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44" r:id="rId4"/>
  </p:sldMasterIdLst>
  <p:notesMasterIdLst>
    <p:notesMasterId r:id="rId18"/>
  </p:notesMasterIdLst>
  <p:handoutMasterIdLst>
    <p:handoutMasterId r:id="rId19"/>
  </p:handoutMasterIdLst>
  <p:sldIdLst>
    <p:sldId id="256" r:id="rId5"/>
    <p:sldId id="284" r:id="rId6"/>
    <p:sldId id="280" r:id="rId7"/>
    <p:sldId id="258" r:id="rId8"/>
    <p:sldId id="281" r:id="rId9"/>
    <p:sldId id="282" r:id="rId10"/>
    <p:sldId id="264" r:id="rId11"/>
    <p:sldId id="277" r:id="rId12"/>
    <p:sldId id="283" r:id="rId13"/>
    <p:sldId id="278" r:id="rId14"/>
    <p:sldId id="274" r:id="rId15"/>
    <p:sldId id="279" r:id="rId16"/>
    <p:sldId id="27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FA575E-D5A4-A870-334B-704247F06008}" v="2" dt="2020-03-24T23:58:08.700"/>
    <p1510:client id="{2DFDD62A-1817-F89E-8837-5641D91D478D}" v="577" dt="2020-04-09T02:38:03.636"/>
    <p1510:client id="{2F82DA43-1E4D-A5DD-4564-4460C0B03DA1}" v="25" dt="2020-03-29T20:35:02.063"/>
    <p1510:client id="{3FB6CCCA-CAFD-4C9D-83D2-5891D4B6E77B}" v="5" dt="2020-04-22T18:11:18.962"/>
    <p1510:client id="{543CBB0E-09D8-4312-060D-887DF3AA9E0A}" v="3" dt="2020-03-29T20:44:29.326"/>
    <p1510:client id="{57D90D2C-7B5C-FDB0-EB5E-DD5973570BFF}" v="68" dt="2020-03-30T17:36:40.516"/>
    <p1510:client id="{5A078626-E07A-90F8-6DCE-82D3EBE354F9}" v="386" dt="2020-03-24T21:47:33.758"/>
    <p1510:client id="{6B86DD3C-7FE2-1379-A432-57B418A89555}" v="498" dt="2020-03-25T20:38:20.982"/>
    <p1510:client id="{83EDF988-FAAD-4803-9F93-C99C4BF68D65}" v="4" dt="2020-03-29T20:16:38.268"/>
    <p1510:client id="{89073B20-A62D-4088-AD47-4195554637EE}" v="1" dt="2020-03-30T17:46:34.546"/>
    <p1510:client id="{94166D64-A48F-7D44-53F4-EE6324F8BD4D}" v="59" dt="2020-03-31T15:16:26.005"/>
    <p1510:client id="{996D5ED8-903D-39C4-068E-739AE9BEDE0C}" v="12" dt="2020-03-31T02:08:55.155"/>
    <p1510:client id="{A41F0232-35BD-A6AC-3951-6C751F5F6C41}" v="169" dt="2020-03-24T21:52:28.340"/>
    <p1510:client id="{B6FA4F5C-6210-44F9-ABA4-D009C318A0BF}" v="189" dt="2020-04-18T01:08:09.616"/>
    <p1510:client id="{B9A3D492-3943-EF36-170E-6B4BDE34D3B3}" v="196" dt="2020-03-30T17:42:23.903"/>
    <p1510:client id="{CF403638-D0F8-4363-A857-F90008AAA8F7}" v="5" dt="2020-04-20T02:41:08.640"/>
    <p1510:client id="{D8FE1292-CDF9-43E3-B22B-5AEF91E11FF0}" v="28" dt="2020-04-16T22:27:41.8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7F2D40-DF92-4ADE-A761-CBF896599C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4F42E9-55BA-437C-85B3-324B4E2BF2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D81A9-CFC2-4640-899E-DD3E177BE50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7DF0FD-84A5-462F-A0AC-B2CEF6020C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85C710-014C-4C89-9B64-843B9863CE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605DA-80A8-4B7B-B889-6C5700BB4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39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5T17:12:15.610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19241 3218 16383 0 0,'39'-2'0'0'0,"5"-1"0"0"0,12 3 0 0 0,-4-7 0 0 0,-3 4 0 0 0,-12 3 0 0 0,-8 0 0 0 0,-3-1 0 0 0,-5-1 0 0 0,0-2 0 0 0,-4 2 0 0 0,1-2 0 0 0,4-1 0 0 0,2-2 0 0 0,2 1 0 0 0,5-2 0 0 0,4-2 0 0 0,1 2 0 0 0,10-1 0 0 0,3 0 0 0 0,6-1 0 0 0,-1-2 0 0 0,-3 6 0 0 0,-12 5 0 0 0,-9-5 0 0 0,-8 5 0 0 0,-4-1 0 0 0,4 0 0 0 0,-6 2 0 0 0,2-4 0 0 0,4 2 0 0 0,3-2 0 0 0,8 1 0 0 0,3 0 0 0 0,3 3 0 0 0,5-2 0 0 0,-3-1 0 0 0,-2 3 0 0 0,-9 0 0 0 0,-8 0 0 0 0,-3 0 0 0 0,-5 0 0 0 0,-6 0 0 0 0,-3 0 0 0 0,1 0 0 0 0,-4 0 0 0 0,12 0 0 0 0,4 0 0 0 0,-3 0 0 0 0,6 0 0 0 0,2 0 0 0 0,-1 0 0 0 0,6 0 0 0 0,-2 0 0 0 0,2 0 0 0 0,-2 0 0 0 0,-2 0 0 0 0,-2 0 0 0 0,0 0 0 0 0,-6 0 0 0 0,0 0 0 0 0,6 0 0 0 0,3 0 0 0 0,6 0 0 0 0,1 0 0 0 0,1 0 0 0 0,0 0 0 0 0,2 0 0 0 0,-7 0 0 0 0,-5 0 0 0 0,-1 0 0 0 0,-5 0 0 0 0,1 0 0 0 0,-2 0 0 0 0,0 0 0 0 0,4 0 0 0 0,-2 0 0 0 0,5 0 0 0 0,1 0 0 0 0,1 0 0 0 0,-4 0 0 0 0,1 0 0 0 0,-6 0 0 0 0,0 0 0 0 0,-2 0 0 0 0,1-2 0 0 0,1 1 0 0 0,2 1 0 0 0,1-3 0 0 0,0-1 0 0 0,10 2 0 0 0,-10-2 0 0 0,8-1 0 0 0,0 1 0 0 0,0-3 0 0 0,-2 5 0 0 0,1-2 0 0 0,2 0 0 0 0,-2 0 0 0 0,0 3 0 0 0,0-2 0 0 0,-5 3 0 0 0,3 0 0 0 0,-1 0 0 0 0,-4 0 0 0 0,0 0 0 0 0,3 0 0 0 0,-7 0 0 0 0,2 0 0 0 0,1 0 0 0 0,-5 0 0 0 0,5 0 0 0 0,0 2 0 0 0,-1-1 0 0 0,1 4 0 0 0,-3-5 0 0 0,-1 6 0 0 0,-6-5 0 0 0,0 0 0 0 0,-1 4 0 0 0,-4-5 0 0 0,0 0 0 0 0,-1 0 0 0 0,-1 0 0 0 0,17 2 0 0 0,6 0 0 0 0,5 2 0 0 0,7-1 0 0 0,8 2 0 0 0,-1 0 0 0 0,2 1 0 0 0,-9-3 0 0 0,-9 1 0 0 0,-3-4 0 0 0,-6 4 0 0 0,-8-4 0 0 0,-1 1 0 0 0,-2-1 0 0 0,-6 1 0 0 0,2-1 0 0 0,-2 0 0 0 0,0 0 0 0 0,2 0 0 0 0,-1 3 0 0 0,6-2 0 0 0,-1 0 0 0 0,2 1 0 0 0,-3-2 0 0 0,-3 0 0 0 0,-1 2 0 0 0,-2-3 0 0 0,0 0 0 0 0,0-2 0 0 0,0 3-16383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5T17:12:15.611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22576 3109 16383 0 0,'7'2'0'0'0,"-4"-2"0"0"0,5 0 0 0 0,-6 0 0 0 0,5 0 0 0 0,7-5 0 0 0,12 5 0 0 0,-17 0 0 0 0,10 0 0 0 0,-9-2 0 0 0,3 1 0 0 0,-7-2 0 0 0,2 3 0 0 0,-1 0 0 0 0,0 0 0 0 0,-4 0 0 0 0,5 0 0 0 0,-6 0 0 0 0,16 8 0 0 0,-6-8 0 0 0,16 0 0 0 0,-13 0 0 0 0,1 0 0 0 0,8 0 0 0 0,-14 0 0 0 0,11 0 0 0 0,-18 0 0 0 0,7 0 0 0 0,-8 0 0 0 0,0 0 0 0 0,20 0 0 0 0,-10 0 0 0 0,4 0 0 0 0,-11 0 0 0 0,8 0 0 0 0,-7 0 0 0 0,-3 0 0 0 0,-1 0 0 0 0,4 0 0 0 0,-3 0 0 0 0,-3 38 0 0 0,0-17 0 0 0,0 28 0 0 0,1-8 0 0 0,1-24 0 0 0,3 14 0 0 0,4-4 0 0 0,-7-12 0 0 0,7 17 0 0 0,-2-2 0 0 0,-5-18 0 0 0,1 8 0 0 0,0-6 0 0 0,0-9 0 0 0,-3 1 0 0 0,0-3 0 0 0,1 0 0 0 0,-1 0 0 0 0,0 0 0 0 0,0 6 0 0 0,0 6 0 0 0,0-3 0 0 0,0-8 0 0 0,0 1 0 0 0,0 13 0 0 0,0-7 0 0 0,0 9 0 0 0,0-6 0 0 0,0 7 0 0 0,0 6 0 0 0,0-17 0 0 0,0 8 0 0 0,0-8 0 0 0,0 5 0 0 0,0-5 0 0 0,0 10 0 0 0,0 6 0 0 0,0-17 0 0 0,0 5 0 0 0,0 2 0 0 0,0-5 0 0 0,0 7 0 0 0,0-5 0 0 0,0 15 0 0 0,0-10 0 0 0,0 12 0 0 0,0-19 0 0 0,0 16 0 0 0,0-10 0 0 0,0-8 0 0 0,0-4 0 0 0,0 25 0 0 0,0-11 0 0 0,0-14 0 0 0,0 4 0 0 0,0-4 0 0 0,0 30 0 0 0,0-21 0 0 0,0 13 0 0 0,0-18 0 0 0,0 12 0 0 0,0-17 0 0 0,0 1 0 0 0,0-3 0 0 0,0 2 0 0 0,-22-6 0 0 0,11-2 0 0 0,-11 0 0 0 0,10 3 0 0 0,-8-5 0 0 0,9 6 0 0 0,-7-1 0 0 0,9 1 0 0 0,-5 0 0 0 0,1 0 0 0 0,-12 0 0 0 0,14 0 0 0 0,-9 0 0 0 0,7 0 0 0 0,-1 0 0 0 0,7 0 0 0 0,-7 0 0 0 0,9 0 0 0 0,-7 0 0 0 0,6 0 0 0 0,-6 0 0 0 0,7 0 0 0 0,-1 0 0 0 0,0 0 0 0 0,-3 0 0 0 0,2 0 0 0 0,-3 0 0 0 0,0 0 0 0 0,-7 0 0 0 0,9 0 0 0 0,-6 0 0 0 0,10 0 0 0 0,-18 1 0 0 0,15 0 0 0 0,-17 3 0 0 0,12-3 0 0 0,-4-1 0 0 0,5 0 0 0 0,-7 0 0 0 0,7 0 0 0 0,-8 0 0 0 0,9 0 0 0 0,-11 4 0 0 0,1-4 0 0 0,12 1 0 0 0,-7-1 0 0 0,9 0 0 0 0,-3 0 0 0 0,-6 0 0 0 0,5 0 0 0 0,-20 5 0 0 0,16 1 0 0 0,-17-4 0 0 0,14-2 0 0 0,-11 5 0 0 0,13-3 0 0 0,-12-2 0 0 0,14 0 0 0 0,-14 0 0 0 0,11 0 0 0 0,-13 0 0 0 0,10 0 0 0 0,-17 6 0 0 0,24-6 0 0 0,-21 0 0 0 0,17 0 0 0 0,-18 0 0 0 0,21 0 0 0 0,-23 1 0 0 0,14 1 0 0 0,-10-1 0 0 0,18-1 0 0 0,-18 0 0 0 0,21 1 0 0 0,-21 0 0 0 0,23 1 0 0 0,-18-1 0 0 0,14-1 0 0 0,-15 1 0 0 0,14-1 0 0 0,-12 0 0 0 0,3 3 0 0 0,15-3 0 0 0,-8 0 0 0 0,10 0 0 0 0,-11 0 0 0 0,1 1 0 0 0,3-1 0 0 0,-3 0 0 0 0,7 0 0 0 0,-11 1 0 0 0,4 1 0 0 0,5 0 0 0 0,-7-2 0 0 0,8 0 0 0 0,-11 4 0 0 0,-3 0 0 0 0,10-1 0 0 0,-13 0 0 0 0,15-3 0 0 0,-11 2 0 0 0,-4-2 0 0 0,17 1 0 0 0,-13-1 0 0 0,7 3 0 0 0,-12-1 0 0 0,18-1 0 0 0,-13 5 0 0 0,3-3 0 0 0,1 0 0 0 0,1 0 0 0 0,10-3 0 0 0,-11 1 0 0 0,8 0 0 0 0,-6 0 0 0 0,9 2 0 0 0,-14-3 0 0 0,-1 6 0 0 0,9-4 0 0 0,-13 3 0 0 0,13-5 0 0 0,-12 1 0 0 0,16 0 0 0 0,-13-1 0 0 0,14 2 0 0 0,-12-1 0 0 0,14-1 0 0 0,-11 0 0 0 0,-3 0 0 0 0,7 0 0 0 0,-3 0 0 0 0,-27 2 0 0 0,21-2 0 0 0,-25 0 0 0 0,21 0 0 0 0,-34 0 0 0 0,5 0 0 0 0,32 0 0 0 0,-23 0 0 0 0,28 0 0 0 0,-24 0 0 0 0,24 0 0 0 0,-16 0 0 0 0,-2 0 0 0 0,19 0 0 0 0,-13 0 0 0 0,4 0 0 0 0,12 0 0 0 0,-2 0 0 0 0,8 0 0 0 0,-2 0 0 0 0,3 0 0 0 0,4 0 0 0 0,-8 0 0 0 0,6 0 0 0 0,-13 0 0 0 0,11 0 0 0 0,-14 0 0 0 0,2 0 0 0 0,8 0 0 0 0,-9-5 0 0 0,15 4 0 0 0,-12 1 0 0 0,1-7 0 0 0,7 6 0 0 0,-16 1 0 0 0,16-1 0 0 0,-17-7 0 0 0,8 8 0 0 0,-15 0 0 0 0,19-1 0 0 0,-2 1 0 0 0,-15 0 0 0 0,19-2 0 0 0,-11 0 0 0 0,12 2 0 0 0,5-3 0 0 0,-15-2 0 0 0,9 5 0 0 0,-19-3 0 0 0,14 3 0 0 0,-13 0 0 0 0,17 0 0 0 0,-16 0 0 0 0,16 0 0 0 0,-9 0 0 0 0,11 0 0 0 0,-3 0 0 0 0,2 0 0 0 0,-5 0 0 0 0,9 0 0 0 0,-10 0 0 0 0,9 0 0 0 0,-7 0 0 0 0,8 0 0 0 0,-5 0 0 0 0,3 0 0 0 0,-13 0 0 0 0,15 0 0 0 0,-15 0 0 0 0,8 0 0 0 0,5 0 0 0 0,-9 0 0 0 0,9 0 0 0 0,-11 0 0 0 0,12 0 0 0 0,-16 0 0 0 0,13 0 0 0 0,8 0 0 0 0,-4 0 0 0 0,3 0 0 0 0,2 0 0 0 0,1 0 0 0 0,-1 0 0 0 0,0 0 0 0 0,-1 0 0 0 0,3 0 0 0 0,2-7 0 0 0,0-11 0 0 0,0 9 0 0 0,0-8 0 0 0,0 4 0 0 0,0-4 0 0 0,0 7 0 0 0,0-12 0 0 0,0 7 0 0 0,0-9 0 0 0,0 9 0 0 0,0-14 0 0 0,0 21 0 0 0,0-6 0 0 0,0-3 0 0 0,0 4 0 0 0,0-10 0 0 0,0 13 0 0 0,0-7 0 0 0,0 7 0 0 0,0-8 0 0 0,0 9 0 0 0,0 1 0 0 0,0-5 0 0 0,0 10 0 0 0,0-8 0 0 0,0 5 0 0 0,0 2 0 0 0,0-5 0 0 0,0 5 0 0 0,0-3 0 0 0,0 3 0 0 0,0-1 0 0 0,0-15 0 0 0,0 15 0 0 0,0-12 0 0 0,0 12 0 0 0,0-1 0 0 0,0 3 0 0 0,0-2 0 0 0,0-13 0 0 0,0 7 0 0 0,0-11 0 0 0,0 15 0 0 0,-2-8 0 0 0,2 10 0 0 0,0-6 0 0 0,-4 6 0 0 0,1-5 0 0 0,1 7 0 0 0,-2-13 0 0 0,3 9 0 0 0,-3-8 0 0 0,4 10 0 0 0,0-6 0 0 0,0-3 0 0 0,-1 5 0 0 0,-7-6 0 0 0,8 7 0 0 0,-9-2 0 0 0,5 6 0 0 0,3-6 0 0 0,-1 7 0 0 0,0 1 0 0 0,-2-7 0 0 0,2 6 0 0 0,-2-10 0 0 0,3 7 0 0 0,-3-7 0 0 0,4 3 0 0 0,0 3 0 0 0,0 1 0 0 0,0-8 0 0 0,-4 5 0 0 0,4-9 0 0 0,0 7 0 0 0,-4-9 0 0 0,0 6 0 0 0,2 5 0 0 0,-1-5 0 0 0,1 7 0 0 0,0-7 0 0 0,0 3 0 0 0,2-11 0 0 0,0 8 0 0 0,0-8 0 0 0,0 10 0 0 0,0-5 0 0 0,0 15 0 0 0,0-5 0 0 0,0 5 0 0 0,0-1 0 0 0,0 1 0 0 0,0-2 0 0 0,0 1 0 0 0,0-16 0 0 0,0 11 0 0 0,0-6 0 0 0,0 10 0 0 0,0 0 0 0 0,0 16 0 0 0,0-12-16383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5T17:12:15.612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22996 7671 16383 0 0,'-7'5'0'0'0,"-8"4"0"0"0,10-7 0 0 0,-13 3 0 0 0,8-3 0 0 0,-18 4 0 0 0,16-3 0 0 0,-12 2 0 0 0,5-1 0 0 0,-8 3 0 0 0,-8 6 0 0 0,19-13 0 0 0,-12 4 0 0 0,15-1 0 0 0,-15 0 0 0 0,16-3 0 0 0,-13 7 0 0 0,13-2 0 0 0,-11-1 0 0 0,13 1 0 0 0,-11 0 0 0 0,15-4 0 0 0,-10 3 0 0 0,0 3 0 0 0,9-5 0 0 0,-6 5 0 0 0,6-5 0 0 0,-11 7 0 0 0,9-9 0 0 0,-8 9 0 0 0,13-7 0 0 0,-13 4 0 0 0,8-2 0 0 0,4-4 0 0 0,-6 1 0 0 0,7-1 0 0 0,-9 3 0 0 0,-11-3 0 0 0,9 4 0 0 0,-12-3 0 0 0,10-1 0 0 0,-13 0 0 0 0,17 1 0 0 0,-11-1 0 0 0,16 0 0 0 0,-10 0 0 0 0,12 0 0 0 0,-6 0 0 0 0,-1 0 0 0 0,5 0 0 0 0,-4 0 0 0 0,4 0 0 0 0,-11 0 0 0 0,12 0 0 0 0,-8 0 0 0 0,7 0 0 0 0,-4 0 0 0 0,10 0 0 0 0,-5-9 0 0 0,4 5 0 0 0,1 2 0 0 0,1 0 0 0 0,-2 1 0 0 0,3-1 0 0 0,0-4 0 0 0,0 3 0 0 0,0-10 0 0 0,0 9 0 0 0,0-6 0 0 0,0-2 0 0 0,0 9 0 0 0,0-6 0 0 0,0 3 0 0 0,0-7 0 0 0,0-15 0 0 0,0-15 0 0 0,0 27 0 0 0,0-19 0 0 0,0 21 0 0 0,0-9 0 0 0,0 11 0 0 0,0-10 0 0 0,0 13 0 0 0,0-11 0 0 0,0 7 0 0 0,-8-7 0 0 0,5 10 0 0 0,-2-5 0 0 0,1 5 0 0 0,-1 1 0 0 0,2-12 0 0 0,0 12 0 0 0,-6-12 0 0 0,7 11 0 0 0,1-14 0 0 0,-2 12 0 0 0,2-14 0 0 0,1 12 0 0 0,-5-10 0 0 0,2 12 0 0 0,2-12 0 0 0,-4 15 0 0 0,5 0 0 0 0,-4-13 0 0 0,2 11 0 0 0,0-9 0 0 0,-1 10 0 0 0,3-14 0 0 0,-1 9 0 0 0,1 6 0 0 0,0-15 0 0 0,0 12 0 0 0,0-4 0 0 0,0 5 0 0 0,0-8 0 0 0,0 5 0 0 0,0-8 0 0 0,0 12 0 0 0,0-7 0 0 0,0 9 0 0 0,0-15 0 0 0,0 14 0 0 0,0-10 0 0 0,0 9 0 0 0,0-8 0 0 0,0 4 0 0 0,0 5 0 0 0,0-9 0 0 0,0-7 0 0 0,0 12 0 0 0,0-12 0 0 0,0 14 0 0 0,0-12 0 0 0,0 16 0 0 0,0-17 0 0 0,0 8 0 0 0,0 4 0 0 0,0-10 0 0 0,0 11 0 0 0,0-12 0 0 0,0 5 0 0 0,0-5 0 0 0,0 11 0 0 0,-4-7 0 0 0,4 6 0 0 0,-4-5 0 0 0,3 5 0 0 0,-2-15 0 0 0,-2 7 0 0 0,4-16 0 0 0,-3 14 0 0 0,-1-29 0 0 0,0 22 0 0 0,4 3 0 0 0,-10-40 0 0 0,7 37 0 0 0,-5-24 0 0 0,7 31 0 0 0,-3-15 0 0 0,3 25 0 0 0,-1-12 0 0 0,3 15 0 0 0,-2-5 0 0 0,2 6 0 0 0,-1 0 0 0 0,1-8 0 0 0,0 5 0 0 0,0-17 0 0 0,0 13 0 0 0,0 0 0 0 0,0-19 0 0 0,0 23 0 0 0,0-20 0 0 0,0 18 0 0 0,0-14 0 0 0,0 11 0 0 0,0-15 0 0 0,0 17 0 0 0,0 0 0 0 0,0-19 0 0 0,0 17 0 0 0,0-1 0 0 0,0-15 0 0 0,0 16 0 0 0,2-13 0 0 0,-2 14 0 0 0,0 5 0 0 0,0-18 0 0 0,0 15 0 0 0,0 2 0 0 0,0-8 0 0 0,0 5 0 0 0,0 8 0 0 0,0-16 0 0 0,0 11 0 0 0,0-12 0 0 0,0 12 0 0 0,0-1 0 0 0,0-10 0 0 0,0 10 0 0 0,0-14 0 0 0,0 13 0 0 0,0 3 0 0 0,0-14 0 0 0,0 6 0 0 0,0 11 0 0 0,0 0 0 0 0,0-8 0 0 0,0-4 0 0 0,0 13 0 0 0,0-14 0 0 0,0 4 0 0 0,0 3 0 0 0,0-19 0 0 0,0 3 0 0 0,0 18 0 0 0,0-12 0 0 0,0 17 0 0 0,0-9 0 0 0,0 10 0 0 0,0-10 0 0 0,0 7 0 0 0,0 3 0 0 0,0-11 0 0 0,0 10 0 0 0,0-11 0 0 0,0 12 0 0 0,0-13 0 0 0,0 9 0 0 0,0-7 0 0 0,0 11 0 0 0,0-10 0 0 0,0 10 0 0 0,0-2 0 0 0,0-6 0 0 0,0 4 0 0 0,0 5 0 0 0,0-16 0 0 0,0 11 0 0 0,0 5 0 0 0,0-11 0 0 0,0 11 0 0 0,0-3 0 0 0,0 1 0 0 0,0-4 0 0 0,0 8 0 0 0,0-4 0 0 0,0-7 0 0 0,0 8 0 0 0,0-3 0 0 0,0-11 0 0 0,0 9 0 0 0,0 3 0 0 0,0-9 0 0 0,0 11 0 0 0,0-7 0 0 0,0 9 0 0 0,0-2 0 0 0,0 1 0 0 0,0-1 0 0 0,0-1 0 0 0,0 3 0 0 0,0 1 0 0 0,0 3-16383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5T17:12:15.613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22004 4529 16383 0 0,'0'-7'0'0'0,"-2"-7"0"0"0,2 5 0 0 0,0 4 0 0 0,-2-10 0 0 0,2 8 0 0 0,0-4 0 0 0,0 8 0 0 0,0-2 0 0 0,0-7 0 0 0,0 6 0 0 0,0-8 0 0 0,0 7 0 0 0,0 0 0 0 0,-2-11 0 0 0,2 9 0 0 0,0 0 0 0 0,-1-10 0 0 0,1 6 0 0 0,0-1 0 0 0,0 2 0 0 0,0 8 0 0 0,0-6 0 0 0,0 5 0 0 0,0 1 0 0 0,0-1 0 0 0,17 1 0 0 0,-4 0 0 0 0,21-8 0 0 0,-17 7 0 0 0,19-4 0 0 0,-15 9 0 0 0,22 0 0 0 0,-25 0 0 0 0,18 0 0 0 0,-16 0 0 0 0,8 0 0 0 0,-6 0 0 0 0,-8 0 0 0 0,-8 0 0 0 0,12 0 0 0 0,-10 0 0 0 0,6 0 0 0 0,-8 2 0 0 0,18 6 0 0 0,-17-2 0 0 0,4 6 0 0 0,-6-7 0 0 0,5 0 0 0 0,-2-3 0 0 0,2 6 0 0 0,2 0 0 0 0,-6-6 0 0 0,9 7 0 0 0,-8-4 0 0 0,7 4 0 0 0,-5 0 0 0 0,-3-5 0 0 0,0 4 0 0 0,-1-5 0 0 0,5 2 0 0 0,-7-5 0 0 0,9 1 0 0 0,0 3 0 0 0,-11-2 0 0 0,6-2 0 0 0,-5 0 0 0 0,10 3 0 0 0,-4 0 0 0 0,6-1 0 0 0,-3-2 0 0 0,15 0 0 0 0,-13 0 0 0 0,12 0 0 0 0,-13 0 0 0 0,2 0 0 0 0,-10 0 0 0 0,2 0 0 0 0,21 0 0 0 0,-11 0 0 0 0,-5 0 0 0 0,-4 0 0 0 0,-5 0 0 0 0,1-2 0 0 0,-3-1 0 0 0,9-3 0 0 0,-1 3 0 0 0,5 1 0 0 0,-4-3 0 0 0,0-1 0 0 0,-4 4 0 0 0,0 1 0 0 0,1-5 0 0 0,-3 6 0 0 0,6 0 0 0 0,18-5 0 0 0,-13 3 0 0 0,22-2 0 0 0,-23 4 0 0 0,3-2 0 0 0,-10 2 0 0 0,-3-1 0 0 0,-3 35 0 0 0,0-8 0 0 0,-7 38 0 0 0,3-28 0 0 0,-8 52 0 0 0,11-47 0 0 0,-12 54 0 0 0,13-54 0 0 0,-2 68 0 0 0,2-70 0 0 0,0 56 0 0 0,0-64 0 0 0,0 24 0 0 0,2-34 0 0 0,6 21 0 0 0,-8-25 0 0 0,4 26 0 0 0,1-20 0 0 0,-5 35 0 0 0,0-20 0 0 0,0 49 0 0 0,0-48 0 0 0,0 42 0 0 0,0-55 0 0 0,0 17 0 0 0,0-30 0 0 0,0 0 0 0 0,0 5 0 0 0,0-6 0 0 0,0 13 0 0 0,0-9 0 0 0,5 16 0 0 0,0-17 0 0 0,13 14 0 0 0,-6-17 0 0 0,-5 9 0 0 0,1-15 0 0 0,-7 3 0 0 0,-1-3 0 0 0,3-3 0 0 0,-3 4 0 0 0,0 2 0 0 0,0 4 0 0 0,2-8 0 0 0,-2 3 0 0 0,0 11 0 0 0,0-9 0 0 0,0 15 0 0 0,0-13 0 0 0,0 1 0 0 0,0 19 0 0 0,0-14 0 0 0,0 23 0 0 0,0-14 0 0 0,-5 31 0 0 0,5-17 0 0 0,0 57 0 0 0,0-43 0 0 0,0 55 0 0 0,0-76 0 0 0,2 26 0 0 0,-2-41 0 0 0,4 17 0 0 0,-3 1 0 0 0,-1-19 0 0 0,12 23 0 0 0,-6-23 0 0 0,9 25 0 0 0,-7-7 0 0 0,0-3 0 0 0,-6-19 0 0 0,4 20 0 0 0,-3-21 0 0 0,0 12 0 0 0,0-16 0 0 0,0 4 0 0 0,1-3 0 0 0,-4-5 0 0 0,4 8 0 0 0,-3 10 0 0 0,-1-12 0 0 0,0 16 0 0 0,0 0 0 0 0,0-16 0 0 0,0 19 0 0 0,0 6 0 0 0,0-14 0 0 0,0 30 0 0 0,0 1 0 0 0,0-30 0 0 0,0 14 0 0 0,0 2 0 0 0,0-6 0 0 0,-5-18 0 0 0,1 17 0 0 0,-4-4 0 0 0,2 4 0 0 0,1-1 0 0 0,-1-16 0 0 0,3 21 0 0 0,-4-19 0 0 0,-6 11 0 0 0,7-14 0 0 0,2-2 0 0 0,1-6 0 0 0,2 7 0 0 0,-1-13 0 0 0,-6 20 0 0 0,3-13 0 0 0,2 10 0 0 0,-2-8 0 0 0,5-9-16383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E50F4-C55A-473A-A70B-4B042EF011A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44625-0ADF-4414-89A2-9E135F0C8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2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08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54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0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2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1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0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6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87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6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2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4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4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8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0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9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5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7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7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65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aj_ivSZqPs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aj_ivSZqPs?feature=oembed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www.youtube.com/watch?v=AAY1bsazcgM&amp;t=144s" TargetMode="External"/><Relationship Id="rId2" Type="http://schemas.openxmlformats.org/officeDocument/2006/relationships/video" Target="https://www.youtube.com/embed/AAY1bsazcgM?feature=oembed" TargetMode="External"/><Relationship Id="rId1" Type="http://schemas.openxmlformats.org/officeDocument/2006/relationships/video" Target="https://www.youtube.com/embed/xCdxURXMdFY?feature=oembed" TargetMode="External"/><Relationship Id="rId6" Type="http://schemas.openxmlformats.org/officeDocument/2006/relationships/hyperlink" Target="https://www.youtube.com/watch?v=xCdxURXMdFY&amp;t=1s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://eisforexplore.blogspot.com/2013/07/cheez-it-area-perimeter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customXml" Target="../ink/ink2.xm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ight sky with mountains far away on the horizon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2554817"/>
            <a:ext cx="7197726" cy="2421464"/>
          </a:xfrm>
        </p:spPr>
        <p:txBody>
          <a:bodyPr>
            <a:normAutofit/>
          </a:bodyPr>
          <a:lstStyle/>
          <a:p>
            <a:r>
              <a:rPr lang="en-US" b="1"/>
              <a:t>Area and Perimeter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976282"/>
            <a:ext cx="7197726" cy="14054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accent1">
                    <a:lumMod val="40000"/>
                    <a:lumOff val="60000"/>
                  </a:schemeClr>
                </a:solidFill>
              </a:rPr>
              <a:t>Team Yellow – online learning </a:t>
            </a:r>
          </a:p>
          <a:p>
            <a:r>
              <a:rPr lang="en-US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Lesson 1 of 3 </a:t>
            </a:r>
          </a:p>
        </p:txBody>
      </p:sp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close up of text on a white surface&#10;&#10;Description generated with high confidence">
            <a:extLst>
              <a:ext uri="{FF2B5EF4-FFF2-40B4-BE49-F238E27FC236}">
                <a16:creationId xmlns:a16="http://schemas.microsoft.com/office/drawing/2014/main" id="{40A1F872-40EF-436F-BA89-6A7220901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969" y="1224280"/>
            <a:ext cx="6104834" cy="50861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52998B-80EB-4003-B10B-8ED5D2BF4B84}"/>
              </a:ext>
            </a:extLst>
          </p:cNvPr>
          <p:cNvSpPr txBox="1"/>
          <p:nvPr/>
        </p:nvSpPr>
        <p:spPr>
          <a:xfrm>
            <a:off x="470452" y="3650974"/>
            <a:ext cx="274320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Answers: </a:t>
            </a:r>
          </a:p>
          <a:p>
            <a:r>
              <a:rPr lang="en-US">
                <a:cs typeface="Calibri"/>
              </a:rPr>
              <a:t>18sq units</a:t>
            </a:r>
          </a:p>
          <a:p>
            <a:r>
              <a:rPr lang="en-US">
                <a:cs typeface="Calibri"/>
              </a:rPr>
              <a:t>12sq units</a:t>
            </a:r>
          </a:p>
          <a:p>
            <a:r>
              <a:rPr lang="en-US">
                <a:cs typeface="Calibri"/>
              </a:rPr>
              <a:t>14sq units</a:t>
            </a:r>
          </a:p>
          <a:p>
            <a:r>
              <a:rPr lang="en-US">
                <a:cs typeface="Calibri"/>
              </a:rPr>
              <a:t>22sq units</a:t>
            </a:r>
          </a:p>
        </p:txBody>
      </p:sp>
      <p:sp>
        <p:nvSpPr>
          <p:cNvPr id="4" name="Subtitle 7">
            <a:extLst>
              <a:ext uri="{FF2B5EF4-FFF2-40B4-BE49-F238E27FC236}">
                <a16:creationId xmlns:a16="http://schemas.microsoft.com/office/drawing/2014/main" id="{A3EED683-E6E5-443E-85C8-1A63EAA3B689}"/>
              </a:ext>
            </a:extLst>
          </p:cNvPr>
          <p:cNvSpPr txBox="1">
            <a:spLocks/>
          </p:cNvSpPr>
          <p:nvPr/>
        </p:nvSpPr>
        <p:spPr>
          <a:xfrm>
            <a:off x="473985" y="393293"/>
            <a:ext cx="7197726" cy="636841"/>
          </a:xfrm>
          <a:prstGeom prst="rect">
            <a:avLst/>
          </a:prstGeom>
        </p:spPr>
        <p:txBody>
          <a:bodyPr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>
                <a:cs typeface="Calibri"/>
              </a:rPr>
              <a:t>Finally, lets practice some area!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A42427-FA6D-493B-BBC0-BCFAFD0FC619}"/>
              </a:ext>
            </a:extLst>
          </p:cNvPr>
          <p:cNvSpPr txBox="1"/>
          <p:nvPr/>
        </p:nvSpPr>
        <p:spPr>
          <a:xfrm>
            <a:off x="396240" y="2062480"/>
            <a:ext cx="3759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*Remember to count each square!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59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ght spots">
            <a:extLst>
              <a:ext uri="{FF2B5EF4-FFF2-40B4-BE49-F238E27FC236}">
                <a16:creationId xmlns:a16="http://schemas.microsoft.com/office/drawing/2014/main" id="{20A520D0-11CF-4639-8537-F56A8A2FDC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9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F5991AB-46BD-49DA-9110-29D522AFE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560" y="2323388"/>
            <a:ext cx="7548880" cy="42940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CEB9AA-69F8-4E69-9F97-93532EDDCB41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F1E743-C931-4731-8241-5FD904716591}"/>
              </a:ext>
            </a:extLst>
          </p:cNvPr>
          <p:cNvSpPr txBox="1"/>
          <p:nvPr/>
        </p:nvSpPr>
        <p:spPr>
          <a:xfrm>
            <a:off x="8588485" y="4112342"/>
            <a:ext cx="274320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These answers go to </a:t>
            </a:r>
          </a:p>
          <a:p>
            <a:r>
              <a:rPr lang="en-US">
                <a:cs typeface="Calibri"/>
              </a:rPr>
              <a:t>Which rectangle?</a:t>
            </a:r>
          </a:p>
          <a:p>
            <a:r>
              <a:rPr lang="en-US">
                <a:cs typeface="Calibri"/>
              </a:rPr>
              <a:t>45 ft2</a:t>
            </a:r>
          </a:p>
          <a:p>
            <a:r>
              <a:rPr lang="en-US">
                <a:cs typeface="Calibri"/>
              </a:rPr>
              <a:t>30 ft2</a:t>
            </a:r>
          </a:p>
          <a:p>
            <a:r>
              <a:rPr lang="en-US">
                <a:cs typeface="Calibri"/>
              </a:rPr>
              <a:t>12 ft2</a:t>
            </a:r>
          </a:p>
          <a:p>
            <a:r>
              <a:rPr lang="en-US">
                <a:cs typeface="Calibri"/>
              </a:rPr>
              <a:t>28 ft2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51FF72-D22C-4A88-9DF8-CA79B96179F0}"/>
              </a:ext>
            </a:extLst>
          </p:cNvPr>
          <p:cNvSpPr txBox="1">
            <a:spLocks/>
          </p:cNvSpPr>
          <p:nvPr/>
        </p:nvSpPr>
        <p:spPr>
          <a:xfrm>
            <a:off x="-4983479" y="-12192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>
                <a:cs typeface="Calibri Light"/>
              </a:rPr>
              <a:t>Area Questions: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1A678E-1C4D-4F88-A5E4-0A90A362B845}"/>
              </a:ext>
            </a:extLst>
          </p:cNvPr>
          <p:cNvSpPr txBox="1"/>
          <p:nvPr/>
        </p:nvSpPr>
        <p:spPr>
          <a:xfrm>
            <a:off x="416560" y="1320800"/>
            <a:ext cx="7579360" cy="707886"/>
          </a:xfrm>
          <a:prstGeom prst="rect">
            <a:avLst/>
          </a:prstGeom>
          <a:solidFill>
            <a:srgbClr val="92D050"/>
          </a:solidFill>
          <a:ln>
            <a:solidFill>
              <a:srgbClr val="4472C4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A method to solve area questions, when you can't count squares, is to multiply the length of the rectangle by the width.   Try some here:</a:t>
            </a:r>
            <a:endParaRPr lang="en-US" sz="20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9930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5B4C2B1-9D3C-4F85-AEB7-EA3330B70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0" y="14041"/>
            <a:ext cx="5730240" cy="684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78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130C9-9D4C-427D-AFEE-3CCAAA3C0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12" y="0"/>
            <a:ext cx="10131425" cy="1456267"/>
          </a:xfrm>
        </p:spPr>
        <p:txBody>
          <a:bodyPr/>
          <a:lstStyle/>
          <a:p>
            <a:r>
              <a:rPr lang="en-US">
                <a:cs typeface="Calibri Light"/>
              </a:rPr>
              <a:t>Here is your at Home Challenge: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DF5C94-C68B-4855-BFA0-2449453B0A50}"/>
              </a:ext>
            </a:extLst>
          </p:cNvPr>
          <p:cNvSpPr txBox="1"/>
          <p:nvPr/>
        </p:nvSpPr>
        <p:spPr>
          <a:xfrm>
            <a:off x="298174" y="1716157"/>
            <a:ext cx="9210260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1. Using a tape measure (or your feet), measure the length of the walls in your room. Create a map to show your measurements. Determine the perimeter and area of your room using your measurements.</a:t>
            </a:r>
          </a:p>
        </p:txBody>
      </p:sp>
    </p:spTree>
    <p:extLst>
      <p:ext uri="{BB962C8B-B14F-4D97-AF65-F5344CB8AC3E}">
        <p14:creationId xmlns:p14="http://schemas.microsoft.com/office/powerpoint/2010/main" val="965463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F8EC27-6CA3-4599-9DC1-496EE3766FCD}"/>
              </a:ext>
            </a:extLst>
          </p:cNvPr>
          <p:cNvSpPr txBox="1"/>
          <p:nvPr/>
        </p:nvSpPr>
        <p:spPr>
          <a:xfrm>
            <a:off x="4297110" y="5294119"/>
            <a:ext cx="319897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OR CLICK </a:t>
            </a:r>
            <a:r>
              <a:rPr lang="en-US" sz="2800">
                <a:hlinkClick r:id="rId3"/>
              </a:rPr>
              <a:t>HERE</a:t>
            </a:r>
            <a:endParaRPr lang="en-US" sz="2800">
              <a:cs typeface="Calibri"/>
            </a:endParaRPr>
          </a:p>
        </p:txBody>
      </p:sp>
      <p:pic>
        <p:nvPicPr>
          <p:cNvPr id="3" name="Picture 3">
            <a:hlinkClick r:id="" action="ppaction://media"/>
            <a:extLst>
              <a:ext uri="{FF2B5EF4-FFF2-40B4-BE49-F238E27FC236}">
                <a16:creationId xmlns:a16="http://schemas.microsoft.com/office/drawing/2014/main" id="{111678EE-5EF9-4716-81C6-32BA2B62615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71459" y="1032172"/>
            <a:ext cx="6437830" cy="41954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890E75-778E-4AB4-B0E5-4C369E2675D4}"/>
              </a:ext>
            </a:extLst>
          </p:cNvPr>
          <p:cNvSpPr txBox="1"/>
          <p:nvPr/>
        </p:nvSpPr>
        <p:spPr>
          <a:xfrm>
            <a:off x="1961261" y="38457"/>
            <a:ext cx="7115797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To get started, please click the video to or if you are using an </a:t>
            </a:r>
            <a:r>
              <a:rPr lang="en-US" sz="2800" err="1"/>
              <a:t>Ipad</a:t>
            </a:r>
            <a:r>
              <a:rPr lang="en-US" sz="2800"/>
              <a:t>, click the link below.</a:t>
            </a:r>
            <a:endParaRPr lang="en-US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1084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D2F6FA-E286-4C17-866D-E8E118135A74}"/>
              </a:ext>
            </a:extLst>
          </p:cNvPr>
          <p:cNvSpPr txBox="1"/>
          <p:nvPr/>
        </p:nvSpPr>
        <p:spPr>
          <a:xfrm>
            <a:off x="2043927" y="1715715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cs typeface="Calibri"/>
              </a:rPr>
              <a:t>Lesson on Area</a:t>
            </a:r>
          </a:p>
        </p:txBody>
      </p:sp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id="{3AF79713-D2E5-432B-99D4-7C9ED78924B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61748" y="2246698"/>
            <a:ext cx="4572000" cy="2571750"/>
          </a:xfrm>
          <a:prstGeom prst="rect">
            <a:avLst/>
          </a:prstGeom>
        </p:spPr>
      </p:pic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ABEAAF23-2FB7-45CF-BE51-8E5D9AE163EA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063753" y="2258861"/>
            <a:ext cx="4598504" cy="25850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E5926F-B6F8-44D2-B46E-A3092F52556D}"/>
              </a:ext>
            </a:extLst>
          </p:cNvPr>
          <p:cNvSpPr txBox="1"/>
          <p:nvPr/>
        </p:nvSpPr>
        <p:spPr>
          <a:xfrm>
            <a:off x="7061200" y="1717040"/>
            <a:ext cx="318052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cs typeface="Calibri"/>
              </a:rPr>
              <a:t>Lesson On Perimeter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FC5CB2-68F8-4AC8-87D0-04951E95F3C5}"/>
              </a:ext>
            </a:extLst>
          </p:cNvPr>
          <p:cNvSpPr txBox="1"/>
          <p:nvPr/>
        </p:nvSpPr>
        <p:spPr>
          <a:xfrm>
            <a:off x="1616766" y="377687"/>
            <a:ext cx="895846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Bernard MT Condensed"/>
              </a:rPr>
              <a:t>Please watch these videos to give you some background info on Area and Perimeter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BDA812-FD44-4024-918F-9322D077C375}"/>
              </a:ext>
            </a:extLst>
          </p:cNvPr>
          <p:cNvSpPr txBox="1"/>
          <p:nvPr/>
        </p:nvSpPr>
        <p:spPr>
          <a:xfrm>
            <a:off x="2590800" y="500269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6"/>
              </a:rPr>
              <a:t>Area Lesson</a:t>
            </a:r>
            <a:r>
              <a:rPr lang="en-US"/>
              <a:t> - Click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60386D-EE53-4244-9346-013F424C2EDD}"/>
              </a:ext>
            </a:extLst>
          </p:cNvPr>
          <p:cNvSpPr txBox="1"/>
          <p:nvPr/>
        </p:nvSpPr>
        <p:spPr>
          <a:xfrm>
            <a:off x="7321826" y="493643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7"/>
              </a:rPr>
              <a:t>Perimeter</a:t>
            </a:r>
            <a:r>
              <a:rPr lang="en-US"/>
              <a:t> - Click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3797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9F444-FCBD-B140-9C05-E443FA08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41" y="-284480"/>
            <a:ext cx="6143423" cy="1456267"/>
          </a:xfrm>
        </p:spPr>
        <p:txBody>
          <a:bodyPr>
            <a:normAutofit/>
          </a:bodyPr>
          <a:lstStyle/>
          <a:p>
            <a:r>
              <a:rPr lang="en-US"/>
              <a:t>The Video basically said:</a:t>
            </a:r>
          </a:p>
        </p:txBody>
      </p: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CFEF753B-CA1B-4178-80F5-095B7FEA2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180" name="Freeform 98">
              <a:extLst>
                <a:ext uri="{FF2B5EF4-FFF2-40B4-BE49-F238E27FC236}">
                  <a16:creationId xmlns:a16="http://schemas.microsoft.com/office/drawing/2014/main" id="{86C68ECC-F0A0-411E-A303-6DC0707A36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6A21E140-4ECB-4C42-BDC7-F4351513D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2940CFC5-AC4C-4746-A3B9-3DD434FF6D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6EC95677-9C92-4D0D-91D4-E07380F250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097602B2-71E1-4395-9C47-DE48B712AE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7FC50570-F1A9-4DB3-A64D-3A21A5888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88E4F209-3FDA-4C17-A86D-59990132F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9950C402-F8DC-4C99-90A8-CD67BDEC6C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76483FEF-FBDD-456C-AD52-B6D166FB1C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DA316CA5-D470-4E6D-A6E8-D35DB7725D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8BFA4937-71AA-4400-8DCD-20E5DF0501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768FA0D4-7119-47B3-8329-0978770774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62C433AC-8114-47CC-9467-FCB5FE9807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BF9CB489-BA36-4004-A019-75FBA23CCB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B4C060E4-E790-4A31-B683-EA834FCF4E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13F00D2A-400F-4678-BB33-16B61650F4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46AABFD4-3727-4DF4-933A-C0A090248A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6CC40A87-D067-41BF-B368-A197EC0D9D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E116F92B-7098-4139-AC77-75B4CE3323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CFDF485C-38E7-4C0D-A2A7-3F1DE3B918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BF6DBD12-21A0-4F07-953F-D3B3486C15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554F4E42-5B16-41F4-8FF4-2EB134C1FE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6F4CC20F-EBF6-4AFE-9A4F-68ACC7513B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FA745DE2-9816-4D5B-BB41-BE1874612F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D5B5D721-5554-457C-BE2F-BCA2505CAD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BAFF390C-48FB-4FA5-998E-6DDDF9D2B4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F4B2E647-1CF4-4AF8-9AF5-8EAB6D6E88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46DA8C50-AA32-47D8-8DCB-DE9624E60E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51ED6412-8EBC-4680-B7D2-65A4F73BBB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2983F033-A214-4959-956E-4B50B7AC66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A77F30C3-5A8C-4BEB-95C1-A7B9C0961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99A432F5-9A86-437C-8108-7945FA72EC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4F8B1465-BA18-4D1C-ADED-D4BAA7638A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45DD7842-E27E-4461-B9C8-63AD2F0C44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3C45934F-49A5-4EDB-A9A3-5540D74AB1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EEF9B0E3-0DC0-4D03-A02B-8F62D905F4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2B1998C4-BF81-4332-A399-AD43467F67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44CFAF52-7684-46F2-8DFD-70A7F36DB0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93EFB5D1-BDF7-40B6-BBEA-D489CE79F1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B5A98777-A259-461F-A9B2-21DFC45C17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0F795195-D966-482A-8D47-6265C00F6D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6E881E12-FFE1-441E-B36B-804289472B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61DBEB97-C3B3-4646-9760-227E20B155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0BA17FBA-A611-4CA2-9CDC-E073B889C4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1B66F6D2-50DA-4E7A-8583-E9159CD962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DD181CC7-8652-404A-B5C7-58004FD15F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75706D69-47CD-47E3-83C9-EDB4EAF58C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2ADC21AA-CD21-436C-A9D7-DC4167E500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4702CCCC-772F-4AF1-8201-73C2537110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62AAD2B7-288B-42CF-804B-E33B84D747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D51CCD7B-95EB-4EE4-BAED-4308C80BF3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F92C4B5C-D0FB-4C0A-B5FA-2C7DDF7625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64D2931E-A280-496D-99C1-5C2A820CB4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ED33CBE3-55B1-43CF-96B9-2E994EBCEA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16C6D563-A48C-4E6B-AE46-2CCE38A660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AD0ABECB-C92E-4F76-89A6-1334939CDF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8C258514-FFA8-4DE3-9B25-D55705AC3B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C2B9E312-EEBF-4783-B25E-D7DD0D6E71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7CB21139-A4D5-4D0F-9AD0-868FFC4240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E72FF9AC-BC86-42FD-8DF7-72429C958C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23D09EAB-27F8-4FAC-91C2-4942ABA740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10D82CB2-C309-4CCD-9FB1-EF8F4407EC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3625D6FE-BC58-4E33-B4E9-282D5CB75E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2158CF66-DCD3-4627-9675-61B42A3037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44ED85B9-D0C1-4222-B4BC-E81876EC38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1299F075-06C0-46B8-A3F7-1D7E8D6001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AEA87578-2C04-4651-A5BF-81D06050C9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12A8551E-D8EB-40F2-AD25-87484A17D2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AC1E0E32-3B75-404A-9165-5733782508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4A410333-16BA-443A-B24F-418ED77536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271589D1-7914-4EA7-B6B4-C1E7EA5FE6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E62A5ACA-F5D5-41F3-9549-06DB799C4D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EA254CA6-3565-4CD0-8BEB-C94A533C01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E62203F9-E5BE-44F8-8D43-31EEF85E92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FC43FC58-4722-4D22-88C1-652EB16585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D4C87F1C-06F8-43CD-8920-F525A5504B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F75BF2BA-0DFF-4812-986E-9F2286A9F4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7B79CBCB-DE00-4F16-A2FC-E54EF816BA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DEA1374B-AC49-4266-965E-1F9CD9E53B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325DE178-9F40-48D5-B0A9-4B03247422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29858C9E-401F-4216-8087-A25D1B588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262" name="Freeform 17">
              <a:extLst>
                <a:ext uri="{FF2B5EF4-FFF2-40B4-BE49-F238E27FC236}">
                  <a16:creationId xmlns:a16="http://schemas.microsoft.com/office/drawing/2014/main" id="{D963FBC5-E6AD-44F8-AF49-6F5B5BF9D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EF1F68DE-2C0A-4FBF-8033-8DFBB75AE2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1C147FEA-3E5D-4830-B91C-78418FE209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C91F075D-8726-4FD6-BE73-EDCD760730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0BDE3685-352D-4E32-9662-2C6C92E20F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10A2922F-AA86-4B02-80C4-409D71A0AD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A23C72B0-E133-40CF-A094-E239AD994B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63F2DFC9-23E2-4429-911D-AA55B03405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E71590EC-7AA6-47B3-AFF5-6E9A1B8B1C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23C6AC81-5D5E-4224-B222-B731E90F1C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164FB43F-3082-49BF-A7C5-72A42773D4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C9F3EE03-5655-4428-86AC-F579E8F339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EF7335E6-5FFD-4206-9AF0-1791A88C9A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CE837EB7-EE63-4B6B-9334-1B8055AD9F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4EE8D5FB-B44C-43C8-A4F4-D786090733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8847AA0E-6A2D-41F5-A9B5-3A2F3B8752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9E4D651B-C768-4CBE-B971-A3CA38D803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913496D3-4182-4D80-9A16-89DBB74086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088D4C91-F0F7-4549-B54A-CC855FD3A7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84885948-783E-4197-B942-2DDCD542EA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2837E330-008B-45A6-98A5-CE7D6FBBE1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DD807602-B947-4984-8017-D89F3B0ADB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57AA37C4-9C24-41F1-98CA-BBD9BE1595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692CF8CD-056F-4556-939F-1EFF0FECEC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A29F3FAC-18B2-4886-9A93-44B7AD01D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35B536E5-4149-49B5-8119-04FF4A5ACF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4A2B8B6A-D5D3-4DAA-AB4B-A1C1086B40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F8E4C672-BE9E-4026-992B-B2FE6C1361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AC36DA4E-F1E7-4B68-ADA1-4F132BDCF2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EB5D2532-6A77-4DE1-8BB0-37AA33FD9F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BF234A36-BE57-450D-BDA2-AD70152CF5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D461473E-1290-4BD0-B4DF-3C95DCE0F6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50325318-A62D-4427-B613-AF5E076E3D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3F928DB9-6B46-43EF-A7CF-C4B9830CA5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BA011901-65F6-4D44-BD40-744878B6B2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E838496B-B788-4873-9E1C-9B4442984E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A15262F7-23A5-4A6B-BD2C-44CF82ECDE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B5857A42-75EB-4FF2-AF41-2D612A687D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3FC449E1-9573-406B-A201-3E897E668A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71001847-954F-46EC-97E7-E38732517B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F3B040FD-D427-4F90-8CFC-D429522487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975C627A-78ED-4D2B-9F9E-26BE2C0A75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>
                <a:extLst>
                  <a:ext uri="{FF2B5EF4-FFF2-40B4-BE49-F238E27FC236}">
                    <a16:creationId xmlns:a16="http://schemas.microsoft.com/office/drawing/2014/main" id="{2523831A-B9F1-40EF-B113-873BEFA660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07483313-610C-403C-811D-EE70A78046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>
                <a:extLst>
                  <a:ext uri="{FF2B5EF4-FFF2-40B4-BE49-F238E27FC236}">
                    <a16:creationId xmlns:a16="http://schemas.microsoft.com/office/drawing/2014/main" id="{E1CE5A29-BB15-441C-B3CD-3D3EE2163D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E476D005-3155-4DEF-88DE-068B497DED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2628975E-6165-407B-8A45-7F23746BCC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id="{6A69F000-3171-47D5-8EFE-4F201716C0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id="{60092325-1C07-4FBC-9C9C-42244C9B9D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2A33CB00-75FF-4DFF-9D6A-CEF5EA2E26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139B85FF-580E-435C-8523-23A0352695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C53E7419-AF0F-4B69-88BF-853EDC328C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052C8AEF-9C9D-4737-BA0F-DBB3BF0C04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6ADDDBC2-F0DB-4038-98D0-B38749D8C0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E5F14C72-98E5-4A6C-BA03-5E105AA4D4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id="{9ACEF013-464E-44D2-9B83-863E69077E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3141F09F-05CE-4CE9-9F5A-861FBC31A8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7ED70A3C-4B21-4941-9F11-00A51A748A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11927814-33EF-4FBA-95F7-4138C1C7CE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id="{F4D2B900-3BAC-4EE3-AB6E-9F3212F4DC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id="{FB00017B-AD65-4759-8A6A-B03C70E07B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22C4A8E2-640F-4D30-99EC-A2D2B0FD6E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id="{9492085E-DF05-4380-B8C2-93832478CF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>
                <a:extLst>
                  <a:ext uri="{FF2B5EF4-FFF2-40B4-BE49-F238E27FC236}">
                    <a16:creationId xmlns:a16="http://schemas.microsoft.com/office/drawing/2014/main" id="{49750F82-33DB-42EE-B31F-CC5DE7EBA1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60B9848F-8B4C-4440-9BF6-98A4F3F72C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E7AA0900-78F5-4163-807F-3DEE6DCBB1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0F627689-9632-474B-B3A8-EC1A82A36E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71C6CB03-F81D-48A2-BF05-98D4EF2CC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12FB4D2F-4789-48A1-A4AA-F318ED2BA5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id="{64B8907A-2A80-490C-AACF-678CA6DE19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A175CCF3-4796-4C76-A92E-B495335FB4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8CFC6D15-64F3-449C-8C0B-3FCB2976D2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>
                <a:extLst>
                  <a:ext uri="{FF2B5EF4-FFF2-40B4-BE49-F238E27FC236}">
                    <a16:creationId xmlns:a16="http://schemas.microsoft.com/office/drawing/2014/main" id="{008AA4A6-DD28-4235-AAE3-CC28DF8343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>
                <a:extLst>
                  <a:ext uri="{FF2B5EF4-FFF2-40B4-BE49-F238E27FC236}">
                    <a16:creationId xmlns:a16="http://schemas.microsoft.com/office/drawing/2014/main" id="{3D393E8B-AAB8-4606-A4FA-815EDABDD1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id="{8BA7B770-7EB6-4AC1-B028-9C45DEE440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>
                <a:extLst>
                  <a:ext uri="{FF2B5EF4-FFF2-40B4-BE49-F238E27FC236}">
                    <a16:creationId xmlns:a16="http://schemas.microsoft.com/office/drawing/2014/main" id="{D87B822C-3951-4E65-A45D-7160FAC3FD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54B9CDF0-DC54-4868-B60A-6840FDE6A2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>
                <a:extLst>
                  <a:ext uri="{FF2B5EF4-FFF2-40B4-BE49-F238E27FC236}">
                    <a16:creationId xmlns:a16="http://schemas.microsoft.com/office/drawing/2014/main" id="{3706BEC8-029B-4E0F-A55F-A552E1DE26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25EBA5EB-4807-4E96-BA08-B6B74AE040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5548885E-CABE-42B5-B06A-1E6B9B1981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4" name="Picture 3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F38ACAF-F633-40A9-BD55-4352DDAD29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385" y="1638966"/>
            <a:ext cx="2713466" cy="3672398"/>
          </a:xfrm>
        </p:spPr>
      </p:pic>
      <p:pic>
        <p:nvPicPr>
          <p:cNvPr id="36" name="Picture 3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D358BE6-38B3-4FE2-B8E0-613D92C03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6517" y="1639323"/>
            <a:ext cx="2699998" cy="3681263"/>
          </a:xfrm>
          <a:prstGeom prst="rect">
            <a:avLst/>
          </a:prstGeom>
        </p:spPr>
      </p:pic>
      <p:pic>
        <p:nvPicPr>
          <p:cNvPr id="5" name="Picture 5" descr="A picture containing food, brick&#10;&#10;Description generated with very high confidence">
            <a:extLst>
              <a:ext uri="{FF2B5EF4-FFF2-40B4-BE49-F238E27FC236}">
                <a16:creationId xmlns:a16="http://schemas.microsoft.com/office/drawing/2014/main" id="{90605158-9102-4364-9FDC-E96496A41E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419862" y="1635071"/>
            <a:ext cx="6773964" cy="522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24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A5216CD-8ABD-4BF7-BB9B-ABDC4363E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05" y="1184136"/>
            <a:ext cx="9594573" cy="41959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36623B-79C6-4875-A034-F4E887013E6A}"/>
              </a:ext>
            </a:extLst>
          </p:cNvPr>
          <p:cNvSpPr txBox="1"/>
          <p:nvPr/>
        </p:nvSpPr>
        <p:spPr>
          <a:xfrm>
            <a:off x="483704" y="530087"/>
            <a:ext cx="617728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/>
              <a:t>Let's Take a look at PERIMETER:</a:t>
            </a:r>
            <a:endParaRPr lang="en-US" sz="36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364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84B5DCF-0F6E-4EB8-8913-825CD3631AB7}"/>
              </a:ext>
            </a:extLst>
          </p:cNvPr>
          <p:cNvSpPr txBox="1"/>
          <p:nvPr/>
        </p:nvSpPr>
        <p:spPr>
          <a:xfrm>
            <a:off x="215762" y="136248"/>
            <a:ext cx="584420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Questions for you to practice:</a:t>
            </a:r>
            <a:endParaRPr lang="en-US" sz="3600">
              <a:cs typeface="Calibri"/>
            </a:endParaRPr>
          </a:p>
        </p:txBody>
      </p:sp>
      <p:pic>
        <p:nvPicPr>
          <p:cNvPr id="10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55FD20C-DF2D-4CEC-9828-E21E193EB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" y="788055"/>
            <a:ext cx="8961120" cy="597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16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E241E-3110-4B1C-B9B0-F17B90FEE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103" y="124791"/>
            <a:ext cx="7390680" cy="12784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/>
              <a:t>Before our Challenge, let's Practice more Perimeter </a:t>
            </a:r>
            <a:endParaRPr lang="en-US"/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3A69566A-6CCC-4C50-8635-5327B3470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669" y="1986133"/>
            <a:ext cx="9364132" cy="682413"/>
          </a:xfrm>
        </p:spPr>
        <p:txBody>
          <a:bodyPr/>
          <a:lstStyle/>
          <a:p>
            <a:r>
              <a:rPr lang="en-US">
                <a:cs typeface="Calibri"/>
              </a:rPr>
              <a:t>Use the "DRAW" tab up above and select something to help you draw (</a:t>
            </a:r>
            <a:r>
              <a:rPr lang="en-US">
                <a:solidFill>
                  <a:srgbClr val="FFFF00"/>
                </a:solidFill>
                <a:cs typeface="Calibri"/>
              </a:rPr>
              <a:t>ignore this is you are using an ipad)</a:t>
            </a:r>
            <a:endParaRPr lang="en-US">
              <a:solidFill>
                <a:srgbClr val="FF0000"/>
              </a:solidFill>
              <a:cs typeface="Calibri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859EF83-EAA3-442B-AC5B-3095B5F08CA6}"/>
              </a:ext>
            </a:extLst>
          </p:cNvPr>
          <p:cNvCxnSpPr/>
          <p:nvPr/>
        </p:nvCxnSpPr>
        <p:spPr>
          <a:xfrm flipH="1" flipV="1">
            <a:off x="5560216" y="1429142"/>
            <a:ext cx="792480" cy="5689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3" name="Picture 4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609D5AA-BE3C-4B0B-AAFB-DCF6842DC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" y="2835906"/>
            <a:ext cx="8203095" cy="4022734"/>
          </a:xfrm>
          <a:prstGeom prst="rect">
            <a:avLst/>
          </a:prstGeom>
        </p:spPr>
      </p:pic>
      <p:pic>
        <p:nvPicPr>
          <p:cNvPr id="3" name="Picture 3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D25C5B7C-9871-4CD0-B423-1BC19F0BD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4122" y="1090957"/>
            <a:ext cx="2743200" cy="23437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6B94D4-AD33-4B31-8757-83B1D21DA42A}"/>
              </a:ext>
            </a:extLst>
          </p:cNvPr>
          <p:cNvSpPr txBox="1"/>
          <p:nvPr/>
        </p:nvSpPr>
        <p:spPr>
          <a:xfrm>
            <a:off x="9084365" y="576470"/>
            <a:ext cx="2743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Example: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889AE28-425D-4480-A3E2-349D2216C430}"/>
                  </a:ext>
                </a:extLst>
              </p14:cNvPr>
              <p14:cNvContentPartPr/>
              <p14:nvPr/>
            </p14:nvContentPartPr>
            <p14:xfrm>
              <a:off x="9504936" y="1365485"/>
              <a:ext cx="1209675" cy="76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889AE28-425D-4480-A3E2-349D2216C4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69062" y="1327762"/>
                <a:ext cx="1281064" cy="1512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5F6C08C-CEEB-45C3-A1D7-4BB4EEC74607}"/>
                  </a:ext>
                </a:extLst>
              </p14:cNvPr>
              <p14:cNvContentPartPr/>
              <p14:nvPr/>
            </p14:nvContentPartPr>
            <p14:xfrm>
              <a:off x="9460971" y="1407094"/>
              <a:ext cx="1400175" cy="4191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5F6C08C-CEEB-45C3-A1D7-4BB4EEC7460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24865" y="1371027"/>
                <a:ext cx="1472025" cy="490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28C4308-FA83-4E64-83E9-202714D56207}"/>
                  </a:ext>
                </a:extLst>
              </p14:cNvPr>
              <p14:cNvContentPartPr/>
              <p14:nvPr/>
            </p14:nvContentPartPr>
            <p14:xfrm>
              <a:off x="10875080" y="2135859"/>
              <a:ext cx="371475" cy="11811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28C4308-FA83-4E64-83E9-202714D5620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838661" y="2099817"/>
                <a:ext cx="443949" cy="12528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C355F0F-E64A-4C5A-AC33-E6AD6890E580}"/>
                  </a:ext>
                </a:extLst>
              </p14:cNvPr>
              <p14:cNvContentPartPr/>
              <p14:nvPr/>
            </p14:nvContentPartPr>
            <p14:xfrm>
              <a:off x="10885159" y="1983434"/>
              <a:ext cx="390525" cy="123825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C355F0F-E64A-4C5A-AC33-E6AD6890E58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849560" y="1947501"/>
                <a:ext cx="461368" cy="130975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4828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D6EA3A-2140-4A5B-8DD4-FC7CDDC2F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0983" y="639097"/>
            <a:ext cx="3352256" cy="37466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Perimeter Questions:</a:t>
            </a:r>
            <a:br>
              <a:rPr lang="en-US" sz="4800"/>
            </a:br>
            <a:endParaRPr lang="en-US" sz="4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E18FFD-4F8F-4499-B38D-459377AD3853}"/>
              </a:ext>
            </a:extLst>
          </p:cNvPr>
          <p:cNvSpPr txBox="1"/>
          <p:nvPr/>
        </p:nvSpPr>
        <p:spPr>
          <a:xfrm>
            <a:off x="8604637" y="3723419"/>
            <a:ext cx="2743200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Where do these answers go? (I know I didn’t include the units, can't make it TOO easy).</a:t>
            </a:r>
          </a:p>
          <a:p>
            <a:r>
              <a:rPr lang="en-US">
                <a:cs typeface="Calibri"/>
              </a:rPr>
              <a:t>20</a:t>
            </a:r>
          </a:p>
          <a:p>
            <a:r>
              <a:rPr lang="en-US">
                <a:cs typeface="Calibri"/>
              </a:rPr>
              <a:t>28</a:t>
            </a:r>
          </a:p>
          <a:p>
            <a:r>
              <a:rPr lang="en-US">
                <a:cs typeface="Calibri"/>
              </a:rPr>
              <a:t>28</a:t>
            </a:r>
          </a:p>
          <a:p>
            <a:r>
              <a:rPr lang="en-US">
                <a:cs typeface="Calibri"/>
              </a:rPr>
              <a:t>24</a:t>
            </a:r>
          </a:p>
          <a:p>
            <a:endParaRPr lang="en-US">
              <a:cs typeface="Calibri"/>
            </a:endParaRPr>
          </a:p>
        </p:txBody>
      </p:sp>
      <p:pic>
        <p:nvPicPr>
          <p:cNvPr id="4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AC9E836-23E2-4CA3-9DB5-8FD53B786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60" y="871540"/>
            <a:ext cx="7955280" cy="592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1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74342E33-D3C0-4059-AA3B-7AC0F26B7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60" y="1013276"/>
            <a:ext cx="8532191" cy="24204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E66162-EAEE-4764-B43F-FB5167A2BCC7}"/>
              </a:ext>
            </a:extLst>
          </p:cNvPr>
          <p:cNvSpPr txBox="1"/>
          <p:nvPr/>
        </p:nvSpPr>
        <p:spPr>
          <a:xfrm>
            <a:off x="468685" y="312310"/>
            <a:ext cx="490330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Let's Take a Look at AREA:</a:t>
            </a:r>
            <a:endParaRPr lang="en-US" sz="3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67808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F47CA7C65B444C844855EFBA80EB1D" ma:contentTypeVersion="7" ma:contentTypeDescription="Create a new document." ma:contentTypeScope="" ma:versionID="ebf6778b5297c118730156b7e7e57efd">
  <xsd:schema xmlns:xsd="http://www.w3.org/2001/XMLSchema" xmlns:xs="http://www.w3.org/2001/XMLSchema" xmlns:p="http://schemas.microsoft.com/office/2006/metadata/properties" xmlns:ns2="9a9f9016-6aff-47cd-8247-d4bfe8ea27c0" targetNamespace="http://schemas.microsoft.com/office/2006/metadata/properties" ma:root="true" ma:fieldsID="136b3f78feb3cbb04042d7c7f1babbcd" ns2:_="">
    <xsd:import namespace="9a9f9016-6aff-47cd-8247-d4bfe8ea27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f9016-6aff-47cd-8247-d4bfe8ea27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0BB95E-0D4E-4A2C-9560-6A6B162D0F98}">
  <ds:schemaRefs>
    <ds:schemaRef ds:uri="9a9f9016-6aff-47cd-8247-d4bfe8ea27c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D5B2D66-8E18-46D7-967B-1A3B48ACF553}">
  <ds:schemaRefs>
    <ds:schemaRef ds:uri="71af3243-3dd4-4a8d-8c0d-dd76da1f02a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BFE41CA-01C7-4999-9BC7-050FDE7EA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13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Celestial</vt:lpstr>
      <vt:lpstr>Area and Perimeter</vt:lpstr>
      <vt:lpstr>PowerPoint Presentation</vt:lpstr>
      <vt:lpstr>PowerPoint Presentation</vt:lpstr>
      <vt:lpstr>The Video basically said:</vt:lpstr>
      <vt:lpstr>PowerPoint Presentation</vt:lpstr>
      <vt:lpstr>PowerPoint Presentation</vt:lpstr>
      <vt:lpstr>Before our Challenge, let's Practice more Perimeter </vt:lpstr>
      <vt:lpstr>Perimeter Questions: </vt:lpstr>
      <vt:lpstr>PowerPoint Presentation</vt:lpstr>
      <vt:lpstr>PowerPoint Presentation</vt:lpstr>
      <vt:lpstr>PowerPoint Presentation</vt:lpstr>
      <vt:lpstr>PowerPoint Presentation</vt:lpstr>
      <vt:lpstr>Here is your at Home Challenge: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Design</dc:title>
  <dc:creator/>
  <cp:revision>2</cp:revision>
  <dcterms:created xsi:type="dcterms:W3CDTF">2020-03-24T20:37:01Z</dcterms:created>
  <dcterms:modified xsi:type="dcterms:W3CDTF">2020-04-22T18:11:19Z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0x010100E6F47CA7C65B444C844855EFBA80EB1D</vt:lpwstr>
  </property>
</Properties>
</file>