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FD31B2-31FB-4B95-968C-26D4FE452F64}" v="2" dt="2020-03-31T13:13:12.2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Schalk" userId="2090bb12-4423-4720-b166-7d1abd575afb" providerId="ADAL" clId="{BDFD31B2-31FB-4B95-968C-26D4FE452F64}"/>
    <pc:docChg chg="custSel modSld">
      <pc:chgData name="James Schalk" userId="2090bb12-4423-4720-b166-7d1abd575afb" providerId="ADAL" clId="{BDFD31B2-31FB-4B95-968C-26D4FE452F64}" dt="2020-03-31T13:19:51.099" v="31" actId="1076"/>
      <pc:docMkLst>
        <pc:docMk/>
      </pc:docMkLst>
      <pc:sldChg chg="addSp modSp mod">
        <pc:chgData name="James Schalk" userId="2090bb12-4423-4720-b166-7d1abd575afb" providerId="ADAL" clId="{BDFD31B2-31FB-4B95-968C-26D4FE452F64}" dt="2020-03-31T13:19:51.099" v="31" actId="1076"/>
        <pc:sldMkLst>
          <pc:docMk/>
          <pc:sldMk cId="3566770501" sldId="257"/>
        </pc:sldMkLst>
        <pc:spChg chg="add mod">
          <ac:chgData name="James Schalk" userId="2090bb12-4423-4720-b166-7d1abd575afb" providerId="ADAL" clId="{BDFD31B2-31FB-4B95-968C-26D4FE452F64}" dt="2020-03-31T13:19:51.099" v="31" actId="1076"/>
          <ac:spMkLst>
            <pc:docMk/>
            <pc:sldMk cId="3566770501" sldId="257"/>
            <ac:spMk id="5" creationId="{742BFED2-C2AE-4137-9B33-8D485C578284}"/>
          </ac:spMkLst>
        </pc:spChg>
        <pc:picChg chg="mod">
          <ac:chgData name="James Schalk" userId="2090bb12-4423-4720-b166-7d1abd575afb" providerId="ADAL" clId="{BDFD31B2-31FB-4B95-968C-26D4FE452F64}" dt="2020-03-31T13:13:30.974" v="29" actId="1076"/>
          <ac:picMkLst>
            <pc:docMk/>
            <pc:sldMk cId="3566770501" sldId="257"/>
            <ac:picMk id="4" creationId="{8D4EA78B-2EF4-4828-9A87-E67C44A3F11F}"/>
          </ac:picMkLst>
        </pc:pic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3-27T04:56:41.617"/>
    </inkml:context>
    <inkml:brush xml:id="br0">
      <inkml:brushProperty name="width" value="0.1" units="cm"/>
      <inkml:brushProperty name="height" value="0.1" units="cm"/>
      <inkml:brushProperty name="color" value="#FFFFFF"/>
    </inkml:brush>
  </inkml:definitions>
  <inkml:trace contextRef="#ctx0" brushRef="#br0">1 0 128,'0'6'0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801179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455395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601221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98317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487205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69574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80197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292544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329785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0170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3/31/2020</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5343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3/31/2020</a:t>
            </a:fld>
            <a:endParaRPr lang="en-US"/>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4182291588"/>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slideLayout" Target="../slideLayouts/slideLayout2.xml"/><Relationship Id="rId1" Type="http://schemas.openxmlformats.org/officeDocument/2006/relationships/video" Target="https://www.youtube.com/embed/mAvuom42NyY?feature=oembed" TargetMode="External"/><Relationship Id="rId6" Type="http://schemas.openxmlformats.org/officeDocument/2006/relationships/hyperlink" Target="https://youtu.be/mAvuom42NyY" TargetMode="External"/><Relationship Id="rId5" Type="http://schemas.openxmlformats.org/officeDocument/2006/relationships/image" Target="../media/image2.jpeg"/><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8FE0E0-D95D-46EF-A375-475D4DB0E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2F65DCC-50BD-4E22-9729-36A81F2C2E23}"/>
              </a:ext>
            </a:extLst>
          </p:cNvPr>
          <p:cNvPicPr>
            <a:picLocks noChangeAspect="1"/>
          </p:cNvPicPr>
          <p:nvPr/>
        </p:nvPicPr>
        <p:blipFill rotWithShape="1">
          <a:blip r:embed="rId2"/>
          <a:srcRect t="418" r="-1" b="-1"/>
          <a:stretch/>
        </p:blipFill>
        <p:spPr>
          <a:xfrm>
            <a:off x="20" y="10"/>
            <a:ext cx="12188931" cy="6857989"/>
          </a:xfrm>
          <a:prstGeom prst="rect">
            <a:avLst/>
          </a:prstGeom>
        </p:spPr>
      </p:pic>
      <p:sp>
        <p:nvSpPr>
          <p:cNvPr id="11" name="Rectangle 10">
            <a:extLst>
              <a:ext uri="{FF2B5EF4-FFF2-40B4-BE49-F238E27FC236}">
                <a16:creationId xmlns:a16="http://schemas.microsoft.com/office/drawing/2014/main" id="{D503E11D-D7FB-44ED-80F1-8CDAD7A9A4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alpha val="30000"/>
                </a:schemeClr>
              </a:gs>
              <a:gs pos="33000">
                <a:schemeClr val="tx1">
                  <a:alpha val="20000"/>
                </a:schemeClr>
              </a:gs>
              <a:gs pos="0">
                <a:schemeClr val="tx1">
                  <a:alpha val="0"/>
                </a:schemeClr>
              </a:gs>
              <a:gs pos="100000">
                <a:schemeClr val="tx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4E4459-80F1-48F9-A902-DADBCB104B16}"/>
              </a:ext>
            </a:extLst>
          </p:cNvPr>
          <p:cNvSpPr>
            <a:spLocks noGrp="1"/>
          </p:cNvSpPr>
          <p:nvPr>
            <p:ph type="ctrTitle"/>
          </p:nvPr>
        </p:nvSpPr>
        <p:spPr>
          <a:xfrm>
            <a:off x="640080" y="640080"/>
            <a:ext cx="6894575" cy="3566160"/>
          </a:xfrm>
        </p:spPr>
        <p:txBody>
          <a:bodyPr>
            <a:normAutofit/>
          </a:bodyPr>
          <a:lstStyle/>
          <a:p>
            <a:r>
              <a:rPr lang="en-US" dirty="0">
                <a:solidFill>
                  <a:schemeClr val="bg1"/>
                </a:solidFill>
              </a:rPr>
              <a:t>Column Addition</a:t>
            </a:r>
            <a:endParaRPr lang="en-CA" dirty="0">
              <a:solidFill>
                <a:schemeClr val="bg1"/>
              </a:solidFill>
            </a:endParaRPr>
          </a:p>
        </p:txBody>
      </p:sp>
      <p:sp>
        <p:nvSpPr>
          <p:cNvPr id="3" name="Subtitle 2">
            <a:extLst>
              <a:ext uri="{FF2B5EF4-FFF2-40B4-BE49-F238E27FC236}">
                <a16:creationId xmlns:a16="http://schemas.microsoft.com/office/drawing/2014/main" id="{F24D1D9D-69C4-4994-A689-9FF260A93DDB}"/>
              </a:ext>
            </a:extLst>
          </p:cNvPr>
          <p:cNvSpPr>
            <a:spLocks noGrp="1"/>
          </p:cNvSpPr>
          <p:nvPr>
            <p:ph type="subTitle" idx="1"/>
          </p:nvPr>
        </p:nvSpPr>
        <p:spPr>
          <a:xfrm>
            <a:off x="640080" y="4636008"/>
            <a:ext cx="6894576" cy="1572768"/>
          </a:xfrm>
        </p:spPr>
        <p:txBody>
          <a:bodyPr>
            <a:normAutofit/>
          </a:bodyPr>
          <a:lstStyle/>
          <a:p>
            <a:r>
              <a:rPr lang="en-US" dirty="0">
                <a:solidFill>
                  <a:schemeClr val="bg1"/>
                </a:solidFill>
              </a:rPr>
              <a:t>Basic Math Skills task</a:t>
            </a:r>
            <a:endParaRPr lang="en-CA" dirty="0">
              <a:solidFill>
                <a:schemeClr val="bg1"/>
              </a:solidFill>
            </a:endParaRPr>
          </a:p>
        </p:txBody>
      </p:sp>
      <p:sp>
        <p:nvSpPr>
          <p:cNvPr id="13" name="Rectangle 6">
            <a:extLst>
              <a:ext uri="{FF2B5EF4-FFF2-40B4-BE49-F238E27FC236}">
                <a16:creationId xmlns:a16="http://schemas.microsoft.com/office/drawing/2014/main" id="{2D82A42F-AEBE-4065-9792-036A904D85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9646" y="4409267"/>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rgbClr val="45AFB1"/>
          </a:solidFill>
          <a:ln w="38100" cap="rnd">
            <a:solidFill>
              <a:srgbClr val="45AFB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1342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2AEEBC8-9D30-42EF-95F2-386C2653FB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822F24-041A-4481-8514-925C6AEADAAD}"/>
              </a:ext>
            </a:extLst>
          </p:cNvPr>
          <p:cNvSpPr>
            <a:spLocks noGrp="1"/>
          </p:cNvSpPr>
          <p:nvPr>
            <p:ph type="title"/>
          </p:nvPr>
        </p:nvSpPr>
        <p:spPr>
          <a:xfrm>
            <a:off x="630936" y="630936"/>
            <a:ext cx="3419856" cy="1463040"/>
          </a:xfrm>
        </p:spPr>
        <p:txBody>
          <a:bodyPr anchor="ctr">
            <a:normAutofit/>
          </a:bodyPr>
          <a:lstStyle/>
          <a:p>
            <a:r>
              <a:rPr lang="en-US" sz="4800"/>
              <a:t>Instructions</a:t>
            </a:r>
            <a:endParaRPr lang="en-CA" sz="4800"/>
          </a:p>
        </p:txBody>
      </p:sp>
      <p:sp>
        <p:nvSpPr>
          <p:cNvPr id="3" name="Content Placeholder 2">
            <a:extLst>
              <a:ext uri="{FF2B5EF4-FFF2-40B4-BE49-F238E27FC236}">
                <a16:creationId xmlns:a16="http://schemas.microsoft.com/office/drawing/2014/main" id="{B5BBAA40-D7E4-4B95-AA09-B3FC3B7D16FE}"/>
              </a:ext>
            </a:extLst>
          </p:cNvPr>
          <p:cNvSpPr>
            <a:spLocks noGrp="1"/>
          </p:cNvSpPr>
          <p:nvPr>
            <p:ph idx="1"/>
          </p:nvPr>
        </p:nvSpPr>
        <p:spPr>
          <a:xfrm>
            <a:off x="4654295" y="630936"/>
            <a:ext cx="6894576" cy="1939986"/>
          </a:xfrm>
        </p:spPr>
        <p:txBody>
          <a:bodyPr anchor="ctr">
            <a:normAutofit/>
          </a:bodyPr>
          <a:lstStyle/>
          <a:p>
            <a:pPr marL="0" indent="0">
              <a:lnSpc>
                <a:spcPct val="100000"/>
              </a:lnSpc>
              <a:buNone/>
            </a:pPr>
            <a:r>
              <a:rPr lang="en-US" sz="2200" dirty="0"/>
              <a:t>In this activity, you will watch a tutorial video on Column Addition below and choose the BEST FIT set of questions that follow. </a:t>
            </a:r>
          </a:p>
          <a:p>
            <a:pPr marL="0" indent="0">
              <a:lnSpc>
                <a:spcPct val="100000"/>
              </a:lnSpc>
              <a:buNone/>
            </a:pPr>
            <a:r>
              <a:rPr lang="en-US" sz="2200" dirty="0"/>
              <a:t>BEST FIT means that the questions are not super easy and not so challenging that you are left frustrated or stuck. In the video the instructor talks about practice questions. Please don't worry about those questions and do the ones below.  </a:t>
            </a:r>
            <a:endParaRPr lang="en-CA" sz="2200" dirty="0"/>
          </a:p>
        </p:txBody>
      </p:sp>
      <mc:AlternateContent xmlns:mc="http://schemas.openxmlformats.org/markup-compatibility/2006" xmlns:p14="http://schemas.microsoft.com/office/powerpoint/2010/main">
        <mc:Choice Requires="p14">
          <p:contentPart p14:bwMode="auto" r:id="rId3">
            <p14:nvContentPartPr>
              <p14:cNvPr id="33" name="Ink 32">
                <a:extLst>
                  <a:ext uri="{FF2B5EF4-FFF2-40B4-BE49-F238E27FC236}">
                    <a16:creationId xmlns:a16="http://schemas.microsoft.com/office/drawing/2014/main" id="{070477C5-0410-4E4F-97A1-F84C2465C187}"/>
                  </a:ext>
                  <a:ext uri="{C183D7F6-B498-43B3-948B-1728B52AA6E4}">
                    <adec:decorative xmlns:adec="http://schemas.microsoft.com/office/drawing/2017/decorative" val="1"/>
                  </a:ext>
                </a:extLst>
              </p14:cNvPr>
              <p14:cNvContentPartPr>
                <a14:cpLocks xmlns:a14="http://schemas.microsoft.com/office/drawing/2010/main" noGrp="1" noRot="1" noChangeAspect="1" noMove="1" noResize="1" noEditPoints="1" noAdjustHandles="1" noChangeArrowheads="1" noChangeShapeType="1"/>
              </p14:cNvContentPartPr>
              <p14:nvPr>
                <p:extLst>
                  <p:ext uri="{386F3935-93C4-4BCD-93E2-E3B085C9AB24}">
                    <p16:designElem xmlns:p16="http://schemas.microsoft.com/office/powerpoint/2015/main" val="1"/>
                  </p:ext>
                </p:extLst>
              </p14:nvPr>
            </p14:nvContentPartPr>
            <p14:xfrm>
              <a:off x="5755403" y="1971579"/>
              <a:ext cx="360" cy="2160"/>
            </p14:xfrm>
          </p:contentPart>
        </mc:Choice>
        <mc:Fallback xmlns="">
          <p:pic>
            <p:nvPicPr>
              <p:cNvPr id="33" name="Ink 32">
                <a:extLst>
                  <a:ext uri="{FF2B5EF4-FFF2-40B4-BE49-F238E27FC236}">
                    <a16:creationId xmlns:a16="http://schemas.microsoft.com/office/drawing/2014/main" id="{070477C5-0410-4E4F-97A1-F84C2465C1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p:cNvPicPr>
              <p:nvPr/>
            </p:nvPicPr>
            <p:blipFill>
              <a:blip r:embed="rId4"/>
              <a:stretch>
                <a:fillRect/>
              </a:stretch>
            </p:blipFill>
            <p:spPr>
              <a:xfrm>
                <a:off x="5737403" y="1956150"/>
                <a:ext cx="36000" cy="32709"/>
              </a:xfrm>
              <a:prstGeom prst="rect">
                <a:avLst/>
              </a:prstGeom>
            </p:spPr>
          </p:pic>
        </mc:Fallback>
      </mc:AlternateContent>
      <p:sp>
        <p:nvSpPr>
          <p:cNvPr id="35" name="Rectangle 22">
            <a:extLst>
              <a:ext uri="{FF2B5EF4-FFF2-40B4-BE49-F238E27FC236}">
                <a16:creationId xmlns:a16="http://schemas.microsoft.com/office/drawing/2014/main" id="{535742DD-1B16-4E9D-B715-0D74B4574A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14992" y="704088"/>
            <a:ext cx="18288" cy="1316736"/>
          </a:xfrm>
          <a:custGeom>
            <a:avLst/>
            <a:gdLst>
              <a:gd name="connsiteX0" fmla="*/ 0 w 18288"/>
              <a:gd name="connsiteY0" fmla="*/ 0 h 1316736"/>
              <a:gd name="connsiteX1" fmla="*/ 18288 w 18288"/>
              <a:gd name="connsiteY1" fmla="*/ 0 h 1316736"/>
              <a:gd name="connsiteX2" fmla="*/ 18288 w 18288"/>
              <a:gd name="connsiteY2" fmla="*/ 632033 h 1316736"/>
              <a:gd name="connsiteX3" fmla="*/ 18288 w 18288"/>
              <a:gd name="connsiteY3" fmla="*/ 1316736 h 1316736"/>
              <a:gd name="connsiteX4" fmla="*/ 0 w 18288"/>
              <a:gd name="connsiteY4" fmla="*/ 1316736 h 1316736"/>
              <a:gd name="connsiteX5" fmla="*/ 0 w 18288"/>
              <a:gd name="connsiteY5" fmla="*/ 671535 h 1316736"/>
              <a:gd name="connsiteX6" fmla="*/ 0 w 18288"/>
              <a:gd name="connsiteY6" fmla="*/ 0 h 1316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8" h="1316736" fill="none" extrusionOk="0">
                <a:moveTo>
                  <a:pt x="0" y="0"/>
                </a:moveTo>
                <a:cubicBezTo>
                  <a:pt x="5414" y="683"/>
                  <a:pt x="12510" y="720"/>
                  <a:pt x="18288" y="0"/>
                </a:cubicBezTo>
                <a:cubicBezTo>
                  <a:pt x="11385" y="276484"/>
                  <a:pt x="47354" y="495364"/>
                  <a:pt x="18288" y="632033"/>
                </a:cubicBezTo>
                <a:cubicBezTo>
                  <a:pt x="-10778" y="768702"/>
                  <a:pt x="26786" y="1005085"/>
                  <a:pt x="18288" y="1316736"/>
                </a:cubicBezTo>
                <a:cubicBezTo>
                  <a:pt x="9577" y="1315893"/>
                  <a:pt x="6900" y="1316365"/>
                  <a:pt x="0" y="1316736"/>
                </a:cubicBezTo>
                <a:cubicBezTo>
                  <a:pt x="-29997" y="1144491"/>
                  <a:pt x="20055" y="926108"/>
                  <a:pt x="0" y="671535"/>
                </a:cubicBezTo>
                <a:cubicBezTo>
                  <a:pt x="-20055" y="416962"/>
                  <a:pt x="15787" y="211813"/>
                  <a:pt x="0" y="0"/>
                </a:cubicBezTo>
                <a:close/>
              </a:path>
              <a:path w="18288" h="1316736" stroke="0" extrusionOk="0">
                <a:moveTo>
                  <a:pt x="0" y="0"/>
                </a:moveTo>
                <a:cubicBezTo>
                  <a:pt x="5341" y="9"/>
                  <a:pt x="11148" y="-611"/>
                  <a:pt x="18288" y="0"/>
                </a:cubicBezTo>
                <a:cubicBezTo>
                  <a:pt x="-6741" y="195124"/>
                  <a:pt x="36996" y="409062"/>
                  <a:pt x="18288" y="618866"/>
                </a:cubicBezTo>
                <a:cubicBezTo>
                  <a:pt x="-420" y="828670"/>
                  <a:pt x="28345" y="1144651"/>
                  <a:pt x="18288" y="1316736"/>
                </a:cubicBezTo>
                <a:cubicBezTo>
                  <a:pt x="10476" y="1317615"/>
                  <a:pt x="8805" y="1316987"/>
                  <a:pt x="0" y="1316736"/>
                </a:cubicBezTo>
                <a:cubicBezTo>
                  <a:pt x="30302" y="1053606"/>
                  <a:pt x="-1997" y="890047"/>
                  <a:pt x="0" y="671535"/>
                </a:cubicBezTo>
                <a:cubicBezTo>
                  <a:pt x="1997" y="453023"/>
                  <a:pt x="-25538" y="322042"/>
                  <a:pt x="0" y="0"/>
                </a:cubicBezTo>
                <a:close/>
              </a:path>
            </a:pathLst>
          </a:custGeom>
          <a:solidFill>
            <a:srgbClr val="45AFB1"/>
          </a:solidFill>
          <a:ln w="34925">
            <a:solidFill>
              <a:srgbClr val="45AFB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Online Media 3" title="Math Antics - Multi-Digit Addition">
            <a:hlinkClick r:id="" action="ppaction://media"/>
            <a:extLst>
              <a:ext uri="{FF2B5EF4-FFF2-40B4-BE49-F238E27FC236}">
                <a16:creationId xmlns:a16="http://schemas.microsoft.com/office/drawing/2014/main" id="{8D4EA78B-2EF4-4828-9A87-E67C44A3F11F}"/>
              </a:ext>
            </a:extLst>
          </p:cNvPr>
          <p:cNvPicPr>
            <a:picLocks noRot="1" noChangeAspect="1"/>
          </p:cNvPicPr>
          <p:nvPr>
            <a:videoFile r:link="rId1"/>
          </p:nvPr>
        </p:nvPicPr>
        <p:blipFill>
          <a:blip r:embed="rId5"/>
          <a:stretch>
            <a:fillRect/>
          </a:stretch>
        </p:blipFill>
        <p:spPr>
          <a:xfrm>
            <a:off x="2945207" y="2637497"/>
            <a:ext cx="6301585" cy="3544642"/>
          </a:xfrm>
          <a:prstGeom prst="rect">
            <a:avLst/>
          </a:prstGeom>
        </p:spPr>
      </p:pic>
      <p:sp>
        <p:nvSpPr>
          <p:cNvPr id="5" name="TextBox 4">
            <a:extLst>
              <a:ext uri="{FF2B5EF4-FFF2-40B4-BE49-F238E27FC236}">
                <a16:creationId xmlns:a16="http://schemas.microsoft.com/office/drawing/2014/main" id="{742BFED2-C2AE-4137-9B33-8D485C578284}"/>
              </a:ext>
            </a:extLst>
          </p:cNvPr>
          <p:cNvSpPr txBox="1"/>
          <p:nvPr/>
        </p:nvSpPr>
        <p:spPr>
          <a:xfrm>
            <a:off x="9716625" y="3704297"/>
            <a:ext cx="1573957" cy="369332"/>
          </a:xfrm>
          <a:prstGeom prst="rect">
            <a:avLst/>
          </a:prstGeom>
          <a:noFill/>
        </p:spPr>
        <p:txBody>
          <a:bodyPr wrap="none" rtlCol="0">
            <a:spAutoFit/>
          </a:bodyPr>
          <a:lstStyle/>
          <a:p>
            <a:r>
              <a:rPr lang="en-US" dirty="0">
                <a:hlinkClick r:id="rId6"/>
              </a:rPr>
              <a:t>Multi-digit Addition Video</a:t>
            </a:r>
            <a:endParaRPr lang="en-CA" dirty="0"/>
          </a:p>
        </p:txBody>
      </p:sp>
    </p:spTree>
    <p:extLst>
      <p:ext uri="{BB962C8B-B14F-4D97-AF65-F5344CB8AC3E}">
        <p14:creationId xmlns:p14="http://schemas.microsoft.com/office/powerpoint/2010/main" val="356677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B65C2-9A5D-470E-A6EC-79557431206E}"/>
              </a:ext>
            </a:extLst>
          </p:cNvPr>
          <p:cNvSpPr>
            <a:spLocks noGrp="1"/>
          </p:cNvSpPr>
          <p:nvPr>
            <p:ph type="title"/>
          </p:nvPr>
        </p:nvSpPr>
        <p:spPr/>
        <p:txBody>
          <a:bodyPr/>
          <a:lstStyle/>
          <a:p>
            <a:r>
              <a:rPr lang="en-US" dirty="0"/>
              <a:t>Practice Question Sets</a:t>
            </a:r>
            <a:endParaRPr lang="en-CA" dirty="0"/>
          </a:p>
        </p:txBody>
      </p:sp>
      <p:sp>
        <p:nvSpPr>
          <p:cNvPr id="3" name="Content Placeholder 2">
            <a:extLst>
              <a:ext uri="{FF2B5EF4-FFF2-40B4-BE49-F238E27FC236}">
                <a16:creationId xmlns:a16="http://schemas.microsoft.com/office/drawing/2014/main" id="{F438EAD6-3F54-4841-85AE-2592124EC956}"/>
              </a:ext>
            </a:extLst>
          </p:cNvPr>
          <p:cNvSpPr>
            <a:spLocks noGrp="1"/>
          </p:cNvSpPr>
          <p:nvPr>
            <p:ph idx="1"/>
          </p:nvPr>
        </p:nvSpPr>
        <p:spPr/>
        <p:txBody>
          <a:bodyPr/>
          <a:lstStyle/>
          <a:p>
            <a:pPr marL="0" indent="0">
              <a:buNone/>
            </a:pPr>
            <a:r>
              <a:rPr lang="en-US" dirty="0"/>
              <a:t>Please choose a set of questions below and answer the questions using Column Addition on a sheet of paper:</a:t>
            </a:r>
          </a:p>
          <a:p>
            <a:pPr marL="0" indent="0">
              <a:buNone/>
            </a:pPr>
            <a:r>
              <a:rPr lang="en-US" u="sng" dirty="0"/>
              <a:t>Set A</a:t>
            </a:r>
            <a:r>
              <a:rPr lang="en-US" dirty="0"/>
              <a:t>						</a:t>
            </a:r>
            <a:r>
              <a:rPr lang="en-US" u="sng" dirty="0"/>
              <a:t>Set B</a:t>
            </a:r>
          </a:p>
          <a:p>
            <a:pPr marL="0" indent="0">
              <a:buNone/>
            </a:pPr>
            <a:r>
              <a:rPr lang="en-US" dirty="0"/>
              <a:t>a) 39+45                                                       	a) 739+125</a:t>
            </a:r>
          </a:p>
          <a:p>
            <a:pPr marL="0" indent="0">
              <a:buNone/>
            </a:pPr>
            <a:r>
              <a:rPr lang="en-US" dirty="0"/>
              <a:t>b) 18+25                                                       	b) 248+13</a:t>
            </a:r>
          </a:p>
          <a:p>
            <a:pPr marL="0" indent="0">
              <a:buNone/>
            </a:pPr>
            <a:r>
              <a:rPr lang="en-US" dirty="0"/>
              <a:t>c) 34+18                                                       	c) 432+59</a:t>
            </a:r>
          </a:p>
          <a:p>
            <a:pPr marL="0" indent="0">
              <a:buNone/>
            </a:pPr>
            <a:r>
              <a:rPr lang="en-US" dirty="0"/>
              <a:t>d) 66+57                                                       	d) 483+267 </a:t>
            </a:r>
          </a:p>
          <a:p>
            <a:endParaRPr lang="en-CA" dirty="0"/>
          </a:p>
        </p:txBody>
      </p:sp>
    </p:spTree>
    <p:extLst>
      <p:ext uri="{BB962C8B-B14F-4D97-AF65-F5344CB8AC3E}">
        <p14:creationId xmlns:p14="http://schemas.microsoft.com/office/powerpoint/2010/main" val="1777968858"/>
      </p:ext>
    </p:extLst>
  </p:cSld>
  <p:clrMapOvr>
    <a:masterClrMapping/>
  </p:clrMapOvr>
</p:sld>
</file>

<file path=ppt/theme/theme1.xml><?xml version="1.0" encoding="utf-8"?>
<a:theme xmlns:a="http://schemas.openxmlformats.org/drawingml/2006/main" name="SketchyVTI">
  <a:themeElements>
    <a:clrScheme name="AnalogousFromDarkSeedLeftStep">
      <a:dk1>
        <a:srgbClr val="000000"/>
      </a:dk1>
      <a:lt1>
        <a:srgbClr val="FFFFFF"/>
      </a:lt1>
      <a:dk2>
        <a:srgbClr val="273B21"/>
      </a:dk2>
      <a:lt2>
        <a:srgbClr val="E8E2E2"/>
      </a:lt2>
      <a:accent1>
        <a:srgbClr val="45AFB1"/>
      </a:accent1>
      <a:accent2>
        <a:srgbClr val="3BB182"/>
      </a:accent2>
      <a:accent3>
        <a:srgbClr val="48B75C"/>
      </a:accent3>
      <a:accent4>
        <a:srgbClr val="56B13B"/>
      </a:accent4>
      <a:accent5>
        <a:srgbClr val="88AD44"/>
      </a:accent5>
      <a:accent6>
        <a:srgbClr val="ABA439"/>
      </a:accent6>
      <a:hlink>
        <a:srgbClr val="5D8E2F"/>
      </a:hlink>
      <a:folHlink>
        <a:srgbClr val="7F7F7F"/>
      </a:folHlink>
    </a:clrScheme>
    <a:fontScheme name="Sketchy_SerifHand">
      <a:majorFont>
        <a:latin typeface="The Serif Hand Black"/>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BCC1D7AB61D146A6566415FBD49CE6" ma:contentTypeVersion="12" ma:contentTypeDescription="Create a new document." ma:contentTypeScope="" ma:versionID="752ca10de239c7717b7d35478d971bb6">
  <xsd:schema xmlns:xsd="http://www.w3.org/2001/XMLSchema" xmlns:xs="http://www.w3.org/2001/XMLSchema" xmlns:p="http://schemas.microsoft.com/office/2006/metadata/properties" xmlns:ns3="2dfdbd87-feb3-4b3a-b11d-aaad4bfbe884" xmlns:ns4="c17d24db-1525-423a-a246-76d2fc38ff69" targetNamespace="http://schemas.microsoft.com/office/2006/metadata/properties" ma:root="true" ma:fieldsID="a40c9280cc3e0386e90e70843ae65426" ns3:_="" ns4:_="">
    <xsd:import namespace="2dfdbd87-feb3-4b3a-b11d-aaad4bfbe884"/>
    <xsd:import namespace="c17d24db-1525-423a-a246-76d2fc38ff6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fdbd87-feb3-4b3a-b11d-aaad4bfbe88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17d24db-1525-423a-a246-76d2fc38ff69"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D162704-B6A1-4ADC-8D69-FB9D2A2164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fdbd87-feb3-4b3a-b11d-aaad4bfbe884"/>
    <ds:schemaRef ds:uri="c17d24db-1525-423a-a246-76d2fc38ff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1A9069-1057-48B0-9A23-7E78791F3E29}">
  <ds:schemaRefs>
    <ds:schemaRef ds:uri="http://schemas.microsoft.com/sharepoint/v3/contenttype/forms"/>
  </ds:schemaRefs>
</ds:datastoreItem>
</file>

<file path=customXml/itemProps3.xml><?xml version="1.0" encoding="utf-8"?>
<ds:datastoreItem xmlns:ds="http://schemas.openxmlformats.org/officeDocument/2006/customXml" ds:itemID="{11E419E0-9864-40A9-B6B8-C943CE1414C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9</TotalTime>
  <Words>140</Words>
  <Application>Microsoft Office PowerPoint</Application>
  <PresentationFormat>Widescreen</PresentationFormat>
  <Paragraphs>13</Paragraphs>
  <Slides>3</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The Hand</vt:lpstr>
      <vt:lpstr>The Serif Hand Black</vt:lpstr>
      <vt:lpstr>SketchyVTI</vt:lpstr>
      <vt:lpstr>Column Addition</vt:lpstr>
      <vt:lpstr>Instructions</vt:lpstr>
      <vt:lpstr>Practice Question Sets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Column Addition</dc:title>
  <dc:creator>James Schalk</dc:creator>
  <cp:lastModifiedBy>James Schalk</cp:lastModifiedBy>
  <cp:revision>2</cp:revision>
  <dcterms:created xsi:type="dcterms:W3CDTF">2020-03-27T04:57:04Z</dcterms:created>
  <dcterms:modified xsi:type="dcterms:W3CDTF">2020-03-31T13:20:01Z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0x01010044BCC1D7AB61D146A6566415FBD49CE6</vt:lpwstr>
  </property>
</Properties>
</file>