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8903D-ED5A-4701-9559-466C31D3D2BF}" v="18" dt="2020-03-03T16:17:33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11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22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46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55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58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98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64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18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2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59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03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90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75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9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30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15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2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6D4B-E79B-47F3-9D1A-EA13724C9674}" type="datetimeFigureOut">
              <a:rPr lang="en-CA" smtClean="0"/>
              <a:t>2020-03-30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D688-975D-41DC-B5A8-10E4AED3FF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528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sEz58BblM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sEz58BblMY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lYqz2unHK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Yqz2unHKc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IYvC7r05m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YvC7r05mU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c7wjOm7An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7wjOm7Anc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_u2SigckN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_u2SigckNQ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8iBwQUvY-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8iBwQUvY-E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OUwcSjsY5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UwcSjsY58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Fk9YmJv-j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k9YmJv-jc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B746-1813-4FB9-9231-580F1BAEA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Songs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0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79DA-12CA-4376-85CE-47D587D5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2172" y="4800599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Numbers 1-20</a:t>
            </a:r>
            <a:endParaRPr lang="en-CA" dirty="0"/>
          </a:p>
        </p:txBody>
      </p:sp>
      <p:pic>
        <p:nvPicPr>
          <p:cNvPr id="4" name="Online Media 3" title="Les chiffres et les nombres de 1 a 20 - alain le lait (French numbers from 1 to 20)">
            <a:hlinkClick r:id="" action="ppaction://media"/>
            <a:extLst>
              <a:ext uri="{FF2B5EF4-FFF2-40B4-BE49-F238E27FC236}">
                <a16:creationId xmlns:a16="http://schemas.microsoft.com/office/drawing/2014/main" id="{EA1D66F7-4A0D-482C-9275-5229044D76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8569" y="764373"/>
            <a:ext cx="715486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D44C-A93C-458C-8933-68E15514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4037" y="5036552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Numbers 20-50</a:t>
            </a:r>
            <a:endParaRPr lang="en-CA" dirty="0"/>
          </a:p>
        </p:txBody>
      </p:sp>
      <p:pic>
        <p:nvPicPr>
          <p:cNvPr id="4" name="Online Media 3" title="Les chiffres et les nombres de 20 ￃﾠ 50 - alain le lait (French numbers)">
            <a:hlinkClick r:id="" action="ppaction://media"/>
            <a:extLst>
              <a:ext uri="{FF2B5EF4-FFF2-40B4-BE49-F238E27FC236}">
                <a16:creationId xmlns:a16="http://schemas.microsoft.com/office/drawing/2014/main" id="{A7EC9071-F162-4DC9-A52F-B7A96B698C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8569" y="1012239"/>
            <a:ext cx="715486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5948-FD0C-4E1B-BE0B-5C88C233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240" y="5036552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Numbers 50-70</a:t>
            </a:r>
            <a:endParaRPr lang="en-CA" dirty="0"/>
          </a:p>
        </p:txBody>
      </p:sp>
      <p:pic>
        <p:nvPicPr>
          <p:cNvPr id="4" name="Online Media 3" title="Les chiffres et les nombres de 50 ￃﾠ 70 - alain le lait (French numbers)">
            <a:hlinkClick r:id="" action="ppaction://media"/>
            <a:extLst>
              <a:ext uri="{FF2B5EF4-FFF2-40B4-BE49-F238E27FC236}">
                <a16:creationId xmlns:a16="http://schemas.microsoft.com/office/drawing/2014/main" id="{5E2C39BF-531D-4873-AE10-ED3EDA8065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8569" y="1012239"/>
            <a:ext cx="715486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7E40-0C92-4679-A520-B6D1E27D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6" y="5389716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Days of the week</a:t>
            </a:r>
            <a:endParaRPr lang="en-CA" dirty="0"/>
          </a:p>
        </p:txBody>
      </p:sp>
      <p:pic>
        <p:nvPicPr>
          <p:cNvPr id="4" name="Online Media 3" title="Learn French - Days of the week in French - French Lessons">
            <a:hlinkClick r:id="" action="ppaction://media"/>
            <a:extLst>
              <a:ext uri="{FF2B5EF4-FFF2-40B4-BE49-F238E27FC236}">
                <a16:creationId xmlns:a16="http://schemas.microsoft.com/office/drawing/2014/main" id="{025559F3-2E8F-4BE1-A37A-8977F7C05B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40411" y="1065351"/>
            <a:ext cx="7688327" cy="43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46BD-AE84-48B3-AE39-592E0221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83" y="5086705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Months of the year</a:t>
            </a:r>
            <a:endParaRPr lang="en-CA" dirty="0"/>
          </a:p>
        </p:txBody>
      </p:sp>
      <p:pic>
        <p:nvPicPr>
          <p:cNvPr id="4" name="Online Media 3" title="Les mois de l'annￃﾩe - alain le lait (French months of the year)">
            <a:hlinkClick r:id="" action="ppaction://media"/>
            <a:extLst>
              <a:ext uri="{FF2B5EF4-FFF2-40B4-BE49-F238E27FC236}">
                <a16:creationId xmlns:a16="http://schemas.microsoft.com/office/drawing/2014/main" id="{FD1E8F43-6F46-4D63-8567-03F3A6D601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8569" y="1124781"/>
            <a:ext cx="715486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AC93-CEEC-405E-ABCE-0F16A624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8099" y="5406712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Weather</a:t>
            </a:r>
            <a:endParaRPr lang="en-CA" dirty="0"/>
          </a:p>
        </p:txBody>
      </p:sp>
      <p:pic>
        <p:nvPicPr>
          <p:cNvPr id="4" name="Online Media 3" title="French weather phrases">
            <a:hlinkClick r:id="" action="ppaction://media"/>
            <a:extLst>
              <a:ext uri="{FF2B5EF4-FFF2-40B4-BE49-F238E27FC236}">
                <a16:creationId xmlns:a16="http://schemas.microsoft.com/office/drawing/2014/main" id="{EDF7765C-F1D2-4AB4-B5B5-9F050A778E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95600" y="916779"/>
            <a:ext cx="6226984" cy="46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3984-8725-44DA-8685-3E91E608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195094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Parts of the body</a:t>
            </a:r>
            <a:endParaRPr lang="en-CA" dirty="0"/>
          </a:p>
        </p:txBody>
      </p:sp>
      <p:pic>
        <p:nvPicPr>
          <p:cNvPr id="4" name="Online Media 3" title="Learn French | French parts of the body | French Lessons with Jingle Jeff #french">
            <a:hlinkClick r:id="" action="ppaction://media"/>
            <a:extLst>
              <a:ext uri="{FF2B5EF4-FFF2-40B4-BE49-F238E27FC236}">
                <a16:creationId xmlns:a16="http://schemas.microsoft.com/office/drawing/2014/main" id="{AB9E324E-B27E-435C-9151-7D8F3D1989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7812" y="1016392"/>
            <a:ext cx="7737157" cy="43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74E6-502D-4F92-8250-0CE00CAB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3182" y="5114841"/>
            <a:ext cx="8610600" cy="1293028"/>
          </a:xfrm>
        </p:spPr>
        <p:txBody>
          <a:bodyPr/>
          <a:lstStyle/>
          <a:p>
            <a:r>
              <a:rPr lang="en-US" dirty="0">
                <a:hlinkClick r:id="rId3"/>
              </a:rPr>
              <a:t>Family</a:t>
            </a:r>
            <a:r>
              <a:rPr lang="en-US" dirty="0"/>
              <a:t> </a:t>
            </a:r>
            <a:endParaRPr lang="en-CA" dirty="0"/>
          </a:p>
        </p:txBody>
      </p:sp>
      <p:pic>
        <p:nvPicPr>
          <p:cNvPr id="4" name="Online Media 3" title="Ma famille (Vocabulaire de la famille) - alain le lait">
            <a:hlinkClick r:id="" action="ppaction://media"/>
            <a:extLst>
              <a:ext uri="{FF2B5EF4-FFF2-40B4-BE49-F238E27FC236}">
                <a16:creationId xmlns:a16="http://schemas.microsoft.com/office/drawing/2014/main" id="{A1D1F7FE-8FB1-485E-82F2-5AC6B3C72D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8569" y="1096645"/>
            <a:ext cx="715486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6" ma:contentTypeDescription="Create a new document." ma:contentTypeScope="" ma:versionID="a705eff1f6fe8ebbd5fc40a689a034df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a9cd25a9ed143be6f51cd054c2764f74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4175E7-F424-4094-9481-5D96BE1C7D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CD32E1-4CAC-4E3F-9EC3-E1243F3068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E11BB-8415-461C-99A5-4321B99CA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f9016-6aff-47cd-8247-d4bfe8ea2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</TotalTime>
  <Words>22</Words>
  <Application>Microsoft Office PowerPoint</Application>
  <PresentationFormat>Widescreen</PresentationFormat>
  <Paragraphs>9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French Songs</vt:lpstr>
      <vt:lpstr>Numbers 1-20</vt:lpstr>
      <vt:lpstr>Numbers 20-50</vt:lpstr>
      <vt:lpstr>Numbers 50-70</vt:lpstr>
      <vt:lpstr>Days of the week</vt:lpstr>
      <vt:lpstr>Months of the year</vt:lpstr>
      <vt:lpstr>Weather</vt:lpstr>
      <vt:lpstr>Parts of the body</vt:lpstr>
      <vt:lpstr>Family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Songs</dc:title>
  <dc:creator>Sydney Peters</dc:creator>
  <cp:lastModifiedBy>James Schalk</cp:lastModifiedBy>
  <cp:revision>3</cp:revision>
  <dcterms:created xsi:type="dcterms:W3CDTF">2020-03-01T19:59:23Z</dcterms:created>
  <dcterms:modified xsi:type="dcterms:W3CDTF">2020-03-31T03:42:46Z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