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2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439023-FAD8-4E50-9225-F71828D1EE01}" v="103" dt="2020-03-25T20:18:37.959"/>
    <p1510:client id="{4E8C3A24-1FBB-8504-8A1F-201AF94F6A31}" v="503" dt="2020-03-24T20:30:16.626"/>
    <p1510:client id="{C2B940E9-F413-315E-9871-E49ECBA07086}" v="8" dt="2020-03-24T20:32:51.5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Rc2MuRT1RH4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sW_Y7S1BuPA" TargetMode="External"/><Relationship Id="rId2" Type="http://schemas.openxmlformats.org/officeDocument/2006/relationships/hyperlink" Target="https://www.youtube.com/watch?v=OgVJNiO6lzI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an-wallace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Foraging for mussels  in the Canadian Arctic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847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ECA39-9129-4305-9E93-4DB791569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5138495"/>
            <a:ext cx="8534400" cy="1520922"/>
          </a:xfrm>
        </p:spPr>
        <p:txBody>
          <a:bodyPr>
            <a:normAutofit/>
          </a:bodyPr>
          <a:lstStyle/>
          <a:p>
            <a:endParaRPr lang="en-US"/>
          </a:p>
        </p:txBody>
      </p:sp>
      <p:pic>
        <p:nvPicPr>
          <p:cNvPr id="4" name="Picture 4" descr="A picture containing text, map&#10;&#10;Description generated with very high confidence">
            <a:extLst>
              <a:ext uri="{FF2B5EF4-FFF2-40B4-BE49-F238E27FC236}">
                <a16:creationId xmlns:a16="http://schemas.microsoft.com/office/drawing/2014/main" id="{AE6B0209-FF1C-4180-B44D-A1F6A7291A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97157" y="752655"/>
            <a:ext cx="6622929" cy="444458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2D97974-9E8F-4936-9983-B0AEC410AA13}"/>
              </a:ext>
            </a:extLst>
          </p:cNvPr>
          <p:cNvSpPr txBox="1"/>
          <p:nvPr/>
        </p:nvSpPr>
        <p:spPr>
          <a:xfrm>
            <a:off x="4724400" y="320040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FF9C3E5-0FF5-47AE-B5FC-0F41AA3A78D1}"/>
              </a:ext>
            </a:extLst>
          </p:cNvPr>
          <p:cNvSpPr txBox="1"/>
          <p:nvPr/>
        </p:nvSpPr>
        <p:spPr>
          <a:xfrm>
            <a:off x="156731" y="807894"/>
            <a:ext cx="3782290" cy="224676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/>
              <a:t>The story you are about to read takes place in Ungava Bay, just north of Quebec!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164EE02-6CC2-425A-AD9B-BC5441A1C637}"/>
              </a:ext>
            </a:extLst>
          </p:cNvPr>
          <p:cNvSpPr txBox="1"/>
          <p:nvPr/>
        </p:nvSpPr>
        <p:spPr>
          <a:xfrm>
            <a:off x="5010150" y="348615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259943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6F2B2-AC94-4DBB-85DB-600D18EEB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2C308-9120-41B1-8E6B-3993E4F36C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>
                <a:ea typeface="+mn-lt"/>
                <a:cs typeface="+mn-lt"/>
              </a:rPr>
              <a:t>In the </a:t>
            </a:r>
            <a:r>
              <a:rPr lang="en-US" sz="2800" b="1">
                <a:ea typeface="+mn-lt"/>
                <a:cs typeface="+mn-lt"/>
              </a:rPr>
              <a:t>Canadian</a:t>
            </a:r>
            <a:r>
              <a:rPr lang="en-US" sz="2800">
                <a:ea typeface="+mn-lt"/>
                <a:cs typeface="+mn-lt"/>
              </a:rPr>
              <a:t> Arctic, </a:t>
            </a:r>
            <a:r>
              <a:rPr lang="en-US" sz="2800" b="1">
                <a:ea typeface="+mn-lt"/>
                <a:cs typeface="+mn-lt"/>
              </a:rPr>
              <a:t>Inuit</a:t>
            </a:r>
            <a:r>
              <a:rPr lang="en-US" sz="2800">
                <a:ea typeface="+mn-lt"/>
                <a:cs typeface="+mn-lt"/>
              </a:rPr>
              <a:t> peoples still follow ancient traditions of foraging for </a:t>
            </a:r>
            <a:r>
              <a:rPr lang="en-US" sz="2800" b="1">
                <a:ea typeface="+mn-lt"/>
                <a:cs typeface="+mn-lt"/>
              </a:rPr>
              <a:t>mussels</a:t>
            </a:r>
            <a:r>
              <a:rPr lang="en-US" sz="2800">
                <a:ea typeface="+mn-lt"/>
                <a:cs typeface="+mn-lt"/>
              </a:rPr>
              <a:t>.  Please click on the link below to enjoy the book </a:t>
            </a:r>
            <a:r>
              <a:rPr lang="en-US" sz="2800" u="sng">
                <a:ea typeface="+mn-lt"/>
                <a:cs typeface="+mn-lt"/>
              </a:rPr>
              <a:t>The Very Last First Time,</a:t>
            </a:r>
            <a:r>
              <a:rPr lang="en-US" sz="2800">
                <a:ea typeface="+mn-lt"/>
                <a:cs typeface="+mn-lt"/>
              </a:rPr>
              <a:t> by Jan Andrews which tells about a young girl's first experience in continuing this tradition.</a:t>
            </a:r>
          </a:p>
          <a:p>
            <a:endParaRPr lang="en-US">
              <a:ea typeface="+mn-lt"/>
              <a:cs typeface="+mn-lt"/>
            </a:endParaRPr>
          </a:p>
          <a:p>
            <a:r>
              <a:rPr lang="en-US">
                <a:ea typeface="+mn-lt"/>
                <a:cs typeface="+mn-lt"/>
                <a:hlinkClick r:id="rId2"/>
              </a:rPr>
              <a:t>https://www.youtube.com/watch?v=Rc2MuRT1RH4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758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717C4-0D19-4C46-AE81-ED303065E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H="1">
            <a:off x="9218612" y="5581841"/>
            <a:ext cx="166254" cy="412558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FD20BC-0172-4E27-913A-73642B462C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297873"/>
            <a:ext cx="8534400" cy="620606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600" b="1"/>
              <a:t>Some things to think about...</a:t>
            </a:r>
          </a:p>
          <a:p>
            <a:pPr marL="0" indent="0">
              <a:buNone/>
            </a:pPr>
            <a:endParaRPr lang="en-US" sz="4000" b="1"/>
          </a:p>
          <a:p>
            <a:pPr marL="0" indent="0">
              <a:buNone/>
            </a:pPr>
            <a:r>
              <a:rPr lang="en-US" sz="3600"/>
              <a:t>1.  Which vehicles were used for travel in Eva's village?</a:t>
            </a:r>
          </a:p>
          <a:p>
            <a:pPr marL="0" indent="0">
              <a:buNone/>
            </a:pPr>
            <a:r>
              <a:rPr lang="en-US" sz="3600"/>
              <a:t>2. What emotions do you think Eva was feeling before her big  adventure?</a:t>
            </a:r>
          </a:p>
          <a:p>
            <a:pPr marL="0" indent="0">
              <a:buNone/>
            </a:pPr>
            <a:r>
              <a:rPr lang="en-US" sz="3600"/>
              <a:t>3.  Which simple machine did Eva use, to pry the mussels off the rocks?</a:t>
            </a:r>
          </a:p>
          <a:p>
            <a:pPr marL="0" indent="0">
              <a:buNone/>
            </a:pPr>
            <a:r>
              <a:rPr lang="en-US" sz="3600"/>
              <a:t>4.  What do you suppose some of her feelings were when her candle sputtered out?</a:t>
            </a:r>
          </a:p>
          <a:p>
            <a:pPr marL="0" indent="0">
              <a:buNone/>
            </a:pPr>
            <a:r>
              <a:rPr lang="en-US" sz="3600"/>
              <a:t>5.  Do you think the title, "Very Last First Time" is appropriate?  Why?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257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DA3AA-4E66-4A7A-B255-920A54AC4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C05BD4-02E1-4BD0-AF09-B6E1624C1C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u="sng">
                <a:ea typeface="+mn-lt"/>
                <a:cs typeface="+mn-lt"/>
              </a:rPr>
              <a:t>Personal Response</a:t>
            </a:r>
          </a:p>
          <a:p>
            <a:r>
              <a:rPr lang="en-US">
                <a:ea typeface="+mn-lt"/>
                <a:cs typeface="+mn-lt"/>
              </a:rPr>
              <a:t>Think of something cool you've done more than once...maybe playing a sport, flying on an airplane, learning how to fish, baking cookies, traveling to a </a:t>
            </a:r>
            <a:r>
              <a:rPr lang="en-US" err="1">
                <a:ea typeface="+mn-lt"/>
                <a:cs typeface="+mn-lt"/>
              </a:rPr>
              <a:t>favourite</a:t>
            </a:r>
            <a:r>
              <a:rPr lang="en-US">
                <a:ea typeface="+mn-lt"/>
                <a:cs typeface="+mn-lt"/>
              </a:rPr>
              <a:t> spot...now think about how you felt the very first time you did it.  Was it different than all the others?  In what way?  Please write about it.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651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539E8-35A7-4F3E-931E-C2182C011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23AF3-A81E-4823-B275-CEF3089751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>
                <a:ea typeface="+mn-lt"/>
                <a:cs typeface="+mn-lt"/>
              </a:rPr>
              <a:t>Here are two interesting videos about mussel hunting in northern Canada.</a:t>
            </a:r>
          </a:p>
          <a:p>
            <a:endParaRPr lang="en-US">
              <a:ea typeface="+mn-lt"/>
              <a:cs typeface="+mn-lt"/>
            </a:endParaRPr>
          </a:p>
          <a:p>
            <a:endParaRPr lang="en-US">
              <a:ea typeface="+mn-lt"/>
              <a:cs typeface="+mn-lt"/>
            </a:endParaRPr>
          </a:p>
          <a:p>
            <a:r>
              <a:rPr lang="en-US">
                <a:ea typeface="+mn-lt"/>
                <a:cs typeface="+mn-lt"/>
                <a:hlinkClick r:id="rId2"/>
              </a:rPr>
              <a:t>https://www.youtube.com/watch?v=OgVJNiO6lzI</a:t>
            </a:r>
            <a:endParaRPr lang="en-US"/>
          </a:p>
          <a:p>
            <a:r>
              <a:rPr lang="en-US">
                <a:ea typeface="+mn-lt"/>
                <a:cs typeface="+mn-lt"/>
                <a:hlinkClick r:id="rId3"/>
              </a:rPr>
              <a:t>https://www.youtube.com/watch?v=sW_Y7S1BuPA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999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725B8-5764-43AF-A690-BB58F607C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9110BE-A67F-4AD1-9B5C-F7CFF4A8D2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b="1">
                <a:ea typeface="+mn-lt"/>
                <a:cs typeface="+mn-lt"/>
              </a:rPr>
              <a:t>Meet the Illustrator!</a:t>
            </a:r>
            <a:endParaRPr lang="en-US">
              <a:ea typeface="+mn-lt"/>
              <a:cs typeface="+mn-lt"/>
            </a:endParaRPr>
          </a:p>
          <a:p>
            <a:endParaRPr lang="en-US">
              <a:ea typeface="+mn-lt"/>
              <a:cs typeface="+mn-lt"/>
            </a:endParaRPr>
          </a:p>
          <a:p>
            <a:endParaRPr lang="en-US">
              <a:ea typeface="+mn-lt"/>
              <a:cs typeface="+mn-lt"/>
            </a:endParaRPr>
          </a:p>
          <a:p>
            <a:r>
              <a:rPr lang="en-US">
                <a:ea typeface="+mn-lt"/>
                <a:cs typeface="+mn-lt"/>
              </a:rPr>
              <a:t>Ian Wallace's beautiful water colour illustrations have embedded in them hidden images of animals and people that are an integral part of Eva's Inuit culture and lore. </a:t>
            </a:r>
          </a:p>
          <a:p>
            <a:r>
              <a:rPr lang="en-US"/>
              <a:t>Here is a link to learn more about Ian Wallace</a:t>
            </a:r>
          </a:p>
          <a:p>
            <a:endParaRPr lang="en-US"/>
          </a:p>
          <a:p>
            <a:r>
              <a:rPr lang="en-US">
                <a:ea typeface="+mn-lt"/>
                <a:cs typeface="+mn-lt"/>
                <a:hlinkClick r:id="rId2"/>
              </a:rPr>
              <a:t>http://www.ian-wallace.com/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20730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F47CA7C65B444C844855EFBA80EB1D" ma:contentTypeVersion="6" ma:contentTypeDescription="Create a new document." ma:contentTypeScope="" ma:versionID="a705eff1f6fe8ebbd5fc40a689a034df">
  <xsd:schema xmlns:xsd="http://www.w3.org/2001/XMLSchema" xmlns:xs="http://www.w3.org/2001/XMLSchema" xmlns:p="http://schemas.microsoft.com/office/2006/metadata/properties" xmlns:ns2="9a9f9016-6aff-47cd-8247-d4bfe8ea27c0" targetNamespace="http://schemas.microsoft.com/office/2006/metadata/properties" ma:root="true" ma:fieldsID="a9cd25a9ed143be6f51cd054c2764f74" ns2:_="">
    <xsd:import namespace="9a9f9016-6aff-47cd-8247-d4bfe8ea27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9f9016-6aff-47cd-8247-d4bfe8ea27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F067A37-BFC8-4FD4-A2EC-847DFC515F40}"/>
</file>

<file path=customXml/itemProps2.xml><?xml version="1.0" encoding="utf-8"?>
<ds:datastoreItem xmlns:ds="http://schemas.openxmlformats.org/officeDocument/2006/customXml" ds:itemID="{378D1D4A-C59B-40C0-92E5-667ABFAB20BF}"/>
</file>

<file path=customXml/itemProps3.xml><?xml version="1.0" encoding="utf-8"?>
<ds:datastoreItem xmlns:ds="http://schemas.openxmlformats.org/officeDocument/2006/customXml" ds:itemID="{FACC7793-80D0-4C5F-8E2F-95E628AE267C}"/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337</Words>
  <Application>Microsoft Office PowerPoint</Application>
  <PresentationFormat>Widescreen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Century Gothic</vt:lpstr>
      <vt:lpstr>Wingdings 3</vt:lpstr>
      <vt:lpstr>Slice</vt:lpstr>
      <vt:lpstr>Foraging for mussels  in the Canadian Arctic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Wendy Mcdonald</dc:creator>
  <cp:lastModifiedBy>Wendy Mcdonald</cp:lastModifiedBy>
  <cp:revision>1</cp:revision>
  <dcterms:created xsi:type="dcterms:W3CDTF">2020-03-23T17:52:16Z</dcterms:created>
  <dcterms:modified xsi:type="dcterms:W3CDTF">2020-03-25T20:18:37Z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0x010100E6F47CA7C65B444C844855EFBA80EB1D</vt:lpwstr>
  </property>
</Properties>
</file>