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263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01693B-D272-4071-A175-1A30C276A11D}" v="1494" dt="2020-03-25T18:28:04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dney Peters" userId="S::sydney.peters@lethsd.ab.ca::a2959008-df8c-4ce1-bf47-68fc1df284c7" providerId="AD" clId="Web-{DB01693B-D272-4071-A175-1A30C276A11D}"/>
    <pc:docChg chg="addSld delSld modSld sldOrd addMainMaster delMainMaster modMainMaster">
      <pc:chgData name="Sydney Peters" userId="S::sydney.peters@lethsd.ab.ca::a2959008-df8c-4ce1-bf47-68fc1df284c7" providerId="AD" clId="Web-{DB01693B-D272-4071-A175-1A30C276A11D}" dt="2020-03-25T18:28:04.272" v="1508" actId="14100"/>
      <pc:docMkLst>
        <pc:docMk/>
      </pc:docMkLst>
      <pc:sldChg chg="addSp delSp modSp mod setBg modClrScheme delDesignElem chgLayout">
        <pc:chgData name="Sydney Peters" userId="S::sydney.peters@lethsd.ab.ca::a2959008-df8c-4ce1-bf47-68fc1df284c7" providerId="AD" clId="Web-{DB01693B-D272-4071-A175-1A30C276A11D}" dt="2020-03-25T18:21:55.372" v="1417" actId="20577"/>
        <pc:sldMkLst>
          <pc:docMk/>
          <pc:sldMk cId="109857222" sldId="256"/>
        </pc:sldMkLst>
        <pc:spChg chg="mod ord">
          <ac:chgData name="Sydney Peters" userId="S::sydney.peters@lethsd.ab.ca::a2959008-df8c-4ce1-bf47-68fc1df284c7" providerId="AD" clId="Web-{DB01693B-D272-4071-A175-1A30C276A11D}" dt="2020-03-25T18:21:44.512" v="1412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Sydney Peters" userId="S::sydney.peters@lethsd.ab.ca::a2959008-df8c-4ce1-bf47-68fc1df284c7" providerId="AD" clId="Web-{DB01693B-D272-4071-A175-1A30C276A11D}" dt="2020-03-25T18:21:55.372" v="1417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Sydney Peters" userId="S::sydney.peters@lethsd.ab.ca::a2959008-df8c-4ce1-bf47-68fc1df284c7" providerId="AD" clId="Web-{DB01693B-D272-4071-A175-1A30C276A11D}" dt="2020-03-25T18:21:44.512" v="1412"/>
          <ac:spMkLst>
            <pc:docMk/>
            <pc:sldMk cId="109857222" sldId="256"/>
            <ac:spMk id="5" creationId="{9401732C-37EE-4B98-A709-9530173F3802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19:35.321" v="1401"/>
          <ac:spMkLst>
            <pc:docMk/>
            <pc:sldMk cId="109857222" sldId="256"/>
            <ac:spMk id="8" creationId="{23962611-DFD5-4092-AAFD-559E3DFCE2C9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21:16.574" v="1409"/>
          <ac:spMkLst>
            <pc:docMk/>
            <pc:sldMk cId="109857222" sldId="256"/>
            <ac:spMk id="15" creationId="{25168E7B-6D42-4B3A-B7A1-17D4C49EC903}"/>
          </ac:spMkLst>
        </pc:spChg>
        <pc:grpChg chg="add">
          <ac:chgData name="Sydney Peters" userId="S::sydney.peters@lethsd.ab.ca::a2959008-df8c-4ce1-bf47-68fc1df284c7" providerId="AD" clId="Web-{DB01693B-D272-4071-A175-1A30C276A11D}" dt="2020-03-25T18:21:44.512" v="1412"/>
          <ac:grpSpMkLst>
            <pc:docMk/>
            <pc:sldMk cId="109857222" sldId="256"/>
            <ac:grpSpMk id="12" creationId="{654E48C8-2A00-4C54-BC9C-B18EE49E9C13}"/>
          </ac:grpSpMkLst>
        </pc:grpChg>
        <pc:picChg chg="add">
          <ac:chgData name="Sydney Peters" userId="S::sydney.peters@lethsd.ab.ca::a2959008-df8c-4ce1-bf47-68fc1df284c7" providerId="AD" clId="Web-{DB01693B-D272-4071-A175-1A30C276A11D}" dt="2020-03-25T18:21:44.512" v="1412"/>
          <ac:picMkLst>
            <pc:docMk/>
            <pc:sldMk cId="109857222" sldId="256"/>
            <ac:picMk id="7" creationId="{9FCDC007-59E9-4293-B4EF-8F4BB19BC69B}"/>
          </ac:picMkLst>
        </pc:picChg>
        <pc:picChg chg="add del">
          <ac:chgData name="Sydney Peters" userId="S::sydney.peters@lethsd.ab.ca::a2959008-df8c-4ce1-bf47-68fc1df284c7" providerId="AD" clId="Web-{DB01693B-D272-4071-A175-1A30C276A11D}" dt="2020-03-25T18:19:35.321" v="1401"/>
          <ac:picMkLst>
            <pc:docMk/>
            <pc:sldMk cId="109857222" sldId="256"/>
            <ac:picMk id="10" creationId="{2270F1FA-0425-408F-9861-80BF5AFB276D}"/>
          </ac:picMkLst>
        </pc:picChg>
        <pc:picChg chg="add del">
          <ac:chgData name="Sydney Peters" userId="S::sydney.peters@lethsd.ab.ca::a2959008-df8c-4ce1-bf47-68fc1df284c7" providerId="AD" clId="Web-{DB01693B-D272-4071-A175-1A30C276A11D}" dt="2020-03-25T18:21:16.574" v="1409"/>
          <ac:picMkLst>
            <pc:docMk/>
            <pc:sldMk cId="109857222" sldId="256"/>
            <ac:picMk id="17" creationId="{98A030C2-9F23-4593-9F99-7B73C232A4C9}"/>
          </ac:picMkLst>
        </pc:picChg>
      </pc:sldChg>
      <pc:sldChg chg="addSp delSp modSp new mod setBg modClrScheme setClrOvrMap delDesignElem chgLayout">
        <pc:chgData name="Sydney Peters" userId="S::sydney.peters@lethsd.ab.ca::a2959008-df8c-4ce1-bf47-68fc1df284c7" providerId="AD" clId="Web-{DB01693B-D272-4071-A175-1A30C276A11D}" dt="2020-03-25T18:22:06.809" v="1420"/>
        <pc:sldMkLst>
          <pc:docMk/>
          <pc:sldMk cId="4135048522" sldId="257"/>
        </pc:sldMkLst>
        <pc:spChg chg="mod ord">
          <ac:chgData name="Sydney Peters" userId="S::sydney.peters@lethsd.ab.ca::a2959008-df8c-4ce1-bf47-68fc1df284c7" providerId="AD" clId="Web-{DB01693B-D272-4071-A175-1A30C276A11D}" dt="2020-03-25T18:22:06.809" v="1420"/>
          <ac:spMkLst>
            <pc:docMk/>
            <pc:sldMk cId="4135048522" sldId="257"/>
            <ac:spMk id="2" creationId="{DCCA22E7-59B6-4508-ACFF-1A25FF6EAF9F}"/>
          </ac:spMkLst>
        </pc:spChg>
        <pc:spChg chg="del">
          <ac:chgData name="Sydney Peters" userId="S::sydney.peters@lethsd.ab.ca::a2959008-df8c-4ce1-bf47-68fc1df284c7" providerId="AD" clId="Web-{DB01693B-D272-4071-A175-1A30C276A11D}" dt="2020-03-25T18:02:06.201" v="133"/>
          <ac:spMkLst>
            <pc:docMk/>
            <pc:sldMk cId="4135048522" sldId="257"/>
            <ac:spMk id="3" creationId="{9D395228-EA44-407F-B213-5A538BBF67DC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07:34.537" v="527"/>
          <ac:spMkLst>
            <pc:docMk/>
            <pc:sldMk cId="4135048522" sldId="257"/>
            <ac:spMk id="7" creationId="{66B332A4-D438-4773-A77F-5ED49A448D9D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07:34.537" v="527"/>
          <ac:spMkLst>
            <pc:docMk/>
            <pc:sldMk cId="4135048522" sldId="257"/>
            <ac:spMk id="9" creationId="{DF9AD32D-FF05-44F4-BD4D-9CEE89B71EB9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21:16.574" v="1409"/>
          <ac:spMkLst>
            <pc:docMk/>
            <pc:sldMk cId="4135048522" sldId="257"/>
            <ac:spMk id="14" creationId="{23962611-DFD5-4092-AAFD-559E3DFCE2C9}"/>
          </ac:spMkLst>
        </pc:spChg>
        <pc:spChg chg="add">
          <ac:chgData name="Sydney Peters" userId="S::sydney.peters@lethsd.ab.ca::a2959008-df8c-4ce1-bf47-68fc1df284c7" providerId="AD" clId="Web-{DB01693B-D272-4071-A175-1A30C276A11D}" dt="2020-03-25T18:22:06.809" v="1420"/>
          <ac:spMkLst>
            <pc:docMk/>
            <pc:sldMk cId="4135048522" sldId="257"/>
            <ac:spMk id="15" creationId="{22C7FDF9-C2A1-45C5-A49B-8B1CA2A3C05B}"/>
          </ac:spMkLst>
        </pc:spChg>
        <pc:grpChg chg="add">
          <ac:chgData name="Sydney Peters" userId="S::sydney.peters@lethsd.ab.ca::a2959008-df8c-4ce1-bf47-68fc1df284c7" providerId="AD" clId="Web-{DB01693B-D272-4071-A175-1A30C276A11D}" dt="2020-03-25T18:22:06.809" v="1420"/>
          <ac:grpSpMkLst>
            <pc:docMk/>
            <pc:sldMk cId="4135048522" sldId="257"/>
            <ac:grpSpMk id="4" creationId="{7575D7A7-3C36-4508-9BC6-70A93BD3C438}"/>
          </ac:grpSpMkLst>
        </pc:grpChg>
        <pc:picChg chg="add del">
          <ac:chgData name="Sydney Peters" userId="S::sydney.peters@lethsd.ab.ca::a2959008-df8c-4ce1-bf47-68fc1df284c7" providerId="AD" clId="Web-{DB01693B-D272-4071-A175-1A30C276A11D}" dt="2020-03-25T18:21:16.574" v="1409"/>
          <ac:picMkLst>
            <pc:docMk/>
            <pc:sldMk cId="4135048522" sldId="257"/>
            <ac:picMk id="16" creationId="{2270F1FA-0425-408F-9861-80BF5AFB276D}"/>
          </ac:picMkLst>
        </pc:picChg>
        <pc:picChg chg="add">
          <ac:chgData name="Sydney Peters" userId="S::sydney.peters@lethsd.ab.ca::a2959008-df8c-4ce1-bf47-68fc1df284c7" providerId="AD" clId="Web-{DB01693B-D272-4071-A175-1A30C276A11D}" dt="2020-03-25T18:22:06.809" v="1420"/>
          <ac:picMkLst>
            <pc:docMk/>
            <pc:sldMk cId="4135048522" sldId="257"/>
            <ac:picMk id="17" creationId="{8D8988FF-4B5F-49A9-BB7F-B49C1610F1B4}"/>
          </ac:picMkLst>
        </pc:picChg>
        <pc:cxnChg chg="add">
          <ac:chgData name="Sydney Peters" userId="S::sydney.peters@lethsd.ab.ca::a2959008-df8c-4ce1-bf47-68fc1df284c7" providerId="AD" clId="Web-{DB01693B-D272-4071-A175-1A30C276A11D}" dt="2020-03-25T18:22:06.809" v="1420"/>
          <ac:cxnSpMkLst>
            <pc:docMk/>
            <pc:sldMk cId="4135048522" sldId="257"/>
            <ac:cxnSpMk id="13" creationId="{AE446D0E-6531-40B7-A182-FB8602439777}"/>
          </ac:cxnSpMkLst>
        </pc:cxnChg>
        <pc:cxnChg chg="add">
          <ac:chgData name="Sydney Peters" userId="S::sydney.peters@lethsd.ab.ca::a2959008-df8c-4ce1-bf47-68fc1df284c7" providerId="AD" clId="Web-{DB01693B-D272-4071-A175-1A30C276A11D}" dt="2020-03-25T18:22:06.809" v="1420"/>
          <ac:cxnSpMkLst>
            <pc:docMk/>
            <pc:sldMk cId="4135048522" sldId="257"/>
            <ac:cxnSpMk id="19" creationId="{CE580401-353D-4D90-9CA7-316BFD718E5C}"/>
          </ac:cxnSpMkLst>
        </pc:cxnChg>
      </pc:sldChg>
      <pc:sldChg chg="addSp delSp modSp new mod setBg modClrScheme delDesignElem chgLayout">
        <pc:chgData name="Sydney Peters" userId="S::sydney.peters@lethsd.ab.ca::a2959008-df8c-4ce1-bf47-68fc1df284c7" providerId="AD" clId="Web-{DB01693B-D272-4071-A175-1A30C276A11D}" dt="2020-03-25T18:23:08.561" v="1435"/>
        <pc:sldMkLst>
          <pc:docMk/>
          <pc:sldMk cId="2975682085" sldId="258"/>
        </pc:sldMkLst>
        <pc:spChg chg="mod ord">
          <ac:chgData name="Sydney Peters" userId="S::sydney.peters@lethsd.ab.ca::a2959008-df8c-4ce1-bf47-68fc1df284c7" providerId="AD" clId="Web-{DB01693B-D272-4071-A175-1A30C276A11D}" dt="2020-03-25T18:23:08.561" v="1435"/>
          <ac:spMkLst>
            <pc:docMk/>
            <pc:sldMk cId="2975682085" sldId="258"/>
            <ac:spMk id="2" creationId="{8201ED9B-313B-43B5-9D4F-5B23486C90B9}"/>
          </ac:spMkLst>
        </pc:spChg>
        <pc:spChg chg="mod ord">
          <ac:chgData name="Sydney Peters" userId="S::sydney.peters@lethsd.ab.ca::a2959008-df8c-4ce1-bf47-68fc1df284c7" providerId="AD" clId="Web-{DB01693B-D272-4071-A175-1A30C276A11D}" dt="2020-03-25T18:23:08.561" v="1435"/>
          <ac:spMkLst>
            <pc:docMk/>
            <pc:sldMk cId="2975682085" sldId="258"/>
            <ac:spMk id="3" creationId="{53BF565E-0EE3-4C02-B2DC-7B4B63D08299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23:08.561" v="1435"/>
          <ac:spMkLst>
            <pc:docMk/>
            <pc:sldMk cId="2975682085" sldId="258"/>
            <ac:spMk id="5" creationId="{29369C1F-C4A4-40B4-B6E0-2858C840F618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17:57.881" v="1278"/>
          <ac:spMkLst>
            <pc:docMk/>
            <pc:sldMk cId="2975682085" sldId="258"/>
            <ac:spMk id="8" creationId="{3B854194-185D-494D-905C-7C7CB2E30F6E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17:57.881" v="1278"/>
          <ac:spMkLst>
            <pc:docMk/>
            <pc:sldMk cId="2975682085" sldId="258"/>
            <ac:spMk id="10" creationId="{B4F5FA0D-0104-4987-8241-EFF7C85B88DE}"/>
          </ac:spMkLst>
        </pc:spChg>
        <pc:spChg chg="add mod">
          <ac:chgData name="Sydney Peters" userId="S::sydney.peters@lethsd.ab.ca::a2959008-df8c-4ce1-bf47-68fc1df284c7" providerId="AD" clId="Web-{DB01693B-D272-4071-A175-1A30C276A11D}" dt="2020-03-25T18:23:08.561" v="1435"/>
          <ac:spMkLst>
            <pc:docMk/>
            <pc:sldMk cId="2975682085" sldId="258"/>
            <ac:spMk id="11" creationId="{229DC058-31B6-4420-A0F3-2870F217B393}"/>
          </ac:spMkLst>
        </pc:spChg>
        <pc:spChg chg="add">
          <ac:chgData name="Sydney Peters" userId="S::sydney.peters@lethsd.ab.ca::a2959008-df8c-4ce1-bf47-68fc1df284c7" providerId="AD" clId="Web-{DB01693B-D272-4071-A175-1A30C276A11D}" dt="2020-03-25T18:23:08.561" v="1435"/>
          <ac:spMkLst>
            <pc:docMk/>
            <pc:sldMk cId="2975682085" sldId="258"/>
            <ac:spMk id="14" creationId="{C9DA5B05-DD14-4860-AC45-02A8D2EE1AA5}"/>
          </ac:spMkLst>
        </pc:spChg>
        <pc:spChg chg="add">
          <ac:chgData name="Sydney Peters" userId="S::sydney.peters@lethsd.ab.ca::a2959008-df8c-4ce1-bf47-68fc1df284c7" providerId="AD" clId="Web-{DB01693B-D272-4071-A175-1A30C276A11D}" dt="2020-03-25T18:23:08.561" v="1435"/>
          <ac:spMkLst>
            <pc:docMk/>
            <pc:sldMk cId="2975682085" sldId="258"/>
            <ac:spMk id="16" creationId="{572F6A24-139E-4EB5-86D2-431F42EF85CB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19:14.164" v="1392"/>
          <ac:spMkLst>
            <pc:docMk/>
            <pc:sldMk cId="2975682085" sldId="258"/>
            <ac:spMk id="17" creationId="{4351DFE5-F63D-4BE0-BDA9-E3EB88F01AA5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21:16.574" v="1409"/>
          <ac:spMkLst>
            <pc:docMk/>
            <pc:sldMk cId="2975682085" sldId="258"/>
            <ac:spMk id="24" creationId="{4351DFE5-F63D-4BE0-BDA9-E3EB88F01AA5}"/>
          </ac:spMkLst>
        </pc:spChg>
        <pc:grpChg chg="add">
          <ac:chgData name="Sydney Peters" userId="S::sydney.peters@lethsd.ab.ca::a2959008-df8c-4ce1-bf47-68fc1df284c7" providerId="AD" clId="Web-{DB01693B-D272-4071-A175-1A30C276A11D}" dt="2020-03-25T18:23:08.561" v="1435"/>
          <ac:grpSpMkLst>
            <pc:docMk/>
            <pc:sldMk cId="2975682085" sldId="258"/>
            <ac:grpSpMk id="18" creationId="{3963AE85-BE5D-4975-BACF-DDDCC9C2ACDE}"/>
          </ac:grpSpMkLst>
        </pc:grpChg>
        <pc:picChg chg="add mod">
          <ac:chgData name="Sydney Peters" userId="S::sydney.peters@lethsd.ab.ca::a2959008-df8c-4ce1-bf47-68fc1df284c7" providerId="AD" clId="Web-{DB01693B-D272-4071-A175-1A30C276A11D}" dt="2020-03-25T18:23:08.561" v="1435"/>
          <ac:picMkLst>
            <pc:docMk/>
            <pc:sldMk cId="2975682085" sldId="258"/>
            <ac:picMk id="4" creationId="{0BF380B7-A16E-4A79-BF9D-E3C569269C96}"/>
          </ac:picMkLst>
        </pc:picChg>
        <pc:picChg chg="add del">
          <ac:chgData name="Sydney Peters" userId="S::sydney.peters@lethsd.ab.ca::a2959008-df8c-4ce1-bf47-68fc1df284c7" providerId="AD" clId="Web-{DB01693B-D272-4071-A175-1A30C276A11D}" dt="2020-03-25T18:23:08.561" v="1435"/>
          <ac:picMkLst>
            <pc:docMk/>
            <pc:sldMk cId="2975682085" sldId="258"/>
            <ac:picMk id="6" creationId="{D2C6A0EE-D2D9-448F-B083-7DEEB674BA77}"/>
          </ac:picMkLst>
        </pc:picChg>
        <pc:picChg chg="add del">
          <ac:chgData name="Sydney Peters" userId="S::sydney.peters@lethsd.ab.ca::a2959008-df8c-4ce1-bf47-68fc1df284c7" providerId="AD" clId="Web-{DB01693B-D272-4071-A175-1A30C276A11D}" dt="2020-03-25T18:17:57.881" v="1278"/>
          <ac:picMkLst>
            <pc:docMk/>
            <pc:sldMk cId="2975682085" sldId="258"/>
            <ac:picMk id="12" creationId="{2897127E-6CEF-446C-BE87-93B7C46E49D1}"/>
          </ac:picMkLst>
        </pc:picChg>
        <pc:picChg chg="add del">
          <ac:chgData name="Sydney Peters" userId="S::sydney.peters@lethsd.ab.ca::a2959008-df8c-4ce1-bf47-68fc1df284c7" providerId="AD" clId="Web-{DB01693B-D272-4071-A175-1A30C276A11D}" dt="2020-03-25T18:19:14.164" v="1392"/>
          <ac:picMkLst>
            <pc:docMk/>
            <pc:sldMk cId="2975682085" sldId="258"/>
            <ac:picMk id="19" creationId="{3AA16612-ACD2-4A16-8F2B-4514FD6BF28F}"/>
          </ac:picMkLst>
        </pc:picChg>
        <pc:picChg chg="add del">
          <ac:chgData name="Sydney Peters" userId="S::sydney.peters@lethsd.ab.ca::a2959008-df8c-4ce1-bf47-68fc1df284c7" providerId="AD" clId="Web-{DB01693B-D272-4071-A175-1A30C276A11D}" dt="2020-03-25T18:21:16.574" v="1409"/>
          <ac:picMkLst>
            <pc:docMk/>
            <pc:sldMk cId="2975682085" sldId="258"/>
            <ac:picMk id="26" creationId="{3AA16612-ACD2-4A16-8F2B-4514FD6BF28F}"/>
          </ac:picMkLst>
        </pc:picChg>
        <pc:cxnChg chg="add del">
          <ac:chgData name="Sydney Peters" userId="S::sydney.peters@lethsd.ab.ca::a2959008-df8c-4ce1-bf47-68fc1df284c7" providerId="AD" clId="Web-{DB01693B-D272-4071-A175-1A30C276A11D}" dt="2020-03-25T18:23:08.561" v="1435"/>
          <ac:cxnSpMkLst>
            <pc:docMk/>
            <pc:sldMk cId="2975682085" sldId="258"/>
            <ac:cxnSpMk id="7" creationId="{96DC9B3E-DC68-4FF2-9781-CB1E626F5526}"/>
          </ac:cxnSpMkLst>
        </pc:cxnChg>
        <pc:cxnChg chg="add">
          <ac:chgData name="Sydney Peters" userId="S::sydney.peters@lethsd.ab.ca::a2959008-df8c-4ce1-bf47-68fc1df284c7" providerId="AD" clId="Web-{DB01693B-D272-4071-A175-1A30C276A11D}" dt="2020-03-25T18:23:08.561" v="1435"/>
          <ac:cxnSpMkLst>
            <pc:docMk/>
            <pc:sldMk cId="2975682085" sldId="258"/>
            <ac:cxnSpMk id="15" creationId="{36BE37AC-AD36-4C42-9B8C-C5500F4E7C63}"/>
          </ac:cxnSpMkLst>
        </pc:cxnChg>
      </pc:sldChg>
      <pc:sldChg chg="addSp delSp modSp new mod setBg modClrScheme setClrOvrMap delDesignElem chgLayout">
        <pc:chgData name="Sydney Peters" userId="S::sydney.peters@lethsd.ab.ca::a2959008-df8c-4ce1-bf47-68fc1df284c7" providerId="AD" clId="Web-{DB01693B-D272-4071-A175-1A30C276A11D}" dt="2020-03-25T18:23:43.312" v="1439" actId="20577"/>
        <pc:sldMkLst>
          <pc:docMk/>
          <pc:sldMk cId="1573762528" sldId="259"/>
        </pc:sldMkLst>
        <pc:spChg chg="mod ord">
          <ac:chgData name="Sydney Peters" userId="S::sydney.peters@lethsd.ab.ca::a2959008-df8c-4ce1-bf47-68fc1df284c7" providerId="AD" clId="Web-{DB01693B-D272-4071-A175-1A30C276A11D}" dt="2020-03-25T18:23:30.452" v="1436"/>
          <ac:spMkLst>
            <pc:docMk/>
            <pc:sldMk cId="1573762528" sldId="259"/>
            <ac:spMk id="2" creationId="{F4BBDAAD-2B27-4E13-8ACF-38BAB0A5F2DD}"/>
          </ac:spMkLst>
        </pc:spChg>
        <pc:spChg chg="add del mod ord">
          <ac:chgData name="Sydney Peters" userId="S::sydney.peters@lethsd.ab.ca::a2959008-df8c-4ce1-bf47-68fc1df284c7" providerId="AD" clId="Web-{DB01693B-D272-4071-A175-1A30C276A11D}" dt="2020-03-25T18:23:43.312" v="1439" actId="20577"/>
          <ac:spMkLst>
            <pc:docMk/>
            <pc:sldMk cId="1573762528" sldId="259"/>
            <ac:spMk id="3" creationId="{6853745B-A361-4C9C-966D-CDDA17110779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06:39.848" v="508"/>
          <ac:spMkLst>
            <pc:docMk/>
            <pc:sldMk cId="1573762528" sldId="259"/>
            <ac:spMk id="6" creationId="{46C2E80F-49A6-4372-B103-219D417A55ED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06:42.348" v="510"/>
          <ac:spMkLst>
            <pc:docMk/>
            <pc:sldMk cId="1573762528" sldId="259"/>
            <ac:spMk id="8" creationId="{2CB6C291-6CAF-46DF-ACFF-AADF0FD03F58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06:37.301" v="506"/>
          <ac:spMkLst>
            <pc:docMk/>
            <pc:sldMk cId="1573762528" sldId="259"/>
            <ac:spMk id="10" creationId="{122F9423-F4B1-45D4-8445-E9991ECCBCCF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06:42.348" v="510"/>
          <ac:spMkLst>
            <pc:docMk/>
            <pc:sldMk cId="1573762528" sldId="259"/>
            <ac:spMk id="11" creationId="{4735DC46-5663-471D-AADB-81E00E65BCC6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06:44.677" v="512"/>
          <ac:spMkLst>
            <pc:docMk/>
            <pc:sldMk cId="1573762528" sldId="259"/>
            <ac:spMk id="13" creationId="{EA67B5B4-3A24-436E-B663-1B2EBFF8A0CD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06:44.677" v="512"/>
          <ac:spMkLst>
            <pc:docMk/>
            <pc:sldMk cId="1573762528" sldId="259"/>
            <ac:spMk id="14" creationId="{987FDF89-C993-41F4-A1B8-DBAFF16008A9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06:44.677" v="512"/>
          <ac:spMkLst>
            <pc:docMk/>
            <pc:sldMk cId="1573762528" sldId="259"/>
            <ac:spMk id="15" creationId="{D1D7179B-FF7C-482F-B3D9-2BE9ED1139F9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06:49.442" v="514"/>
          <ac:spMkLst>
            <pc:docMk/>
            <pc:sldMk cId="1573762528" sldId="259"/>
            <ac:spMk id="16" creationId="{8D70B121-56F4-4848-B38B-182089D909FA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06:51.942" v="516"/>
          <ac:spMkLst>
            <pc:docMk/>
            <pc:sldMk cId="1573762528" sldId="259"/>
            <ac:spMk id="18" creationId="{4351DFE5-F63D-4BE0-BDA9-E3EB88F01AA5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07:15.068" v="518"/>
          <ac:spMkLst>
            <pc:docMk/>
            <pc:sldMk cId="1573762528" sldId="259"/>
            <ac:spMk id="20" creationId="{2CB6C291-6CAF-46DF-ACFF-AADF0FD03F58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07:15.068" v="518"/>
          <ac:spMkLst>
            <pc:docMk/>
            <pc:sldMk cId="1573762528" sldId="259"/>
            <ac:spMk id="22" creationId="{4735DC46-5663-471D-AADB-81E00E65BCC6}"/>
          </ac:spMkLst>
        </pc:spChg>
        <pc:spChg chg="add">
          <ac:chgData name="Sydney Peters" userId="S::sydney.peters@lethsd.ab.ca::a2959008-df8c-4ce1-bf47-68fc1df284c7" providerId="AD" clId="Web-{DB01693B-D272-4071-A175-1A30C276A11D}" dt="2020-03-25T18:23:30.452" v="1436"/>
          <ac:spMkLst>
            <pc:docMk/>
            <pc:sldMk cId="1573762528" sldId="259"/>
            <ac:spMk id="23" creationId="{29369C1F-C4A4-40B4-B6E0-2858C840F618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21:16.574" v="1409"/>
          <ac:spMkLst>
            <pc:docMk/>
            <pc:sldMk cId="1573762528" sldId="259"/>
            <ac:spMk id="27" creationId="{4351DFE5-F63D-4BE0-BDA9-E3EB88F01AA5}"/>
          </ac:spMkLst>
        </pc:spChg>
        <pc:grpChg chg="add del">
          <ac:chgData name="Sydney Peters" userId="S::sydney.peters@lethsd.ab.ca::a2959008-df8c-4ce1-bf47-68fc1df284c7" providerId="AD" clId="Web-{DB01693B-D272-4071-A175-1A30C276A11D}" dt="2020-03-25T18:06:37.301" v="506"/>
          <ac:grpSpMkLst>
            <pc:docMk/>
            <pc:sldMk cId="1573762528" sldId="259"/>
            <ac:grpSpMk id="12" creationId="{770AE191-D2EA-45C9-A44D-830C188F74CB}"/>
          </ac:grpSpMkLst>
        </pc:grpChg>
        <pc:graphicFrameChg chg="add del">
          <ac:chgData name="Sydney Peters" userId="S::sydney.peters@lethsd.ab.ca::a2959008-df8c-4ce1-bf47-68fc1df284c7" providerId="AD" clId="Web-{DB01693B-D272-4071-A175-1A30C276A11D}" dt="2020-03-25T18:06:37.301" v="506"/>
          <ac:graphicFrameMkLst>
            <pc:docMk/>
            <pc:sldMk cId="1573762528" sldId="259"/>
            <ac:graphicFrameMk id="5" creationId="{51BAEEC8-1CD9-4989-BA77-C744E3411815}"/>
          </ac:graphicFrameMkLst>
        </pc:graphicFrameChg>
        <pc:graphicFrameChg chg="add del">
          <ac:chgData name="Sydney Peters" userId="S::sydney.peters@lethsd.ab.ca::a2959008-df8c-4ce1-bf47-68fc1df284c7" providerId="AD" clId="Web-{DB01693B-D272-4071-A175-1A30C276A11D}" dt="2020-03-25T18:06:39.848" v="508"/>
          <ac:graphicFrameMkLst>
            <pc:docMk/>
            <pc:sldMk cId="1573762528" sldId="259"/>
            <ac:graphicFrameMk id="7" creationId="{36F69C39-FAE7-4EB7-B1BD-C5932D147697}"/>
          </ac:graphicFrameMkLst>
        </pc:graphicFrameChg>
        <pc:picChg chg="add del">
          <ac:chgData name="Sydney Peters" userId="S::sydney.peters@lethsd.ab.ca::a2959008-df8c-4ce1-bf47-68fc1df284c7" providerId="AD" clId="Web-{DB01693B-D272-4071-A175-1A30C276A11D}" dt="2020-03-25T18:06:42.348" v="510"/>
          <ac:picMkLst>
            <pc:docMk/>
            <pc:sldMk cId="1573762528" sldId="259"/>
            <ac:picMk id="9" creationId="{1EBADBCA-DA20-4279-93C6-011DEF18AA71}"/>
          </ac:picMkLst>
        </pc:picChg>
        <pc:picChg chg="add del">
          <ac:chgData name="Sydney Peters" userId="S::sydney.peters@lethsd.ab.ca::a2959008-df8c-4ce1-bf47-68fc1df284c7" providerId="AD" clId="Web-{DB01693B-D272-4071-A175-1A30C276A11D}" dt="2020-03-25T18:06:51.942" v="516"/>
          <ac:picMkLst>
            <pc:docMk/>
            <pc:sldMk cId="1573762528" sldId="259"/>
            <ac:picMk id="19" creationId="{3AA16612-ACD2-4A16-8F2B-4514FD6BF28F}"/>
          </ac:picMkLst>
        </pc:picChg>
        <pc:picChg chg="add del">
          <ac:chgData name="Sydney Peters" userId="S::sydney.peters@lethsd.ab.ca::a2959008-df8c-4ce1-bf47-68fc1df284c7" providerId="AD" clId="Web-{DB01693B-D272-4071-A175-1A30C276A11D}" dt="2020-03-25T18:07:15.068" v="518"/>
          <ac:picMkLst>
            <pc:docMk/>
            <pc:sldMk cId="1573762528" sldId="259"/>
            <ac:picMk id="21" creationId="{1EBADBCA-DA20-4279-93C6-011DEF18AA71}"/>
          </ac:picMkLst>
        </pc:picChg>
        <pc:picChg chg="add">
          <ac:chgData name="Sydney Peters" userId="S::sydney.peters@lethsd.ab.ca::a2959008-df8c-4ce1-bf47-68fc1df284c7" providerId="AD" clId="Web-{DB01693B-D272-4071-A175-1A30C276A11D}" dt="2020-03-25T18:23:30.452" v="1436"/>
          <ac:picMkLst>
            <pc:docMk/>
            <pc:sldMk cId="1573762528" sldId="259"/>
            <ac:picMk id="24" creationId="{D2C6A0EE-D2D9-448F-B083-7DEEB674BA77}"/>
          </ac:picMkLst>
        </pc:picChg>
        <pc:picChg chg="add del">
          <ac:chgData name="Sydney Peters" userId="S::sydney.peters@lethsd.ab.ca::a2959008-df8c-4ce1-bf47-68fc1df284c7" providerId="AD" clId="Web-{DB01693B-D272-4071-A175-1A30C276A11D}" dt="2020-03-25T18:21:16.574" v="1409"/>
          <ac:picMkLst>
            <pc:docMk/>
            <pc:sldMk cId="1573762528" sldId="259"/>
            <ac:picMk id="29" creationId="{3AA16612-ACD2-4A16-8F2B-4514FD6BF28F}"/>
          </ac:picMkLst>
        </pc:picChg>
        <pc:cxnChg chg="add del">
          <ac:chgData name="Sydney Peters" userId="S::sydney.peters@lethsd.ab.ca::a2959008-df8c-4ce1-bf47-68fc1df284c7" providerId="AD" clId="Web-{DB01693B-D272-4071-A175-1A30C276A11D}" dt="2020-03-25T18:06:49.442" v="514"/>
          <ac:cxnSpMkLst>
            <pc:docMk/>
            <pc:sldMk cId="1573762528" sldId="259"/>
            <ac:cxnSpMk id="17" creationId="{2D72A2C9-F3CA-4216-8BAD-FA4C970C3C4E}"/>
          </ac:cxnSpMkLst>
        </pc:cxnChg>
        <pc:cxnChg chg="add">
          <ac:chgData name="Sydney Peters" userId="S::sydney.peters@lethsd.ab.ca::a2959008-df8c-4ce1-bf47-68fc1df284c7" providerId="AD" clId="Web-{DB01693B-D272-4071-A175-1A30C276A11D}" dt="2020-03-25T18:23:30.452" v="1436"/>
          <ac:cxnSpMkLst>
            <pc:docMk/>
            <pc:sldMk cId="1573762528" sldId="259"/>
            <ac:cxnSpMk id="25" creationId="{96DC9B3E-DC68-4FF2-9781-CB1E626F5526}"/>
          </ac:cxnSpMkLst>
        </pc:cxnChg>
      </pc:sldChg>
      <pc:sldChg chg="addSp delSp modSp new mod setBg modClrScheme delDesignElem chgLayout">
        <pc:chgData name="Sydney Peters" userId="S::sydney.peters@lethsd.ab.ca::a2959008-df8c-4ce1-bf47-68fc1df284c7" providerId="AD" clId="Web-{DB01693B-D272-4071-A175-1A30C276A11D}" dt="2020-03-25T18:24:06.344" v="1448" actId="20577"/>
        <pc:sldMkLst>
          <pc:docMk/>
          <pc:sldMk cId="1095060025" sldId="260"/>
        </pc:sldMkLst>
        <pc:spChg chg="mod ord">
          <ac:chgData name="Sydney Peters" userId="S::sydney.peters@lethsd.ab.ca::a2959008-df8c-4ce1-bf47-68fc1df284c7" providerId="AD" clId="Web-{DB01693B-D272-4071-A175-1A30C276A11D}" dt="2020-03-25T18:24:06.344" v="1448" actId="20577"/>
          <ac:spMkLst>
            <pc:docMk/>
            <pc:sldMk cId="1095060025" sldId="260"/>
            <ac:spMk id="2" creationId="{64287369-BCCA-4A9B-8BBC-33A4D5922E29}"/>
          </ac:spMkLst>
        </pc:spChg>
        <pc:spChg chg="mod ord">
          <ac:chgData name="Sydney Peters" userId="S::sydney.peters@lethsd.ab.ca::a2959008-df8c-4ce1-bf47-68fc1df284c7" providerId="AD" clId="Web-{DB01693B-D272-4071-A175-1A30C276A11D}" dt="2020-03-25T18:23:54.547" v="1441"/>
          <ac:spMkLst>
            <pc:docMk/>
            <pc:sldMk cId="1095060025" sldId="260"/>
            <ac:spMk id="3" creationId="{A4704E60-C667-4F6C-BE02-3E263532C513}"/>
          </ac:spMkLst>
        </pc:spChg>
        <pc:spChg chg="add">
          <ac:chgData name="Sydney Peters" userId="S::sydney.peters@lethsd.ab.ca::a2959008-df8c-4ce1-bf47-68fc1df284c7" providerId="AD" clId="Web-{DB01693B-D272-4071-A175-1A30C276A11D}" dt="2020-03-25T18:23:54.547" v="1441"/>
          <ac:spMkLst>
            <pc:docMk/>
            <pc:sldMk cId="1095060025" sldId="260"/>
            <ac:spMk id="5" creationId="{278BC618-3289-4C64-902D-506AF437E6A7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21:16.574" v="1409"/>
          <ac:spMkLst>
            <pc:docMk/>
            <pc:sldMk cId="1095060025" sldId="260"/>
            <ac:spMk id="8" creationId="{3B854194-185D-494D-905C-7C7CB2E30F6E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21:16.574" v="1409"/>
          <ac:spMkLst>
            <pc:docMk/>
            <pc:sldMk cId="1095060025" sldId="260"/>
            <ac:spMk id="10" creationId="{B4F5FA0D-0104-4987-8241-EFF7C85B88DE}"/>
          </ac:spMkLst>
        </pc:spChg>
        <pc:picChg chg="add">
          <ac:chgData name="Sydney Peters" userId="S::sydney.peters@lethsd.ab.ca::a2959008-df8c-4ce1-bf47-68fc1df284c7" providerId="AD" clId="Web-{DB01693B-D272-4071-A175-1A30C276A11D}" dt="2020-03-25T18:23:54.547" v="1441"/>
          <ac:picMkLst>
            <pc:docMk/>
            <pc:sldMk cId="1095060025" sldId="260"/>
            <ac:picMk id="6" creationId="{133D31B1-9C37-4542-80D3-7B54026F28EE}"/>
          </ac:picMkLst>
        </pc:picChg>
        <pc:picChg chg="add del">
          <ac:chgData name="Sydney Peters" userId="S::sydney.peters@lethsd.ab.ca::a2959008-df8c-4ce1-bf47-68fc1df284c7" providerId="AD" clId="Web-{DB01693B-D272-4071-A175-1A30C276A11D}" dt="2020-03-25T18:21:16.574" v="1409"/>
          <ac:picMkLst>
            <pc:docMk/>
            <pc:sldMk cId="1095060025" sldId="260"/>
            <ac:picMk id="12" creationId="{2897127E-6CEF-446C-BE87-93B7C46E49D1}"/>
          </ac:picMkLst>
        </pc:picChg>
        <pc:cxnChg chg="add">
          <ac:chgData name="Sydney Peters" userId="S::sydney.peters@lethsd.ab.ca::a2959008-df8c-4ce1-bf47-68fc1df284c7" providerId="AD" clId="Web-{DB01693B-D272-4071-A175-1A30C276A11D}" dt="2020-03-25T18:23:54.547" v="1441"/>
          <ac:cxnSpMkLst>
            <pc:docMk/>
            <pc:sldMk cId="1095060025" sldId="260"/>
            <ac:cxnSpMk id="7" creationId="{10D273FA-71CB-4AEB-8F60-67AB3375E398}"/>
          </ac:cxnSpMkLst>
        </pc:cxnChg>
      </pc:sldChg>
      <pc:sldChg chg="addSp delSp modSp new mod setBg modClrScheme delDesignElem chgLayout">
        <pc:chgData name="Sydney Peters" userId="S::sydney.peters@lethsd.ab.ca::a2959008-df8c-4ce1-bf47-68fc1df284c7" providerId="AD" clId="Web-{DB01693B-D272-4071-A175-1A30C276A11D}" dt="2020-03-25T18:24:21.735" v="1452" actId="20577"/>
        <pc:sldMkLst>
          <pc:docMk/>
          <pc:sldMk cId="1709525555" sldId="261"/>
        </pc:sldMkLst>
        <pc:spChg chg="mod ord">
          <ac:chgData name="Sydney Peters" userId="S::sydney.peters@lethsd.ab.ca::a2959008-df8c-4ce1-bf47-68fc1df284c7" providerId="AD" clId="Web-{DB01693B-D272-4071-A175-1A30C276A11D}" dt="2020-03-25T18:24:15.063" v="1451"/>
          <ac:spMkLst>
            <pc:docMk/>
            <pc:sldMk cId="1709525555" sldId="261"/>
            <ac:spMk id="2" creationId="{A8737418-A933-403B-9FB0-6B94A303BDED}"/>
          </ac:spMkLst>
        </pc:spChg>
        <pc:spChg chg="mod ord">
          <ac:chgData name="Sydney Peters" userId="S::sydney.peters@lethsd.ab.ca::a2959008-df8c-4ce1-bf47-68fc1df284c7" providerId="AD" clId="Web-{DB01693B-D272-4071-A175-1A30C276A11D}" dt="2020-03-25T18:24:21.735" v="1452" actId="20577"/>
          <ac:spMkLst>
            <pc:docMk/>
            <pc:sldMk cId="1709525555" sldId="261"/>
            <ac:spMk id="3" creationId="{67A5F85C-F8BD-468F-8FCE-6D99FF9A0A66}"/>
          </ac:spMkLst>
        </pc:spChg>
        <pc:spChg chg="add">
          <ac:chgData name="Sydney Peters" userId="S::sydney.peters@lethsd.ab.ca::a2959008-df8c-4ce1-bf47-68fc1df284c7" providerId="AD" clId="Web-{DB01693B-D272-4071-A175-1A30C276A11D}" dt="2020-03-25T18:24:15.063" v="1451"/>
          <ac:spMkLst>
            <pc:docMk/>
            <pc:sldMk cId="1709525555" sldId="261"/>
            <ac:spMk id="5" creationId="{29369C1F-C4A4-40B4-B6E0-2858C840F618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21:16.574" v="1409"/>
          <ac:spMkLst>
            <pc:docMk/>
            <pc:sldMk cId="1709525555" sldId="261"/>
            <ac:spMk id="8" creationId="{3B854194-185D-494D-905C-7C7CB2E30F6E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21:16.574" v="1409"/>
          <ac:spMkLst>
            <pc:docMk/>
            <pc:sldMk cId="1709525555" sldId="261"/>
            <ac:spMk id="10" creationId="{B4F5FA0D-0104-4987-8241-EFF7C85B88DE}"/>
          </ac:spMkLst>
        </pc:spChg>
        <pc:picChg chg="add">
          <ac:chgData name="Sydney Peters" userId="S::sydney.peters@lethsd.ab.ca::a2959008-df8c-4ce1-bf47-68fc1df284c7" providerId="AD" clId="Web-{DB01693B-D272-4071-A175-1A30C276A11D}" dt="2020-03-25T18:24:15.063" v="1451"/>
          <ac:picMkLst>
            <pc:docMk/>
            <pc:sldMk cId="1709525555" sldId="261"/>
            <ac:picMk id="6" creationId="{D2C6A0EE-D2D9-448F-B083-7DEEB674BA77}"/>
          </ac:picMkLst>
        </pc:picChg>
        <pc:picChg chg="add del">
          <ac:chgData name="Sydney Peters" userId="S::sydney.peters@lethsd.ab.ca::a2959008-df8c-4ce1-bf47-68fc1df284c7" providerId="AD" clId="Web-{DB01693B-D272-4071-A175-1A30C276A11D}" dt="2020-03-25T18:21:16.574" v="1409"/>
          <ac:picMkLst>
            <pc:docMk/>
            <pc:sldMk cId="1709525555" sldId="261"/>
            <ac:picMk id="12" creationId="{2897127E-6CEF-446C-BE87-93B7C46E49D1}"/>
          </ac:picMkLst>
        </pc:picChg>
        <pc:cxnChg chg="add">
          <ac:chgData name="Sydney Peters" userId="S::sydney.peters@lethsd.ab.ca::a2959008-df8c-4ce1-bf47-68fc1df284c7" providerId="AD" clId="Web-{DB01693B-D272-4071-A175-1A30C276A11D}" dt="2020-03-25T18:24:15.063" v="1451"/>
          <ac:cxnSpMkLst>
            <pc:docMk/>
            <pc:sldMk cId="1709525555" sldId="261"/>
            <ac:cxnSpMk id="7" creationId="{96DC9B3E-DC68-4FF2-9781-CB1E626F5526}"/>
          </ac:cxnSpMkLst>
        </pc:cxnChg>
      </pc:sldChg>
      <pc:sldChg chg="new del mod modClrScheme chgLayout">
        <pc:chgData name="Sydney Peters" userId="S::sydney.peters@lethsd.ab.ca::a2959008-df8c-4ce1-bf47-68fc1df284c7" providerId="AD" clId="Web-{DB01693B-D272-4071-A175-1A30C276A11D}" dt="2020-03-25T18:25:44.674" v="1463"/>
        <pc:sldMkLst>
          <pc:docMk/>
          <pc:sldMk cId="3800637686" sldId="262"/>
        </pc:sldMkLst>
      </pc:sldChg>
      <pc:sldChg chg="addSp delSp modSp add mod ord setBg modClrScheme chgLayout">
        <pc:chgData name="Sydney Peters" userId="S::sydney.peters@lethsd.ab.ca::a2959008-df8c-4ce1-bf47-68fc1df284c7" providerId="AD" clId="Web-{DB01693B-D272-4071-A175-1A30C276A11D}" dt="2020-03-25T18:25:26.721" v="1459"/>
        <pc:sldMkLst>
          <pc:docMk/>
          <pc:sldMk cId="1523062449" sldId="263"/>
        </pc:sldMkLst>
        <pc:spChg chg="mod ord">
          <ac:chgData name="Sydney Peters" userId="S::sydney.peters@lethsd.ab.ca::a2959008-df8c-4ce1-bf47-68fc1df284c7" providerId="AD" clId="Web-{DB01693B-D272-4071-A175-1A30C276A11D}" dt="2020-03-25T18:25:26.721" v="1459"/>
          <ac:spMkLst>
            <pc:docMk/>
            <pc:sldMk cId="1523062449" sldId="263"/>
            <ac:spMk id="2" creationId="{00000000-0000-0000-0000-000000000000}"/>
          </ac:spMkLst>
        </pc:spChg>
        <pc:spChg chg="mod ord">
          <ac:chgData name="Sydney Peters" userId="S::sydney.peters@lethsd.ab.ca::a2959008-df8c-4ce1-bf47-68fc1df284c7" providerId="AD" clId="Web-{DB01693B-D272-4071-A175-1A30C276A11D}" dt="2020-03-25T18:25:26.721" v="1459"/>
          <ac:spMkLst>
            <pc:docMk/>
            <pc:sldMk cId="1523062449" sldId="263"/>
            <ac:spMk id="3" creationId="{00000000-0000-0000-0000-000000000000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25:26.721" v="1459"/>
          <ac:spMkLst>
            <pc:docMk/>
            <pc:sldMk cId="1523062449" sldId="263"/>
            <ac:spMk id="19" creationId="{C458EB8A-C7C5-4211-9687-A5EE0C6DD06B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25:26.721" v="1459"/>
          <ac:spMkLst>
            <pc:docMk/>
            <pc:sldMk cId="1523062449" sldId="263"/>
            <ac:spMk id="27" creationId="{B6E7B777-18B2-4C35-B506-702DC68D2584}"/>
          </ac:spMkLst>
        </pc:spChg>
        <pc:grpChg chg="add del">
          <ac:chgData name="Sydney Peters" userId="S::sydney.peters@lethsd.ab.ca::a2959008-df8c-4ce1-bf47-68fc1df284c7" providerId="AD" clId="Web-{DB01693B-D272-4071-A175-1A30C276A11D}" dt="2020-03-25T18:25:26.721" v="1459"/>
          <ac:grpSpMkLst>
            <pc:docMk/>
            <pc:sldMk cId="1523062449" sldId="263"/>
            <ac:grpSpMk id="11" creationId="{68D3EAE6-5AC4-4EF7-BA5E-FF047F0576D0}"/>
          </ac:grpSpMkLst>
        </pc:grpChg>
        <pc:grpChg chg="add del">
          <ac:chgData name="Sydney Peters" userId="S::sydney.peters@lethsd.ab.ca::a2959008-df8c-4ce1-bf47-68fc1df284c7" providerId="AD" clId="Web-{DB01693B-D272-4071-A175-1A30C276A11D}" dt="2020-03-25T18:25:26.721" v="1459"/>
          <ac:grpSpMkLst>
            <pc:docMk/>
            <pc:sldMk cId="1523062449" sldId="263"/>
            <ac:grpSpMk id="21" creationId="{65D94D4E-6D90-4017-88B5-20FB900382FD}"/>
          </ac:grpSpMkLst>
        </pc:grpChg>
        <pc:picChg chg="mod ord">
          <ac:chgData name="Sydney Peters" userId="S::sydney.peters@lethsd.ab.ca::a2959008-df8c-4ce1-bf47-68fc1df284c7" providerId="AD" clId="Web-{DB01693B-D272-4071-A175-1A30C276A11D}" dt="2020-03-25T18:25:26.721" v="1459"/>
          <ac:picMkLst>
            <pc:docMk/>
            <pc:sldMk cId="1523062449" sldId="263"/>
            <ac:picMk id="5" creationId="{00000000-0000-0000-0000-000000000000}"/>
          </ac:picMkLst>
        </pc:picChg>
        <pc:picChg chg="mod">
          <ac:chgData name="Sydney Peters" userId="S::sydney.peters@lethsd.ab.ca::a2959008-df8c-4ce1-bf47-68fc1df284c7" providerId="AD" clId="Web-{DB01693B-D272-4071-A175-1A30C276A11D}" dt="2020-03-25T18:25:26.721" v="1459"/>
          <ac:picMkLst>
            <pc:docMk/>
            <pc:sldMk cId="1523062449" sldId="263"/>
            <ac:picMk id="6" creationId="{00000000-0000-0000-0000-000000000000}"/>
          </ac:picMkLst>
        </pc:picChg>
        <pc:cxnChg chg="add del">
          <ac:chgData name="Sydney Peters" userId="S::sydney.peters@lethsd.ab.ca::a2959008-df8c-4ce1-bf47-68fc1df284c7" providerId="AD" clId="Web-{DB01693B-D272-4071-A175-1A30C276A11D}" dt="2020-03-25T18:25:26.721" v="1459"/>
          <ac:cxnSpMkLst>
            <pc:docMk/>
            <pc:sldMk cId="1523062449" sldId="263"/>
            <ac:cxnSpMk id="17" creationId="{2127D324-ED99-4DAD-96B2-75E77B6EE6DC}"/>
          </ac:cxnSpMkLst>
        </pc:cxnChg>
        <pc:cxnChg chg="add del">
          <ac:chgData name="Sydney Peters" userId="S::sydney.peters@lethsd.ab.ca::a2959008-df8c-4ce1-bf47-68fc1df284c7" providerId="AD" clId="Web-{DB01693B-D272-4071-A175-1A30C276A11D}" dt="2020-03-25T18:25:26.721" v="1459"/>
          <ac:cxnSpMkLst>
            <pc:docMk/>
            <pc:sldMk cId="1523062449" sldId="263"/>
            <ac:cxnSpMk id="29" creationId="{ADF7A100-AC98-48E5-8ADC-222C893FB29F}"/>
          </ac:cxnSpMkLst>
        </pc:cxnChg>
      </pc:sldChg>
      <pc:sldChg chg="addSp delSp modSp add mod ord setBg modClrScheme chgLayout">
        <pc:chgData name="Sydney Peters" userId="S::sydney.peters@lethsd.ab.ca::a2959008-df8c-4ce1-bf47-68fc1df284c7" providerId="AD" clId="Web-{DB01693B-D272-4071-A175-1A30C276A11D}" dt="2020-03-25T18:25:32.721" v="1462"/>
        <pc:sldMkLst>
          <pc:docMk/>
          <pc:sldMk cId="1415680670" sldId="264"/>
        </pc:sldMkLst>
        <pc:spChg chg="mod ord">
          <ac:chgData name="Sydney Peters" userId="S::sydney.peters@lethsd.ab.ca::a2959008-df8c-4ce1-bf47-68fc1df284c7" providerId="AD" clId="Web-{DB01693B-D272-4071-A175-1A30C276A11D}" dt="2020-03-25T18:25:32.721" v="1462"/>
          <ac:spMkLst>
            <pc:docMk/>
            <pc:sldMk cId="1415680670" sldId="264"/>
            <ac:spMk id="2" creationId="{00000000-0000-0000-0000-000000000000}"/>
          </ac:spMkLst>
        </pc:spChg>
        <pc:spChg chg="mod ord">
          <ac:chgData name="Sydney Peters" userId="S::sydney.peters@lethsd.ab.ca::a2959008-df8c-4ce1-bf47-68fc1df284c7" providerId="AD" clId="Web-{DB01693B-D272-4071-A175-1A30C276A11D}" dt="2020-03-25T18:25:32.721" v="1462"/>
          <ac:spMkLst>
            <pc:docMk/>
            <pc:sldMk cId="1415680670" sldId="264"/>
            <ac:spMk id="3" creationId="{00000000-0000-0000-0000-000000000000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25:32.721" v="1462"/>
          <ac:spMkLst>
            <pc:docMk/>
            <pc:sldMk cId="1415680670" sldId="264"/>
            <ac:spMk id="18" creationId="{8B226A40-22CC-40E5-9EC4-5163536C62A0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25:32.721" v="1462"/>
          <ac:spMkLst>
            <pc:docMk/>
            <pc:sldMk cId="1415680670" sldId="264"/>
            <ac:spMk id="26" creationId="{9D2CA3DB-2141-4DE2-9F8A-9E5561DDFDA7}"/>
          </ac:spMkLst>
        </pc:spChg>
        <pc:grpChg chg="add del">
          <ac:chgData name="Sydney Peters" userId="S::sydney.peters@lethsd.ab.ca::a2959008-df8c-4ce1-bf47-68fc1df284c7" providerId="AD" clId="Web-{DB01693B-D272-4071-A175-1A30C276A11D}" dt="2020-03-25T18:25:32.721" v="1462"/>
          <ac:grpSpMkLst>
            <pc:docMk/>
            <pc:sldMk cId="1415680670" sldId="264"/>
            <ac:grpSpMk id="10" creationId="{6BD642B1-E8A0-4B5B-8E4A-D8EF15A08E32}"/>
          </ac:grpSpMkLst>
        </pc:grpChg>
        <pc:grpChg chg="add del">
          <ac:chgData name="Sydney Peters" userId="S::sydney.peters@lethsd.ab.ca::a2959008-df8c-4ce1-bf47-68fc1df284c7" providerId="AD" clId="Web-{DB01693B-D272-4071-A175-1A30C276A11D}" dt="2020-03-25T18:25:32.721" v="1462"/>
          <ac:grpSpMkLst>
            <pc:docMk/>
            <pc:sldMk cId="1415680670" sldId="264"/>
            <ac:grpSpMk id="20" creationId="{6BB9B7D3-101C-4F55-A956-62DA4AAD40E3}"/>
          </ac:grpSpMkLst>
        </pc:grpChg>
        <pc:picChg chg="mod ord">
          <ac:chgData name="Sydney Peters" userId="S::sydney.peters@lethsd.ab.ca::a2959008-df8c-4ce1-bf47-68fc1df284c7" providerId="AD" clId="Web-{DB01693B-D272-4071-A175-1A30C276A11D}" dt="2020-03-25T18:25:32.721" v="1462"/>
          <ac:picMkLst>
            <pc:docMk/>
            <pc:sldMk cId="1415680670" sldId="264"/>
            <ac:picMk id="4" creationId="{00000000-0000-0000-0000-000000000000}"/>
          </ac:picMkLst>
        </pc:picChg>
        <pc:picChg chg="mod">
          <ac:chgData name="Sydney Peters" userId="S::sydney.peters@lethsd.ab.ca::a2959008-df8c-4ce1-bf47-68fc1df284c7" providerId="AD" clId="Web-{DB01693B-D272-4071-A175-1A30C276A11D}" dt="2020-03-25T18:25:32.721" v="1462"/>
          <ac:picMkLst>
            <pc:docMk/>
            <pc:sldMk cId="1415680670" sldId="264"/>
            <ac:picMk id="5" creationId="{00000000-0000-0000-0000-000000000000}"/>
          </ac:picMkLst>
        </pc:picChg>
        <pc:cxnChg chg="add del">
          <ac:chgData name="Sydney Peters" userId="S::sydney.peters@lethsd.ab.ca::a2959008-df8c-4ce1-bf47-68fc1df284c7" providerId="AD" clId="Web-{DB01693B-D272-4071-A175-1A30C276A11D}" dt="2020-03-25T18:25:32.721" v="1462"/>
          <ac:cxnSpMkLst>
            <pc:docMk/>
            <pc:sldMk cId="1415680670" sldId="264"/>
            <ac:cxnSpMk id="16" creationId="{1870FE29-3AF7-4226-8303-7C1B0B8E1F68}"/>
          </ac:cxnSpMkLst>
        </pc:cxnChg>
        <pc:cxnChg chg="add del">
          <ac:chgData name="Sydney Peters" userId="S::sydney.peters@lethsd.ab.ca::a2959008-df8c-4ce1-bf47-68fc1df284c7" providerId="AD" clId="Web-{DB01693B-D272-4071-A175-1A30C276A11D}" dt="2020-03-25T18:25:32.721" v="1462"/>
          <ac:cxnSpMkLst>
            <pc:docMk/>
            <pc:sldMk cId="1415680670" sldId="264"/>
            <ac:cxnSpMk id="28" creationId="{1214B64F-D291-4308-B071-A2678ED782A7}"/>
          </ac:cxnSpMkLst>
        </pc:cxnChg>
      </pc:sldChg>
      <pc:sldChg chg="addSp delSp modSp add mod setBg modClrScheme chgLayout">
        <pc:chgData name="Sydney Peters" userId="S::sydney.peters@lethsd.ab.ca::a2959008-df8c-4ce1-bf47-68fc1df284c7" providerId="AD" clId="Web-{DB01693B-D272-4071-A175-1A30C276A11D}" dt="2020-03-25T18:25:30.143" v="1461"/>
        <pc:sldMkLst>
          <pc:docMk/>
          <pc:sldMk cId="663054424" sldId="265"/>
        </pc:sldMkLst>
        <pc:spChg chg="mod ord">
          <ac:chgData name="Sydney Peters" userId="S::sydney.peters@lethsd.ab.ca::a2959008-df8c-4ce1-bf47-68fc1df284c7" providerId="AD" clId="Web-{DB01693B-D272-4071-A175-1A30C276A11D}" dt="2020-03-25T18:25:30.143" v="1461"/>
          <ac:spMkLst>
            <pc:docMk/>
            <pc:sldMk cId="663054424" sldId="265"/>
            <ac:spMk id="2" creationId="{00000000-0000-0000-0000-000000000000}"/>
          </ac:spMkLst>
        </pc:spChg>
        <pc:spChg chg="mod ord">
          <ac:chgData name="Sydney Peters" userId="S::sydney.peters@lethsd.ab.ca::a2959008-df8c-4ce1-bf47-68fc1df284c7" providerId="AD" clId="Web-{DB01693B-D272-4071-A175-1A30C276A11D}" dt="2020-03-25T18:25:30.143" v="1461"/>
          <ac:spMkLst>
            <pc:docMk/>
            <pc:sldMk cId="663054424" sldId="265"/>
            <ac:spMk id="3" creationId="{00000000-0000-0000-0000-000000000000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25:30.143" v="1461"/>
          <ac:spMkLst>
            <pc:docMk/>
            <pc:sldMk cId="663054424" sldId="265"/>
            <ac:spMk id="18" creationId="{C458EB8A-C7C5-4211-9687-A5EE0C6DD06B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25:30.143" v="1461"/>
          <ac:spMkLst>
            <pc:docMk/>
            <pc:sldMk cId="663054424" sldId="265"/>
            <ac:spMk id="26" creationId="{B6E7B777-18B2-4C35-B506-702DC68D2584}"/>
          </ac:spMkLst>
        </pc:spChg>
        <pc:grpChg chg="add del">
          <ac:chgData name="Sydney Peters" userId="S::sydney.peters@lethsd.ab.ca::a2959008-df8c-4ce1-bf47-68fc1df284c7" providerId="AD" clId="Web-{DB01693B-D272-4071-A175-1A30C276A11D}" dt="2020-03-25T18:25:30.143" v="1461"/>
          <ac:grpSpMkLst>
            <pc:docMk/>
            <pc:sldMk cId="663054424" sldId="265"/>
            <ac:grpSpMk id="10" creationId="{68D3EAE6-5AC4-4EF7-BA5E-FF047F0576D0}"/>
          </ac:grpSpMkLst>
        </pc:grpChg>
        <pc:grpChg chg="add del">
          <ac:chgData name="Sydney Peters" userId="S::sydney.peters@lethsd.ab.ca::a2959008-df8c-4ce1-bf47-68fc1df284c7" providerId="AD" clId="Web-{DB01693B-D272-4071-A175-1A30C276A11D}" dt="2020-03-25T18:25:30.143" v="1461"/>
          <ac:grpSpMkLst>
            <pc:docMk/>
            <pc:sldMk cId="663054424" sldId="265"/>
            <ac:grpSpMk id="20" creationId="{65D94D4E-6D90-4017-88B5-20FB900382FD}"/>
          </ac:grpSpMkLst>
        </pc:grpChg>
        <pc:picChg chg="mod ord">
          <ac:chgData name="Sydney Peters" userId="S::sydney.peters@lethsd.ab.ca::a2959008-df8c-4ce1-bf47-68fc1df284c7" providerId="AD" clId="Web-{DB01693B-D272-4071-A175-1A30C276A11D}" dt="2020-03-25T18:25:30.143" v="1461"/>
          <ac:picMkLst>
            <pc:docMk/>
            <pc:sldMk cId="663054424" sldId="265"/>
            <ac:picMk id="4" creationId="{00000000-0000-0000-0000-000000000000}"/>
          </ac:picMkLst>
        </pc:picChg>
        <pc:picChg chg="mod">
          <ac:chgData name="Sydney Peters" userId="S::sydney.peters@lethsd.ab.ca::a2959008-df8c-4ce1-bf47-68fc1df284c7" providerId="AD" clId="Web-{DB01693B-D272-4071-A175-1A30C276A11D}" dt="2020-03-25T18:25:30.143" v="1461"/>
          <ac:picMkLst>
            <pc:docMk/>
            <pc:sldMk cId="663054424" sldId="265"/>
            <ac:picMk id="5" creationId="{00000000-0000-0000-0000-000000000000}"/>
          </ac:picMkLst>
        </pc:picChg>
        <pc:cxnChg chg="add del">
          <ac:chgData name="Sydney Peters" userId="S::sydney.peters@lethsd.ab.ca::a2959008-df8c-4ce1-bf47-68fc1df284c7" providerId="AD" clId="Web-{DB01693B-D272-4071-A175-1A30C276A11D}" dt="2020-03-25T18:25:30.143" v="1461"/>
          <ac:cxnSpMkLst>
            <pc:docMk/>
            <pc:sldMk cId="663054424" sldId="265"/>
            <ac:cxnSpMk id="16" creationId="{2127D324-ED99-4DAD-96B2-75E77B6EE6DC}"/>
          </ac:cxnSpMkLst>
        </pc:cxnChg>
        <pc:cxnChg chg="add del">
          <ac:chgData name="Sydney Peters" userId="S::sydney.peters@lethsd.ab.ca::a2959008-df8c-4ce1-bf47-68fc1df284c7" providerId="AD" clId="Web-{DB01693B-D272-4071-A175-1A30C276A11D}" dt="2020-03-25T18:25:30.143" v="1461"/>
          <ac:cxnSpMkLst>
            <pc:docMk/>
            <pc:sldMk cId="663054424" sldId="265"/>
            <ac:cxnSpMk id="28" creationId="{ADF7A100-AC98-48E5-8ADC-222C893FB29F}"/>
          </ac:cxnSpMkLst>
        </pc:cxnChg>
      </pc:sldChg>
      <pc:sldChg chg="addSp delSp modSp add mod setBg modClrScheme chgLayout">
        <pc:chgData name="Sydney Peters" userId="S::sydney.peters@lethsd.ab.ca::a2959008-df8c-4ce1-bf47-68fc1df284c7" providerId="AD" clId="Web-{DB01693B-D272-4071-A175-1A30C276A11D}" dt="2020-03-25T18:25:28.096" v="1460"/>
        <pc:sldMkLst>
          <pc:docMk/>
          <pc:sldMk cId="1300183989" sldId="266"/>
        </pc:sldMkLst>
        <pc:spChg chg="mod ord">
          <ac:chgData name="Sydney Peters" userId="S::sydney.peters@lethsd.ab.ca::a2959008-df8c-4ce1-bf47-68fc1df284c7" providerId="AD" clId="Web-{DB01693B-D272-4071-A175-1A30C276A11D}" dt="2020-03-25T18:25:28.096" v="1460"/>
          <ac:spMkLst>
            <pc:docMk/>
            <pc:sldMk cId="1300183989" sldId="266"/>
            <ac:spMk id="2" creationId="{00000000-0000-0000-0000-000000000000}"/>
          </ac:spMkLst>
        </pc:spChg>
        <pc:spChg chg="mod ord">
          <ac:chgData name="Sydney Peters" userId="S::sydney.peters@lethsd.ab.ca::a2959008-df8c-4ce1-bf47-68fc1df284c7" providerId="AD" clId="Web-{DB01693B-D272-4071-A175-1A30C276A11D}" dt="2020-03-25T18:25:28.096" v="1460"/>
          <ac:spMkLst>
            <pc:docMk/>
            <pc:sldMk cId="1300183989" sldId="266"/>
            <ac:spMk id="3" creationId="{00000000-0000-0000-0000-000000000000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25:28.096" v="1460"/>
          <ac:spMkLst>
            <pc:docMk/>
            <pc:sldMk cId="1300183989" sldId="266"/>
            <ac:spMk id="18" creationId="{8B226A40-22CC-40E5-9EC4-5163536C62A0}"/>
          </ac:spMkLst>
        </pc:spChg>
        <pc:spChg chg="add del">
          <ac:chgData name="Sydney Peters" userId="S::sydney.peters@lethsd.ab.ca::a2959008-df8c-4ce1-bf47-68fc1df284c7" providerId="AD" clId="Web-{DB01693B-D272-4071-A175-1A30C276A11D}" dt="2020-03-25T18:25:28.096" v="1460"/>
          <ac:spMkLst>
            <pc:docMk/>
            <pc:sldMk cId="1300183989" sldId="266"/>
            <ac:spMk id="26" creationId="{9D2CA3DB-2141-4DE2-9F8A-9E5561DDFDA7}"/>
          </ac:spMkLst>
        </pc:spChg>
        <pc:grpChg chg="add del">
          <ac:chgData name="Sydney Peters" userId="S::sydney.peters@lethsd.ab.ca::a2959008-df8c-4ce1-bf47-68fc1df284c7" providerId="AD" clId="Web-{DB01693B-D272-4071-A175-1A30C276A11D}" dt="2020-03-25T18:25:28.096" v="1460"/>
          <ac:grpSpMkLst>
            <pc:docMk/>
            <pc:sldMk cId="1300183989" sldId="266"/>
            <ac:grpSpMk id="10" creationId="{6BD642B1-E8A0-4B5B-8E4A-D8EF15A08E32}"/>
          </ac:grpSpMkLst>
        </pc:grpChg>
        <pc:grpChg chg="add del">
          <ac:chgData name="Sydney Peters" userId="S::sydney.peters@lethsd.ab.ca::a2959008-df8c-4ce1-bf47-68fc1df284c7" providerId="AD" clId="Web-{DB01693B-D272-4071-A175-1A30C276A11D}" dt="2020-03-25T18:25:28.096" v="1460"/>
          <ac:grpSpMkLst>
            <pc:docMk/>
            <pc:sldMk cId="1300183989" sldId="266"/>
            <ac:grpSpMk id="20" creationId="{6BB9B7D3-101C-4F55-A956-62DA4AAD40E3}"/>
          </ac:grpSpMkLst>
        </pc:grpChg>
        <pc:picChg chg="mod ord">
          <ac:chgData name="Sydney Peters" userId="S::sydney.peters@lethsd.ab.ca::a2959008-df8c-4ce1-bf47-68fc1df284c7" providerId="AD" clId="Web-{DB01693B-D272-4071-A175-1A30C276A11D}" dt="2020-03-25T18:25:28.096" v="1460"/>
          <ac:picMkLst>
            <pc:docMk/>
            <pc:sldMk cId="1300183989" sldId="266"/>
            <ac:picMk id="4" creationId="{00000000-0000-0000-0000-000000000000}"/>
          </ac:picMkLst>
        </pc:picChg>
        <pc:picChg chg="mod">
          <ac:chgData name="Sydney Peters" userId="S::sydney.peters@lethsd.ab.ca::a2959008-df8c-4ce1-bf47-68fc1df284c7" providerId="AD" clId="Web-{DB01693B-D272-4071-A175-1A30C276A11D}" dt="2020-03-25T18:25:28.096" v="1460"/>
          <ac:picMkLst>
            <pc:docMk/>
            <pc:sldMk cId="1300183989" sldId="266"/>
            <ac:picMk id="5" creationId="{00000000-0000-0000-0000-000000000000}"/>
          </ac:picMkLst>
        </pc:picChg>
        <pc:cxnChg chg="add del">
          <ac:chgData name="Sydney Peters" userId="S::sydney.peters@lethsd.ab.ca::a2959008-df8c-4ce1-bf47-68fc1df284c7" providerId="AD" clId="Web-{DB01693B-D272-4071-A175-1A30C276A11D}" dt="2020-03-25T18:25:28.096" v="1460"/>
          <ac:cxnSpMkLst>
            <pc:docMk/>
            <pc:sldMk cId="1300183989" sldId="266"/>
            <ac:cxnSpMk id="16" creationId="{1870FE29-3AF7-4226-8303-7C1B0B8E1F68}"/>
          </ac:cxnSpMkLst>
        </pc:cxnChg>
        <pc:cxnChg chg="add del">
          <ac:chgData name="Sydney Peters" userId="S::sydney.peters@lethsd.ab.ca::a2959008-df8c-4ce1-bf47-68fc1df284c7" providerId="AD" clId="Web-{DB01693B-D272-4071-A175-1A30C276A11D}" dt="2020-03-25T18:25:28.096" v="1460"/>
          <ac:cxnSpMkLst>
            <pc:docMk/>
            <pc:sldMk cId="1300183989" sldId="266"/>
            <ac:cxnSpMk id="28" creationId="{1214B64F-D291-4308-B071-A2678ED782A7}"/>
          </ac:cxnSpMkLst>
        </pc:cxnChg>
      </pc:sldChg>
      <pc:sldChg chg="addSp modSp new">
        <pc:chgData name="Sydney Peters" userId="S::sydney.peters@lethsd.ab.ca::a2959008-df8c-4ce1-bf47-68fc1df284c7" providerId="AD" clId="Web-{DB01693B-D272-4071-A175-1A30C276A11D}" dt="2020-03-25T18:28:04.272" v="1508" actId="14100"/>
        <pc:sldMkLst>
          <pc:docMk/>
          <pc:sldMk cId="2845368108" sldId="267"/>
        </pc:sldMkLst>
        <pc:spChg chg="mod">
          <ac:chgData name="Sydney Peters" userId="S::sydney.peters@lethsd.ab.ca::a2959008-df8c-4ce1-bf47-68fc1df284c7" providerId="AD" clId="Web-{DB01693B-D272-4071-A175-1A30C276A11D}" dt="2020-03-25T18:25:54.378" v="1474" actId="20577"/>
          <ac:spMkLst>
            <pc:docMk/>
            <pc:sldMk cId="2845368108" sldId="267"/>
            <ac:spMk id="2" creationId="{388E82F0-CFE3-4D7C-A237-34D5211C7764}"/>
          </ac:spMkLst>
        </pc:spChg>
        <pc:spChg chg="mod">
          <ac:chgData name="Sydney Peters" userId="S::sydney.peters@lethsd.ab.ca::a2959008-df8c-4ce1-bf47-68fc1df284c7" providerId="AD" clId="Web-{DB01693B-D272-4071-A175-1A30C276A11D}" dt="2020-03-25T18:26:54.223" v="1499" actId="20577"/>
          <ac:spMkLst>
            <pc:docMk/>
            <pc:sldMk cId="2845368108" sldId="267"/>
            <ac:spMk id="3" creationId="{44EE8067-906E-444D-AABD-3280FC7C4F5E}"/>
          </ac:spMkLst>
        </pc:spChg>
        <pc:picChg chg="add mod">
          <ac:chgData name="Sydney Peters" userId="S::sydney.peters@lethsd.ab.ca::a2959008-df8c-4ce1-bf47-68fc1df284c7" providerId="AD" clId="Web-{DB01693B-D272-4071-A175-1A30C276A11D}" dt="2020-03-25T18:27:01.458" v="1504" actId="1076"/>
          <ac:picMkLst>
            <pc:docMk/>
            <pc:sldMk cId="2845368108" sldId="267"/>
            <ac:picMk id="4" creationId="{0B444332-919E-4248-A322-16D29479C359}"/>
          </ac:picMkLst>
        </pc:picChg>
        <pc:picChg chg="add mod">
          <ac:chgData name="Sydney Peters" userId="S::sydney.peters@lethsd.ab.ca::a2959008-df8c-4ce1-bf47-68fc1df284c7" providerId="AD" clId="Web-{DB01693B-D272-4071-A175-1A30C276A11D}" dt="2020-03-25T18:28:04.272" v="1508" actId="14100"/>
          <ac:picMkLst>
            <pc:docMk/>
            <pc:sldMk cId="2845368108" sldId="267"/>
            <ac:picMk id="6" creationId="{0E03F819-9839-404B-A197-63755D7FEEE8}"/>
          </ac:picMkLst>
        </pc:picChg>
      </pc:sldChg>
      <pc:sldMasterChg chg="add del addSldLayout delSldLayout">
        <pc:chgData name="Sydney Peters" userId="S::sydney.peters@lethsd.ab.ca::a2959008-df8c-4ce1-bf47-68fc1df284c7" providerId="AD" clId="Web-{DB01693B-D272-4071-A175-1A30C276A11D}" dt="2020-03-25T18:21:16.574" v="1409"/>
        <pc:sldMasterMkLst>
          <pc:docMk/>
          <pc:sldMasterMk cId="0" sldId="2147483648"/>
        </pc:sldMasterMkLst>
        <pc:sldLayoutChg chg="add del">
          <pc:chgData name="Sydney Peters" userId="S::sydney.peters@lethsd.ab.ca::a2959008-df8c-4ce1-bf47-68fc1df284c7" providerId="AD" clId="Web-{DB01693B-D272-4071-A175-1A30C276A11D}" dt="2020-03-25T18:21:16.574" v="1409"/>
          <pc:sldLayoutMkLst>
            <pc:docMk/>
            <pc:sldMasterMk cId="0" sldId="2147483648"/>
            <pc:sldLayoutMk cId="0" sldId="2147483649"/>
          </pc:sldLayoutMkLst>
        </pc:sldLayoutChg>
        <pc:sldLayoutChg chg="add del">
          <pc:chgData name="Sydney Peters" userId="S::sydney.peters@lethsd.ab.ca::a2959008-df8c-4ce1-bf47-68fc1df284c7" providerId="AD" clId="Web-{DB01693B-D272-4071-A175-1A30C276A11D}" dt="2020-03-25T18:21:16.574" v="1409"/>
          <pc:sldLayoutMkLst>
            <pc:docMk/>
            <pc:sldMasterMk cId="0" sldId="2147483648"/>
            <pc:sldLayoutMk cId="0" sldId="2147483651"/>
          </pc:sldLayoutMkLst>
        </pc:sldLayoutChg>
        <pc:sldLayoutChg chg="add del">
          <pc:chgData name="Sydney Peters" userId="S::sydney.peters@lethsd.ab.ca::a2959008-df8c-4ce1-bf47-68fc1df284c7" providerId="AD" clId="Web-{DB01693B-D272-4071-A175-1A30C276A11D}" dt="2020-03-25T18:21:16.574" v="1409"/>
          <pc:sldLayoutMkLst>
            <pc:docMk/>
            <pc:sldMasterMk cId="0" sldId="2147483648"/>
            <pc:sldLayoutMk cId="0" sldId="2147483653"/>
          </pc:sldLayoutMkLst>
        </pc:sldLayoutChg>
        <pc:sldLayoutChg chg="add del">
          <pc:chgData name="Sydney Peters" userId="S::sydney.peters@lethsd.ab.ca::a2959008-df8c-4ce1-bf47-68fc1df284c7" providerId="AD" clId="Web-{DB01693B-D272-4071-A175-1A30C276A11D}" dt="2020-03-25T18:21:16.574" v="1409"/>
          <pc:sldLayoutMkLst>
            <pc:docMk/>
            <pc:sldMasterMk cId="0" sldId="2147483648"/>
            <pc:sldLayoutMk cId="0" sldId="2147483654"/>
          </pc:sldLayoutMkLst>
        </pc:sldLayoutChg>
        <pc:sldLayoutChg chg="add del">
          <pc:chgData name="Sydney Peters" userId="S::sydney.peters@lethsd.ab.ca::a2959008-df8c-4ce1-bf47-68fc1df284c7" providerId="AD" clId="Web-{DB01693B-D272-4071-A175-1A30C276A11D}" dt="2020-03-25T18:21:16.574" v="1409"/>
          <pc:sldLayoutMkLst>
            <pc:docMk/>
            <pc:sldMasterMk cId="0" sldId="2147483648"/>
            <pc:sldLayoutMk cId="0" sldId="2147483655"/>
          </pc:sldLayoutMkLst>
        </pc:sldLayoutChg>
        <pc:sldLayoutChg chg="add del">
          <pc:chgData name="Sydney Peters" userId="S::sydney.peters@lethsd.ab.ca::a2959008-df8c-4ce1-bf47-68fc1df284c7" providerId="AD" clId="Web-{DB01693B-D272-4071-A175-1A30C276A11D}" dt="2020-03-25T18:21:16.574" v="1409"/>
          <pc:sldLayoutMkLst>
            <pc:docMk/>
            <pc:sldMasterMk cId="0" sldId="2147483648"/>
            <pc:sldLayoutMk cId="0" sldId="2147483656"/>
          </pc:sldLayoutMkLst>
        </pc:sldLayoutChg>
        <pc:sldLayoutChg chg="add del">
          <pc:chgData name="Sydney Peters" userId="S::sydney.peters@lethsd.ab.ca::a2959008-df8c-4ce1-bf47-68fc1df284c7" providerId="AD" clId="Web-{DB01693B-D272-4071-A175-1A30C276A11D}" dt="2020-03-25T18:21:16.574" v="1409"/>
          <pc:sldLayoutMkLst>
            <pc:docMk/>
            <pc:sldMasterMk cId="0" sldId="2147483648"/>
            <pc:sldLayoutMk cId="0" sldId="2147483657"/>
          </pc:sldLayoutMkLst>
        </pc:sldLayoutChg>
        <pc:sldLayoutChg chg="add del">
          <pc:chgData name="Sydney Peters" userId="S::sydney.peters@lethsd.ab.ca::a2959008-df8c-4ce1-bf47-68fc1df284c7" providerId="AD" clId="Web-{DB01693B-D272-4071-A175-1A30C276A11D}" dt="2020-03-25T18:21:16.574" v="1409"/>
          <pc:sldLayoutMkLst>
            <pc:docMk/>
            <pc:sldMasterMk cId="0" sldId="2147483648"/>
            <pc:sldLayoutMk cId="0" sldId="2147483658"/>
          </pc:sldLayoutMkLst>
        </pc:sldLayoutChg>
        <pc:sldLayoutChg chg="add del">
          <pc:chgData name="Sydney Peters" userId="S::sydney.peters@lethsd.ab.ca::a2959008-df8c-4ce1-bf47-68fc1df284c7" providerId="AD" clId="Web-{DB01693B-D272-4071-A175-1A30C276A11D}" dt="2020-03-25T18:21:16.574" v="1409"/>
          <pc:sldLayoutMkLst>
            <pc:docMk/>
            <pc:sldMasterMk cId="0" sldId="2147483648"/>
            <pc:sldLayoutMk cId="0" sldId="2147483659"/>
          </pc:sldLayoutMkLst>
        </pc:sldLayoutChg>
        <pc:sldLayoutChg chg="add del">
          <pc:chgData name="Sydney Peters" userId="S::sydney.peters@lethsd.ab.ca::a2959008-df8c-4ce1-bf47-68fc1df284c7" providerId="AD" clId="Web-{DB01693B-D272-4071-A175-1A30C276A11D}" dt="2020-03-25T18:21:16.574" v="1409"/>
          <pc:sldLayoutMkLst>
            <pc:docMk/>
            <pc:sldMasterMk cId="0" sldId="2147483648"/>
            <pc:sldLayoutMk cId="0" sldId="2147483660"/>
          </pc:sldLayoutMkLst>
        </pc:sldLayoutChg>
        <pc:sldLayoutChg chg="add del">
          <pc:chgData name="Sydney Peters" userId="S::sydney.peters@lethsd.ab.ca::a2959008-df8c-4ce1-bf47-68fc1df284c7" providerId="AD" clId="Web-{DB01693B-D272-4071-A175-1A30C276A11D}" dt="2020-03-25T18:21:16.574" v="1409"/>
          <pc:sldLayoutMkLst>
            <pc:docMk/>
            <pc:sldMasterMk cId="0" sldId="2147483648"/>
            <pc:sldLayoutMk cId="0" sldId="2147483663"/>
          </pc:sldLayoutMkLst>
        </pc:sldLayoutChg>
        <pc:sldLayoutChg chg="add del">
          <pc:chgData name="Sydney Peters" userId="S::sydney.peters@lethsd.ab.ca::a2959008-df8c-4ce1-bf47-68fc1df284c7" providerId="AD" clId="Web-{DB01693B-D272-4071-A175-1A30C276A11D}" dt="2020-03-25T18:21:16.574" v="1409"/>
          <pc:sldLayoutMkLst>
            <pc:docMk/>
            <pc:sldMasterMk cId="0" sldId="2147483648"/>
            <pc:sldLayoutMk cId="0" sldId="2147483664"/>
          </pc:sldLayoutMkLst>
        </pc:sldLayoutChg>
        <pc:sldLayoutChg chg="add del">
          <pc:chgData name="Sydney Peters" userId="S::sydney.peters@lethsd.ab.ca::a2959008-df8c-4ce1-bf47-68fc1df284c7" providerId="AD" clId="Web-{DB01693B-D272-4071-A175-1A30C276A11D}" dt="2020-03-25T18:21:16.574" v="1409"/>
          <pc:sldLayoutMkLst>
            <pc:docMk/>
            <pc:sldMasterMk cId="0" sldId="2147483648"/>
            <pc:sldLayoutMk cId="0" sldId="2147483665"/>
          </pc:sldLayoutMkLst>
        </pc:sldLayoutChg>
        <pc:sldLayoutChg chg="add del">
          <pc:chgData name="Sydney Peters" userId="S::sydney.peters@lethsd.ab.ca::a2959008-df8c-4ce1-bf47-68fc1df284c7" providerId="AD" clId="Web-{DB01693B-D272-4071-A175-1A30C276A11D}" dt="2020-03-25T18:21:16.574" v="1409"/>
          <pc:sldLayoutMkLst>
            <pc:docMk/>
            <pc:sldMasterMk cId="0" sldId="2147483648"/>
            <pc:sldLayoutMk cId="0" sldId="2147483666"/>
          </pc:sldLayoutMkLst>
        </pc:sldLayoutChg>
        <pc:sldLayoutChg chg="add del">
          <pc:chgData name="Sydney Peters" userId="S::sydney.peters@lethsd.ab.ca::a2959008-df8c-4ce1-bf47-68fc1df284c7" providerId="AD" clId="Web-{DB01693B-D272-4071-A175-1A30C276A11D}" dt="2020-03-25T18:21:16.574" v="1409"/>
          <pc:sldLayoutMkLst>
            <pc:docMk/>
            <pc:sldMasterMk cId="0" sldId="2147483648"/>
            <pc:sldLayoutMk cId="0" sldId="2147483667"/>
          </pc:sldLayoutMkLst>
        </pc:sldLayoutChg>
        <pc:sldLayoutChg chg="add del">
          <pc:chgData name="Sydney Peters" userId="S::sydney.peters@lethsd.ab.ca::a2959008-df8c-4ce1-bf47-68fc1df284c7" providerId="AD" clId="Web-{DB01693B-D272-4071-A175-1A30C276A11D}" dt="2020-03-25T18:21:16.574" v="1409"/>
          <pc:sldLayoutMkLst>
            <pc:docMk/>
            <pc:sldMasterMk cId="0" sldId="2147483648"/>
            <pc:sldLayoutMk cId="0" sldId="2147483668"/>
          </pc:sldLayoutMkLst>
        </pc:sldLayoutChg>
        <pc:sldLayoutChg chg="add del">
          <pc:chgData name="Sydney Peters" userId="S::sydney.peters@lethsd.ab.ca::a2959008-df8c-4ce1-bf47-68fc1df284c7" providerId="AD" clId="Web-{DB01693B-D272-4071-A175-1A30C276A11D}" dt="2020-03-25T18:21:16.574" v="1409"/>
          <pc:sldLayoutMkLst>
            <pc:docMk/>
            <pc:sldMasterMk cId="0" sldId="2147483648"/>
            <pc:sldLayoutMk cId="0" sldId="2147483669"/>
          </pc:sldLayoutMkLst>
        </pc:sldLayoutChg>
      </pc:sldMasterChg>
      <pc:sldMasterChg chg="del replId delSldLayout modSldLayout">
        <pc:chgData name="Sydney Peters" userId="S::sydney.peters@lethsd.ab.ca::a2959008-df8c-4ce1-bf47-68fc1df284c7" providerId="AD" clId="Web-{DB01693B-D272-4071-A175-1A30C276A11D}" dt="2020-03-25T18:21:16.574" v="1409"/>
        <pc:sldMasterMkLst>
          <pc:docMk/>
          <pc:sldMasterMk cId="2460954070" sldId="2147483674"/>
        </pc:sldMasterMkLst>
        <pc:sldLayoutChg chg="del">
          <pc:chgData name="Sydney Peters" userId="S::sydney.peters@lethsd.ab.ca::a2959008-df8c-4ce1-bf47-68fc1df284c7" providerId="AD" clId="Web-{DB01693B-D272-4071-A175-1A30C276A11D}" dt="2020-03-25T18:21:16.574" v="1409"/>
          <pc:sldLayoutMkLst>
            <pc:docMk/>
            <pc:sldMasterMk cId="2460954070" sldId="2147483674"/>
            <pc:sldLayoutMk cId="2385387890" sldId="2147483661"/>
          </pc:sldLayoutMkLst>
        </pc:sldLayoutChg>
        <pc:sldLayoutChg chg="del">
          <pc:chgData name="Sydney Peters" userId="S::sydney.peters@lethsd.ab.ca::a2959008-df8c-4ce1-bf47-68fc1df284c7" providerId="AD" clId="Web-{DB01693B-D272-4071-A175-1A30C276A11D}" dt="2020-03-25T18:21:16.574" v="1409"/>
          <pc:sldLayoutMkLst>
            <pc:docMk/>
            <pc:sldMasterMk cId="2460954070" sldId="2147483674"/>
            <pc:sldLayoutMk cId="949138452" sldId="2147483662"/>
          </pc:sldLayoutMkLst>
        </pc:sldLayoutChg>
        <pc:sldLayoutChg chg="del">
          <pc:chgData name="Sydney Peters" userId="S::sydney.peters@lethsd.ab.ca::a2959008-df8c-4ce1-bf47-68fc1df284c7" providerId="AD" clId="Web-{DB01693B-D272-4071-A175-1A30C276A11D}" dt="2020-03-25T18:21:16.574" v="1409"/>
          <pc:sldLayoutMkLst>
            <pc:docMk/>
            <pc:sldMasterMk cId="2460954070" sldId="2147483674"/>
            <pc:sldLayoutMk cId="2202905451" sldId="2147483670"/>
          </pc:sldLayoutMkLst>
        </pc:sldLayoutChg>
        <pc:sldLayoutChg chg="del">
          <pc:chgData name="Sydney Peters" userId="S::sydney.peters@lethsd.ab.ca::a2959008-df8c-4ce1-bf47-68fc1df284c7" providerId="AD" clId="Web-{DB01693B-D272-4071-A175-1A30C276A11D}" dt="2020-03-25T18:21:16.574" v="1409"/>
          <pc:sldLayoutMkLst>
            <pc:docMk/>
            <pc:sldMasterMk cId="2460954070" sldId="2147483674"/>
            <pc:sldLayoutMk cId="3479445657" sldId="2147483671"/>
          </pc:sldLayoutMkLst>
        </pc:sldLayoutChg>
        <pc:sldLayoutChg chg="del replId">
          <pc:chgData name="Sydney Peters" userId="S::sydney.peters@lethsd.ab.ca::a2959008-df8c-4ce1-bf47-68fc1df284c7" providerId="AD" clId="Web-{DB01693B-D272-4071-A175-1A30C276A11D}" dt="2020-03-25T18:21:16.574" v="1409"/>
          <pc:sldLayoutMkLst>
            <pc:docMk/>
            <pc:sldMasterMk cId="2460954070" sldId="2147483674"/>
            <pc:sldLayoutMk cId="3171841454" sldId="2147483672"/>
          </pc:sldLayoutMkLst>
        </pc:sldLayoutChg>
        <pc:sldLayoutChg chg="del replId">
          <pc:chgData name="Sydney Peters" userId="S::sydney.peters@lethsd.ab.ca::a2959008-df8c-4ce1-bf47-68fc1df284c7" providerId="AD" clId="Web-{DB01693B-D272-4071-A175-1A30C276A11D}" dt="2020-03-25T18:21:16.574" v="1409"/>
          <pc:sldLayoutMkLst>
            <pc:docMk/>
            <pc:sldMasterMk cId="2460954070" sldId="2147483674"/>
            <pc:sldLayoutMk cId="1718958274" sldId="2147483673"/>
          </pc:sldLayoutMkLst>
        </pc:sldLayoutChg>
        <pc:sldLayoutChg chg="del replId">
          <pc:chgData name="Sydney Peters" userId="S::sydney.peters@lethsd.ab.ca::a2959008-df8c-4ce1-bf47-68fc1df284c7" providerId="AD" clId="Web-{DB01693B-D272-4071-A175-1A30C276A11D}" dt="2020-03-25T18:21:16.574" v="1409"/>
          <pc:sldLayoutMkLst>
            <pc:docMk/>
            <pc:sldMasterMk cId="2460954070" sldId="2147483674"/>
            <pc:sldLayoutMk cId="2591524520" sldId="2147483675"/>
          </pc:sldLayoutMkLst>
        </pc:sldLayoutChg>
        <pc:sldLayoutChg chg="del replId">
          <pc:chgData name="Sydney Peters" userId="S::sydney.peters@lethsd.ab.ca::a2959008-df8c-4ce1-bf47-68fc1df284c7" providerId="AD" clId="Web-{DB01693B-D272-4071-A175-1A30C276A11D}" dt="2020-03-25T18:21:16.574" v="1409"/>
          <pc:sldLayoutMkLst>
            <pc:docMk/>
            <pc:sldMasterMk cId="2460954070" sldId="2147483674"/>
            <pc:sldLayoutMk cId="1203092039" sldId="2147483676"/>
          </pc:sldLayoutMkLst>
        </pc:sldLayoutChg>
        <pc:sldLayoutChg chg="del replId">
          <pc:chgData name="Sydney Peters" userId="S::sydney.peters@lethsd.ab.ca::a2959008-df8c-4ce1-bf47-68fc1df284c7" providerId="AD" clId="Web-{DB01693B-D272-4071-A175-1A30C276A11D}" dt="2020-03-25T18:21:16.574" v="1409"/>
          <pc:sldLayoutMkLst>
            <pc:docMk/>
            <pc:sldMasterMk cId="2460954070" sldId="2147483674"/>
            <pc:sldLayoutMk cId="3733172339" sldId="2147483677"/>
          </pc:sldLayoutMkLst>
        </pc:sldLayoutChg>
        <pc:sldLayoutChg chg="del replId">
          <pc:chgData name="Sydney Peters" userId="S::sydney.peters@lethsd.ab.ca::a2959008-df8c-4ce1-bf47-68fc1df284c7" providerId="AD" clId="Web-{DB01693B-D272-4071-A175-1A30C276A11D}" dt="2020-03-25T18:21:16.574" v="1409"/>
          <pc:sldLayoutMkLst>
            <pc:docMk/>
            <pc:sldMasterMk cId="2460954070" sldId="2147483674"/>
            <pc:sldLayoutMk cId="3210312558" sldId="2147483678"/>
          </pc:sldLayoutMkLst>
        </pc:sldLayoutChg>
        <pc:sldLayoutChg chg="del replId">
          <pc:chgData name="Sydney Peters" userId="S::sydney.peters@lethsd.ab.ca::a2959008-df8c-4ce1-bf47-68fc1df284c7" providerId="AD" clId="Web-{DB01693B-D272-4071-A175-1A30C276A11D}" dt="2020-03-25T18:21:16.574" v="1409"/>
          <pc:sldLayoutMkLst>
            <pc:docMk/>
            <pc:sldMasterMk cId="2460954070" sldId="2147483674"/>
            <pc:sldLayoutMk cId="3146388984" sldId="2147483679"/>
          </pc:sldLayoutMkLst>
        </pc:sldLayoutChg>
      </pc:sldMasterChg>
      <pc:sldMasterChg chg="add del addSldLayout delSldLayout modSldLayout">
        <pc:chgData name="Sydney Peters" userId="S::sydney.peters@lethsd.ab.ca::a2959008-df8c-4ce1-bf47-68fc1df284c7" providerId="AD" clId="Web-{DB01693B-D272-4071-A175-1A30C276A11D}" dt="2020-03-25T18:21:28.215" v="1410"/>
        <pc:sldMasterMkLst>
          <pc:docMk/>
          <pc:sldMasterMk cId="2280033173" sldId="2147483680"/>
        </pc:sldMasterMkLst>
        <pc:sldLayoutChg chg="add del mod replId">
          <pc:chgData name="Sydney Peters" userId="S::sydney.peters@lethsd.ab.ca::a2959008-df8c-4ce1-bf47-68fc1df284c7" providerId="AD" clId="Web-{DB01693B-D272-4071-A175-1A30C276A11D}" dt="2020-03-25T18:21:28.215" v="1410"/>
          <pc:sldLayoutMkLst>
            <pc:docMk/>
            <pc:sldMasterMk cId="2280033173" sldId="2147483680"/>
            <pc:sldLayoutMk cId="883085009" sldId="2147483681"/>
          </pc:sldLayoutMkLst>
        </pc:sldLayoutChg>
        <pc:sldLayoutChg chg="add del mod replId">
          <pc:chgData name="Sydney Peters" userId="S::sydney.peters@lethsd.ab.ca::a2959008-df8c-4ce1-bf47-68fc1df284c7" providerId="AD" clId="Web-{DB01693B-D272-4071-A175-1A30C276A11D}" dt="2020-03-25T18:21:28.215" v="1410"/>
          <pc:sldLayoutMkLst>
            <pc:docMk/>
            <pc:sldMasterMk cId="2280033173" sldId="2147483680"/>
            <pc:sldLayoutMk cId="4208013929" sldId="2147483682"/>
          </pc:sldLayoutMkLst>
        </pc:sldLayoutChg>
        <pc:sldLayoutChg chg="add del mod replId">
          <pc:chgData name="Sydney Peters" userId="S::sydney.peters@lethsd.ab.ca::a2959008-df8c-4ce1-bf47-68fc1df284c7" providerId="AD" clId="Web-{DB01693B-D272-4071-A175-1A30C276A11D}" dt="2020-03-25T18:21:28.215" v="1410"/>
          <pc:sldLayoutMkLst>
            <pc:docMk/>
            <pc:sldMasterMk cId="2280033173" sldId="2147483680"/>
            <pc:sldLayoutMk cId="2699461832" sldId="2147483683"/>
          </pc:sldLayoutMkLst>
        </pc:sldLayoutChg>
        <pc:sldLayoutChg chg="add del mod replId">
          <pc:chgData name="Sydney Peters" userId="S::sydney.peters@lethsd.ab.ca::a2959008-df8c-4ce1-bf47-68fc1df284c7" providerId="AD" clId="Web-{DB01693B-D272-4071-A175-1A30C276A11D}" dt="2020-03-25T18:21:28.215" v="1410"/>
          <pc:sldLayoutMkLst>
            <pc:docMk/>
            <pc:sldMasterMk cId="2280033173" sldId="2147483680"/>
            <pc:sldLayoutMk cId="1988950467" sldId="2147483684"/>
          </pc:sldLayoutMkLst>
        </pc:sldLayoutChg>
        <pc:sldLayoutChg chg="add del mod replId">
          <pc:chgData name="Sydney Peters" userId="S::sydney.peters@lethsd.ab.ca::a2959008-df8c-4ce1-bf47-68fc1df284c7" providerId="AD" clId="Web-{DB01693B-D272-4071-A175-1A30C276A11D}" dt="2020-03-25T18:21:28.215" v="1410"/>
          <pc:sldLayoutMkLst>
            <pc:docMk/>
            <pc:sldMasterMk cId="2280033173" sldId="2147483680"/>
            <pc:sldLayoutMk cId="574750052" sldId="2147483685"/>
          </pc:sldLayoutMkLst>
        </pc:sldLayoutChg>
        <pc:sldLayoutChg chg="add del mod replId">
          <pc:chgData name="Sydney Peters" userId="S::sydney.peters@lethsd.ab.ca::a2959008-df8c-4ce1-bf47-68fc1df284c7" providerId="AD" clId="Web-{DB01693B-D272-4071-A175-1A30C276A11D}" dt="2020-03-25T18:21:28.215" v="1410"/>
          <pc:sldLayoutMkLst>
            <pc:docMk/>
            <pc:sldMasterMk cId="2280033173" sldId="2147483680"/>
            <pc:sldLayoutMk cId="3792568845" sldId="2147483686"/>
          </pc:sldLayoutMkLst>
        </pc:sldLayoutChg>
        <pc:sldLayoutChg chg="add del mod replId">
          <pc:chgData name="Sydney Peters" userId="S::sydney.peters@lethsd.ab.ca::a2959008-df8c-4ce1-bf47-68fc1df284c7" providerId="AD" clId="Web-{DB01693B-D272-4071-A175-1A30C276A11D}" dt="2020-03-25T18:21:28.215" v="1410"/>
          <pc:sldLayoutMkLst>
            <pc:docMk/>
            <pc:sldMasterMk cId="2280033173" sldId="2147483680"/>
            <pc:sldLayoutMk cId="671504756" sldId="2147483687"/>
          </pc:sldLayoutMkLst>
        </pc:sldLayoutChg>
        <pc:sldLayoutChg chg="add del mod replId">
          <pc:chgData name="Sydney Peters" userId="S::sydney.peters@lethsd.ab.ca::a2959008-df8c-4ce1-bf47-68fc1df284c7" providerId="AD" clId="Web-{DB01693B-D272-4071-A175-1A30C276A11D}" dt="2020-03-25T18:21:28.215" v="1410"/>
          <pc:sldLayoutMkLst>
            <pc:docMk/>
            <pc:sldMasterMk cId="2280033173" sldId="2147483680"/>
            <pc:sldLayoutMk cId="1419101773" sldId="2147483688"/>
          </pc:sldLayoutMkLst>
        </pc:sldLayoutChg>
        <pc:sldLayoutChg chg="add del mod replId">
          <pc:chgData name="Sydney Peters" userId="S::sydney.peters@lethsd.ab.ca::a2959008-df8c-4ce1-bf47-68fc1df284c7" providerId="AD" clId="Web-{DB01693B-D272-4071-A175-1A30C276A11D}" dt="2020-03-25T18:21:28.215" v="1410"/>
          <pc:sldLayoutMkLst>
            <pc:docMk/>
            <pc:sldMasterMk cId="2280033173" sldId="2147483680"/>
            <pc:sldLayoutMk cId="3016059743" sldId="2147483689"/>
          </pc:sldLayoutMkLst>
        </pc:sldLayoutChg>
        <pc:sldLayoutChg chg="add del mod replId">
          <pc:chgData name="Sydney Peters" userId="S::sydney.peters@lethsd.ab.ca::a2959008-df8c-4ce1-bf47-68fc1df284c7" providerId="AD" clId="Web-{DB01693B-D272-4071-A175-1A30C276A11D}" dt="2020-03-25T18:21:28.215" v="1410"/>
          <pc:sldLayoutMkLst>
            <pc:docMk/>
            <pc:sldMasterMk cId="2280033173" sldId="2147483680"/>
            <pc:sldLayoutMk cId="2635243555" sldId="2147483690"/>
          </pc:sldLayoutMkLst>
        </pc:sldLayoutChg>
        <pc:sldLayoutChg chg="add del mod replId">
          <pc:chgData name="Sydney Peters" userId="S::sydney.peters@lethsd.ab.ca::a2959008-df8c-4ce1-bf47-68fc1df284c7" providerId="AD" clId="Web-{DB01693B-D272-4071-A175-1A30C276A11D}" dt="2020-03-25T18:21:28.215" v="1410"/>
          <pc:sldLayoutMkLst>
            <pc:docMk/>
            <pc:sldMasterMk cId="2280033173" sldId="2147483680"/>
            <pc:sldLayoutMk cId="2034875954" sldId="2147483691"/>
          </pc:sldLayoutMkLst>
        </pc:sldLayoutChg>
      </pc:sldMasterChg>
      <pc:sldMasterChg chg="add del addSldLayout delSldLayout modSldLayout">
        <pc:chgData name="Sydney Peters" userId="S::sydney.peters@lethsd.ab.ca::a2959008-df8c-4ce1-bf47-68fc1df284c7" providerId="AD" clId="Web-{DB01693B-D272-4071-A175-1A30C276A11D}" dt="2020-03-25T18:21:35.356" v="1411"/>
        <pc:sldMasterMkLst>
          <pc:docMk/>
          <pc:sldMasterMk cId="1923509899" sldId="2147483692"/>
        </pc:sldMasterMkLst>
        <pc:sldLayoutChg chg="add del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1923509899" sldId="2147483692"/>
            <pc:sldLayoutMk cId="2328723816" sldId="2147483693"/>
          </pc:sldLayoutMkLst>
        </pc:sldLayoutChg>
        <pc:sldLayoutChg chg="add del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1923509899" sldId="2147483692"/>
            <pc:sldLayoutMk cId="673633998" sldId="2147483694"/>
          </pc:sldLayoutMkLst>
        </pc:sldLayoutChg>
        <pc:sldLayoutChg chg="add del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1923509899" sldId="2147483692"/>
            <pc:sldLayoutMk cId="609623290" sldId="2147483695"/>
          </pc:sldLayoutMkLst>
        </pc:sldLayoutChg>
        <pc:sldLayoutChg chg="add del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1923509899" sldId="2147483692"/>
            <pc:sldLayoutMk cId="4043003933" sldId="2147483696"/>
          </pc:sldLayoutMkLst>
        </pc:sldLayoutChg>
        <pc:sldLayoutChg chg="add del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1923509899" sldId="2147483692"/>
            <pc:sldLayoutMk cId="1717990457" sldId="2147483697"/>
          </pc:sldLayoutMkLst>
        </pc:sldLayoutChg>
        <pc:sldLayoutChg chg="add del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1923509899" sldId="2147483692"/>
            <pc:sldLayoutMk cId="4127309699" sldId="2147483698"/>
          </pc:sldLayoutMkLst>
        </pc:sldLayoutChg>
        <pc:sldLayoutChg chg="add del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1923509899" sldId="2147483692"/>
            <pc:sldLayoutMk cId="2255751815" sldId="2147483699"/>
          </pc:sldLayoutMkLst>
        </pc:sldLayoutChg>
        <pc:sldLayoutChg chg="add del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1923509899" sldId="2147483692"/>
            <pc:sldLayoutMk cId="829043976" sldId="2147483700"/>
          </pc:sldLayoutMkLst>
        </pc:sldLayoutChg>
        <pc:sldLayoutChg chg="add del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1923509899" sldId="2147483692"/>
            <pc:sldLayoutMk cId="3480524999" sldId="2147483701"/>
          </pc:sldLayoutMkLst>
        </pc:sldLayoutChg>
        <pc:sldLayoutChg chg="add del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1923509899" sldId="2147483692"/>
            <pc:sldLayoutMk cId="1508518936" sldId="2147483702"/>
          </pc:sldLayoutMkLst>
        </pc:sldLayoutChg>
        <pc:sldLayoutChg chg="add del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1923509899" sldId="2147483692"/>
            <pc:sldLayoutMk cId="2914282418" sldId="2147483703"/>
          </pc:sldLayoutMkLst>
        </pc:sldLayoutChg>
        <pc:sldLayoutChg chg="add del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1923509899" sldId="2147483692"/>
            <pc:sldLayoutMk cId="1395913152" sldId="2147483704"/>
          </pc:sldLayoutMkLst>
        </pc:sldLayoutChg>
        <pc:sldLayoutChg chg="add del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1923509899" sldId="2147483692"/>
            <pc:sldLayoutMk cId="1904615516" sldId="2147483705"/>
          </pc:sldLayoutMkLst>
        </pc:sldLayoutChg>
        <pc:sldLayoutChg chg="add del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1923509899" sldId="2147483692"/>
            <pc:sldLayoutMk cId="1914086710" sldId="2147483706"/>
          </pc:sldLayoutMkLst>
        </pc:sldLayoutChg>
        <pc:sldLayoutChg chg="add del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1923509899" sldId="2147483692"/>
            <pc:sldLayoutMk cId="1754486359" sldId="2147483707"/>
          </pc:sldLayoutMkLst>
        </pc:sldLayoutChg>
        <pc:sldLayoutChg chg="add del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1923509899" sldId="2147483692"/>
            <pc:sldLayoutMk cId="2545368774" sldId="2147483708"/>
          </pc:sldLayoutMkLst>
        </pc:sldLayoutChg>
        <pc:sldLayoutChg chg="add del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1923509899" sldId="2147483692"/>
            <pc:sldLayoutMk cId="695837323" sldId="2147483709"/>
          </pc:sldLayoutMkLst>
        </pc:sldLayoutChg>
      </pc:sldMasterChg>
      <pc:sldMasterChg chg="add addSldLayout modSldLayout">
        <pc:chgData name="Sydney Peters" userId="S::sydney.peters@lethsd.ab.ca::a2959008-df8c-4ce1-bf47-68fc1df284c7" providerId="AD" clId="Web-{DB01693B-D272-4071-A175-1A30C276A11D}" dt="2020-03-25T18:21:35.356" v="1411"/>
        <pc:sldMasterMkLst>
          <pc:docMk/>
          <pc:sldMasterMk cId="4090635926" sldId="2147483710"/>
        </pc:sldMasterMkLst>
        <pc:sldLayoutChg chg="add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4090635926" sldId="2147483710"/>
            <pc:sldLayoutMk cId="1756534383" sldId="2147483711"/>
          </pc:sldLayoutMkLst>
        </pc:sldLayoutChg>
        <pc:sldLayoutChg chg="add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4090635926" sldId="2147483710"/>
            <pc:sldLayoutMk cId="1642629628" sldId="2147483712"/>
          </pc:sldLayoutMkLst>
        </pc:sldLayoutChg>
        <pc:sldLayoutChg chg="add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4090635926" sldId="2147483710"/>
            <pc:sldLayoutMk cId="1838183587" sldId="2147483713"/>
          </pc:sldLayoutMkLst>
        </pc:sldLayoutChg>
        <pc:sldLayoutChg chg="add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4090635926" sldId="2147483710"/>
            <pc:sldLayoutMk cId="3820400407" sldId="2147483714"/>
          </pc:sldLayoutMkLst>
        </pc:sldLayoutChg>
        <pc:sldLayoutChg chg="add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4090635926" sldId="2147483710"/>
            <pc:sldLayoutMk cId="2961485211" sldId="2147483715"/>
          </pc:sldLayoutMkLst>
        </pc:sldLayoutChg>
        <pc:sldLayoutChg chg="add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4090635926" sldId="2147483710"/>
            <pc:sldLayoutMk cId="726362463" sldId="2147483716"/>
          </pc:sldLayoutMkLst>
        </pc:sldLayoutChg>
        <pc:sldLayoutChg chg="add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4090635926" sldId="2147483710"/>
            <pc:sldLayoutMk cId="369625122" sldId="2147483717"/>
          </pc:sldLayoutMkLst>
        </pc:sldLayoutChg>
        <pc:sldLayoutChg chg="add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4090635926" sldId="2147483710"/>
            <pc:sldLayoutMk cId="2006575293" sldId="2147483718"/>
          </pc:sldLayoutMkLst>
        </pc:sldLayoutChg>
        <pc:sldLayoutChg chg="add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4090635926" sldId="2147483710"/>
            <pc:sldLayoutMk cId="1381751077" sldId="2147483719"/>
          </pc:sldLayoutMkLst>
        </pc:sldLayoutChg>
        <pc:sldLayoutChg chg="add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4090635926" sldId="2147483710"/>
            <pc:sldLayoutMk cId="1728514795" sldId="2147483720"/>
          </pc:sldLayoutMkLst>
        </pc:sldLayoutChg>
        <pc:sldLayoutChg chg="add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4090635926" sldId="2147483710"/>
            <pc:sldLayoutMk cId="3111452169" sldId="2147483721"/>
          </pc:sldLayoutMkLst>
        </pc:sldLayoutChg>
        <pc:sldLayoutChg chg="add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4090635926" sldId="2147483710"/>
            <pc:sldLayoutMk cId="599980422" sldId="2147483722"/>
          </pc:sldLayoutMkLst>
        </pc:sldLayoutChg>
        <pc:sldLayoutChg chg="add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4090635926" sldId="2147483710"/>
            <pc:sldLayoutMk cId="869361204" sldId="2147483723"/>
          </pc:sldLayoutMkLst>
        </pc:sldLayoutChg>
        <pc:sldLayoutChg chg="add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4090635926" sldId="2147483710"/>
            <pc:sldLayoutMk cId="2472782780" sldId="2147483724"/>
          </pc:sldLayoutMkLst>
        </pc:sldLayoutChg>
        <pc:sldLayoutChg chg="add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4090635926" sldId="2147483710"/>
            <pc:sldLayoutMk cId="3385227779" sldId="2147483725"/>
          </pc:sldLayoutMkLst>
        </pc:sldLayoutChg>
        <pc:sldLayoutChg chg="add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4090635926" sldId="2147483710"/>
            <pc:sldLayoutMk cId="3233081907" sldId="2147483726"/>
          </pc:sldLayoutMkLst>
        </pc:sldLayoutChg>
        <pc:sldLayoutChg chg="add mod replId">
          <pc:chgData name="Sydney Peters" userId="S::sydney.peters@lethsd.ab.ca::a2959008-df8c-4ce1-bf47-68fc1df284c7" providerId="AD" clId="Web-{DB01693B-D272-4071-A175-1A30C276A11D}" dt="2020-03-25T18:21:35.356" v="1411"/>
          <pc:sldLayoutMkLst>
            <pc:docMk/>
            <pc:sldMasterMk cId="4090635926" sldId="2147483710"/>
            <pc:sldLayoutMk cId="862265896" sldId="214748372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53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1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452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980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61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782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227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08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26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2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18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0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48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36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57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5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3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t1d.org/wordpress/2018/04/09/a-problem-solving-guide-and-worksheet-for-parents-and-their-kids/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" name="Picture 14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7528" y="982132"/>
            <a:ext cx="4094017" cy="28238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>
                <a:solidFill>
                  <a:srgbClr val="262626"/>
                </a:solidFill>
                <a:cs typeface="Calibri Light"/>
              </a:rPr>
              <a:t>Today in writing, we are going to play a game! </a:t>
            </a:r>
            <a:endParaRPr lang="en-US" sz="4800">
              <a:solidFill>
                <a:srgbClr val="26262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528" y="4076944"/>
            <a:ext cx="4094017" cy="16796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cs typeface="Calibri"/>
              </a:rPr>
              <a:t>It's called, "would you rather?"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7" name="Graphic 6" descr="Playing Cards">
            <a:extLst>
              <a:ext uri="{FF2B5EF4-FFF2-40B4-BE49-F238E27FC236}">
                <a16:creationId xmlns:a16="http://schemas.microsoft.com/office/drawing/2014/main" id="{9FCDC007-59E9-4293-B4EF-8F4BB19BC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06533" y="982131"/>
            <a:ext cx="4893735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rather…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Visit the international space station for week or stay in an underwater hotel for a week? </a:t>
            </a:r>
            <a:endParaRPr lang="en-CA" dirty="0"/>
          </a:p>
        </p:txBody>
      </p:sp>
      <p:pic>
        <p:nvPicPr>
          <p:cNvPr id="5" name="Picture 4" descr="Deepak's Blog: Important Questions: Satellite Communic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21" y="3545127"/>
            <a:ext cx="3444657" cy="1948384"/>
          </a:xfrm>
          <a:prstGeom prst="rect">
            <a:avLst/>
          </a:prstGeom>
        </p:spPr>
      </p:pic>
      <p:pic>
        <p:nvPicPr>
          <p:cNvPr id="6" name="Picture 5" descr="Ithaa - The Underwater Restaurant in Maldives | Shadows Galo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74" y="3601559"/>
            <a:ext cx="3577509" cy="189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62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E82F0-CFE3-4D7C-A237-34D5211C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rather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8067-906E-444D-AABD-3280FC7C4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a detective or a pilot? </a:t>
            </a:r>
          </a:p>
        </p:txBody>
      </p:sp>
      <p:pic>
        <p:nvPicPr>
          <p:cNvPr id="4" name="Picture 4" descr="A person wearing a suit and hat standing by a brick wall&#10;&#10;Description generated with very high confidence">
            <a:extLst>
              <a:ext uri="{FF2B5EF4-FFF2-40B4-BE49-F238E27FC236}">
                <a16:creationId xmlns:a16="http://schemas.microsoft.com/office/drawing/2014/main" id="{0B444332-919E-4248-A322-16D29479C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653" y="3276332"/>
            <a:ext cx="3496393" cy="2346923"/>
          </a:xfrm>
          <a:prstGeom prst="rect">
            <a:avLst/>
          </a:prstGeom>
        </p:spPr>
      </p:pic>
      <p:pic>
        <p:nvPicPr>
          <p:cNvPr id="6" name="Picture 6" descr="A close up of a toy&#10;&#10;Description generated with high confidence">
            <a:extLst>
              <a:ext uri="{FF2B5EF4-FFF2-40B4-BE49-F238E27FC236}">
                <a16:creationId xmlns:a16="http://schemas.microsoft.com/office/drawing/2014/main" id="{0E03F819-9839-404B-A197-63755D7FE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192" y="3020683"/>
            <a:ext cx="2944483" cy="294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6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2C7FDF9-C2A1-45C5-A49B-8B1CA2A3C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8988FF-4B5F-49A9-BB7F-B49C1610F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CA22E7-59B6-4508-ACFF-1A25FF6E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Take out a piece of paper and pencil, or a word document on your computer 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580401-353D-4D90-9CA7-316BFD718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04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8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01ED9B-313B-43B5-9D4F-5B23486C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cs typeface="Calibri Light"/>
              </a:rPr>
              <a:t>There will be several slides giving two scenarios. You pick which one "you would rather" </a:t>
            </a:r>
          </a:p>
        </p:txBody>
      </p:sp>
      <p:sp>
        <p:nvSpPr>
          <p:cNvPr id="14" name="Rectangle 23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0BF380B7-A16E-4A79-BF9D-E3C569269C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1635" r="3" b="3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15" name="Straight Connector 25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F565E-0EE3-4C02-B2DC-7B4B63D08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You are going to choose ONE slide to write about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9DC058-31B6-4420-A0F3-2870F217B393}"/>
              </a:ext>
            </a:extLst>
          </p:cNvPr>
          <p:cNvSpPr txBox="1"/>
          <p:nvPr/>
        </p:nvSpPr>
        <p:spPr>
          <a:xfrm>
            <a:off x="3089843" y="5068933"/>
            <a:ext cx="219964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568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29369C1F-C4A4-40B4-B6E0-2858C840F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D9B24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4" name="Picture 9">
            <a:extLst>
              <a:ext uri="{FF2B5EF4-FFF2-40B4-BE49-F238E27FC236}">
                <a16:creationId xmlns:a16="http://schemas.microsoft.com/office/drawing/2014/main" id="{D2C6A0EE-D2D9-448F-B083-7DEEB674B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BBDAAD-2B27-4E13-8ACF-38BAB0A5F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cs typeface="Calibri Light"/>
              </a:rPr>
              <a:t>Once you have picked the slide you want to compare you are going to write about which "thing" you would rather do </a:t>
            </a:r>
            <a:endParaRPr lang="en-US" sz="3100"/>
          </a:p>
        </p:txBody>
      </p:sp>
      <p:cxnSp>
        <p:nvCxnSpPr>
          <p:cNvPr id="25" name="Straight Connector 11">
            <a:extLst>
              <a:ext uri="{FF2B5EF4-FFF2-40B4-BE49-F238E27FC236}">
                <a16:creationId xmlns:a16="http://schemas.microsoft.com/office/drawing/2014/main" id="{96DC9B3E-DC68-4FF2-9781-CB1E626F5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3745B-A361-4C9C-966D-CDDA17110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cs typeface="Calibri"/>
              </a:rPr>
              <a:t>When writing, you need to give 3 reason WHY you chose that item over the other item</a:t>
            </a:r>
          </a:p>
          <a:p>
            <a:pPr marL="0" indent="0" algn="ctr">
              <a:buNone/>
            </a:pPr>
            <a:r>
              <a:rPr lang="en-US" dirty="0">
                <a:cs typeface="Calibri"/>
              </a:rPr>
              <a:t>AND</a:t>
            </a:r>
          </a:p>
          <a:p>
            <a:r>
              <a:rPr lang="en-US" dirty="0">
                <a:cs typeface="Calibri"/>
              </a:rPr>
              <a:t>You need to give evidence for each reason </a:t>
            </a:r>
          </a:p>
        </p:txBody>
      </p:sp>
    </p:spTree>
    <p:extLst>
      <p:ext uri="{BB962C8B-B14F-4D97-AF65-F5344CB8AC3E}">
        <p14:creationId xmlns:p14="http://schemas.microsoft.com/office/powerpoint/2010/main" val="157376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278BC618-3289-4C64-902D-506AF437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33D31B1-9C37-4542-80D3-7B54026F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287369-BCCA-4A9B-8BBC-33A4D5922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For example...</a:t>
            </a:r>
            <a:endParaRPr lang="en-US" dirty="0"/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10D273FA-71CB-4AEB-8F60-67AB3375E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04E60-C667-4F6C-BE02-3E263532C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b="1" u="sng">
                <a:cs typeface="Calibri"/>
              </a:rPr>
              <a:t>Question: </a:t>
            </a:r>
          </a:p>
          <a:p>
            <a:pPr marL="0" indent="0">
              <a:buNone/>
            </a:pPr>
            <a:r>
              <a:rPr lang="en-US" sz="2200">
                <a:cs typeface="Calibri"/>
              </a:rPr>
              <a:t>Would you rather go to Disneyland or Hawaii?</a:t>
            </a:r>
          </a:p>
          <a:p>
            <a:pPr marL="0" indent="0">
              <a:buNone/>
            </a:pPr>
            <a:r>
              <a:rPr lang="en-US" sz="2200" b="1" u="sng">
                <a:cs typeface="Calibri"/>
              </a:rPr>
              <a:t>Answer</a:t>
            </a:r>
          </a:p>
          <a:p>
            <a:pPr marL="0" indent="0">
              <a:buNone/>
            </a:pPr>
            <a:r>
              <a:rPr lang="en-US" sz="2200">
                <a:cs typeface="Calibri"/>
              </a:rPr>
              <a:t>I would rather go to Disneyland because there are rollercoasters. </a:t>
            </a:r>
            <a:r>
              <a:rPr lang="en-US" sz="2200" b="1">
                <a:cs typeface="Calibri"/>
              </a:rPr>
              <a:t>For example</a:t>
            </a:r>
            <a:r>
              <a:rPr lang="en-US" sz="2200">
                <a:cs typeface="Calibri"/>
              </a:rPr>
              <a:t> you can go on Space Mountain or on The Matterhorn. </a:t>
            </a:r>
          </a:p>
          <a:p>
            <a:pPr marL="0" indent="0">
              <a:buNone/>
            </a:pPr>
            <a:r>
              <a:rPr lang="en-US" sz="2200">
                <a:cs typeface="Calibri"/>
              </a:rPr>
              <a:t>-rollercoasters is my reason, Space Mountain and The Matterhorn are my evidence </a:t>
            </a:r>
          </a:p>
          <a:p>
            <a:pPr marL="0" indent="0">
              <a:buNone/>
            </a:pPr>
            <a:r>
              <a:rPr lang="en-US" sz="2200">
                <a:cs typeface="Calibri"/>
              </a:rPr>
              <a:t>**Then you would give TWO more reasons with evidence</a:t>
            </a:r>
          </a:p>
        </p:txBody>
      </p:sp>
    </p:spTree>
    <p:extLst>
      <p:ext uri="{BB962C8B-B14F-4D97-AF65-F5344CB8AC3E}">
        <p14:creationId xmlns:p14="http://schemas.microsoft.com/office/powerpoint/2010/main" val="109506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29369C1F-C4A4-40B4-B6E0-2858C840F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D9B24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2C6A0EE-D2D9-448F-B083-7DEEB674B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737418-A933-403B-9FB0-6B94A303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Time to play!</a:t>
            </a:r>
            <a:endParaRPr lang="en-US"/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96DC9B3E-DC68-4FF2-9781-CB1E626F5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5F85C-F8BD-468F-8FCE-6D99FF9A0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cs typeface="Calibri"/>
              </a:rPr>
              <a:t>Remember, pick ONE slide to compare which "thing" you would rather do. Then give three reasons why you picked that item with evidence:) </a:t>
            </a:r>
          </a:p>
          <a:p>
            <a:r>
              <a:rPr lang="en-US" sz="2800" dirty="0">
                <a:cs typeface="Calibri"/>
              </a:rPr>
              <a:t>If you want to do more than one, go ahead! </a:t>
            </a:r>
          </a:p>
        </p:txBody>
      </p:sp>
    </p:spTree>
    <p:extLst>
      <p:ext uri="{BB962C8B-B14F-4D97-AF65-F5344CB8AC3E}">
        <p14:creationId xmlns:p14="http://schemas.microsoft.com/office/powerpoint/2010/main" val="1709525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rather…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skiing or go to a water park? </a:t>
            </a:r>
            <a:endParaRPr lang="en-CA" dirty="0"/>
          </a:p>
        </p:txBody>
      </p:sp>
      <p:pic>
        <p:nvPicPr>
          <p:cNvPr id="4" name="Picture 3" descr="Esquí | Muchodeportiv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534" y="3455214"/>
            <a:ext cx="3227538" cy="2420654"/>
          </a:xfrm>
          <a:prstGeom prst="rect">
            <a:avLst/>
          </a:prstGeom>
        </p:spPr>
      </p:pic>
      <p:pic>
        <p:nvPicPr>
          <p:cNvPr id="5" name="Picture 4" descr="Munsu Water Park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40" y="3455214"/>
            <a:ext cx="3657600" cy="234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80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rather…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a wizard or a superhero? </a:t>
            </a:r>
            <a:endParaRPr lang="en-CA" dirty="0"/>
          </a:p>
        </p:txBody>
      </p:sp>
      <p:pic>
        <p:nvPicPr>
          <p:cNvPr id="4" name="Picture 3" descr="The Castle Library...: Wizardry Writing Wednesday #10 b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94" y="3216274"/>
            <a:ext cx="2243888" cy="2332755"/>
          </a:xfrm>
          <a:prstGeom prst="rect">
            <a:avLst/>
          </a:prstGeom>
        </p:spPr>
      </p:pic>
      <p:pic>
        <p:nvPicPr>
          <p:cNvPr id="5" name="Picture 4" descr="저스티스 리그 - 리그베다위키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45" y="3216274"/>
            <a:ext cx="3064700" cy="2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54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rather…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able to create a new holiday or create a new sport? </a:t>
            </a:r>
            <a:endParaRPr lang="en-CA" dirty="0"/>
          </a:p>
        </p:txBody>
      </p:sp>
      <p:pic>
        <p:nvPicPr>
          <p:cNvPr id="4" name="Picture 3" descr="MAPping Company Succe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673" y="3266539"/>
            <a:ext cx="2372117" cy="2609329"/>
          </a:xfrm>
          <a:prstGeom prst="rect">
            <a:avLst/>
          </a:prstGeom>
        </p:spPr>
      </p:pic>
      <p:pic>
        <p:nvPicPr>
          <p:cNvPr id="5" name="Picture 4" descr="Sports PNG Transparent Images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90" y="3266539"/>
            <a:ext cx="7348342" cy="213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83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47CA7C65B444C844855EFBA80EB1D" ma:contentTypeVersion="6" ma:contentTypeDescription="Create a new document." ma:contentTypeScope="" ma:versionID="a705eff1f6fe8ebbd5fc40a689a034df">
  <xsd:schema xmlns:xsd="http://www.w3.org/2001/XMLSchema" xmlns:xs="http://www.w3.org/2001/XMLSchema" xmlns:p="http://schemas.microsoft.com/office/2006/metadata/properties" xmlns:ns2="9a9f9016-6aff-47cd-8247-d4bfe8ea27c0" targetNamespace="http://schemas.microsoft.com/office/2006/metadata/properties" ma:root="true" ma:fieldsID="a9cd25a9ed143be6f51cd054c2764f74" ns2:_="">
    <xsd:import namespace="9a9f9016-6aff-47cd-8247-d4bfe8ea27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f9016-6aff-47cd-8247-d4bfe8ea2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DFEE50-2B6A-4624-9E03-D62A71992C5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6FEA8AB-3FCE-4661-848B-E52A5F2F49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CE050C-9969-4909-93E1-D2AC2DD89F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9f9016-6aff-47cd-8247-d4bfe8ea27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Organic</vt:lpstr>
      <vt:lpstr>Today in writing, we are going to play a game! </vt:lpstr>
      <vt:lpstr>Take out a piece of paper and pencil, or a word document on your computer </vt:lpstr>
      <vt:lpstr>There will be several slides giving two scenarios. You pick which one "you would rather" </vt:lpstr>
      <vt:lpstr>Once you have picked the slide you want to compare you are going to write about which "thing" you would rather do </vt:lpstr>
      <vt:lpstr>For example...</vt:lpstr>
      <vt:lpstr>Time to play!</vt:lpstr>
      <vt:lpstr>Would you rather… </vt:lpstr>
      <vt:lpstr>Would you rather… </vt:lpstr>
      <vt:lpstr>Would you rather… </vt:lpstr>
      <vt:lpstr>Would you rather… </vt:lpstr>
      <vt:lpstr>Would you rather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225</cp:revision>
  <dcterms:created xsi:type="dcterms:W3CDTF">2020-03-25T18:01:07Z</dcterms:created>
  <dcterms:modified xsi:type="dcterms:W3CDTF">2020-03-25T18:28:07Z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0x010100E6F47CA7C65B444C844855EFBA80EB1D</vt:lpwstr>
  </property>
</Properties>
</file>