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4"/>
  </p:sldMasterIdLst>
  <p:sldIdLst>
    <p:sldId id="256" r:id="rId5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31" d="100"/>
          <a:sy n="31" d="100"/>
        </p:scale>
        <p:origin x="22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4T15:29:56.604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4T15:30:15.019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4T15:30:15.420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0,'0'0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0-03-24T15:30:21.986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0,'0'0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674924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08103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1386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84315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8456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647506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60304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16696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4221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54558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23006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BB40EE-1269-45C7-A462-6D88BC9A4C88}" type="datetimeFigureOut">
              <a:rPr lang="en-CA" smtClean="0"/>
              <a:t>2020-03-30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3B6BEF-8D11-4305-8D2C-12D1582190C3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8749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yellowgrade4team.schoolsites.ca/" TargetMode="External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4.xml"/><Relationship Id="rId5" Type="http://schemas.openxmlformats.org/officeDocument/2006/relationships/customXml" Target="../ink/ink3.xml"/><Relationship Id="rId4" Type="http://schemas.openxmlformats.org/officeDocument/2006/relationships/customXml" Target="../ink/ink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6EA0DD-A08B-4906-87CE-A3EA103E9CC5}"/>
              </a:ext>
            </a:extLst>
          </p:cNvPr>
          <p:cNvSpPr txBox="1"/>
          <p:nvPr/>
        </p:nvSpPr>
        <p:spPr>
          <a:xfrm>
            <a:off x="3419475" y="838200"/>
            <a:ext cx="53530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>
                <a:latin typeface="Century Gothic" panose="020B0502020202020204" pitchFamily="34" charset="0"/>
              </a:rPr>
              <a:t>Grade 4 Choice Board </a:t>
            </a:r>
            <a:endParaRPr lang="en-CA" sz="3600" b="1" u="sng" dirty="0">
              <a:latin typeface="Century Gothic" panose="020B050202020202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CC91B863-0737-474A-A536-C49DEB02708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4622844"/>
              </p:ext>
            </p:extLst>
          </p:nvPr>
        </p:nvGraphicFramePr>
        <p:xfrm>
          <a:off x="590550" y="4768850"/>
          <a:ext cx="11010900" cy="106489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70300">
                  <a:extLst>
                    <a:ext uri="{9D8B030D-6E8A-4147-A177-3AD203B41FA5}">
                      <a16:colId xmlns:a16="http://schemas.microsoft.com/office/drawing/2014/main" val="2277867164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2332892348"/>
                    </a:ext>
                  </a:extLst>
                </a:gridCol>
                <a:gridCol w="3670300">
                  <a:extLst>
                    <a:ext uri="{9D8B030D-6E8A-4147-A177-3AD203B41FA5}">
                      <a16:colId xmlns:a16="http://schemas.microsoft.com/office/drawing/2014/main" val="1074462580"/>
                    </a:ext>
                  </a:extLst>
                </a:gridCol>
              </a:tblGrid>
              <a:tr h="3549650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Reading </a:t>
                      </a:r>
                      <a:endParaRPr lang="en-CA" sz="1800" b="1" u="sng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Writing</a:t>
                      </a:r>
                      <a:endParaRPr lang="en-CA" sz="1800" b="1" u="sng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Math </a:t>
                      </a:r>
                      <a:endParaRPr lang="en-CA" sz="1800" b="1" u="sng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802282"/>
                  </a:ext>
                </a:extLst>
              </a:tr>
              <a:tr h="3549650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Reading </a:t>
                      </a:r>
                      <a:endParaRPr lang="en-CA" sz="1800" b="1" u="sng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Writing </a:t>
                      </a:r>
                      <a:endParaRPr lang="en-CA" sz="1800" b="1" u="sng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Math </a:t>
                      </a:r>
                      <a:endParaRPr lang="en-CA" sz="1800" b="1" u="sng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9601106"/>
                  </a:ext>
                </a:extLst>
              </a:tr>
              <a:tr h="3549650"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Other </a:t>
                      </a:r>
                      <a:endParaRPr lang="en-CA" sz="1800" b="1" u="sng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Other </a:t>
                      </a:r>
                      <a:endParaRPr lang="en-CA" sz="1800" b="1" u="sng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b="1" u="sng" dirty="0">
                          <a:latin typeface="Century Gothic" panose="020B0502020202020204" pitchFamily="34" charset="0"/>
                        </a:rPr>
                        <a:t>Math </a:t>
                      </a:r>
                      <a:endParaRPr lang="en-CA" sz="1800" b="1" u="sng" dirty="0">
                        <a:latin typeface="Century Gothic" panose="020B0502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9993774"/>
                  </a:ext>
                </a:extLst>
              </a:tr>
            </a:tbl>
          </a:graphicData>
        </a:graphic>
      </p:graphicFrame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9" name="Ink 8">
                <a:extLst>
                  <a:ext uri="{FF2B5EF4-FFF2-40B4-BE49-F238E27FC236}">
                    <a16:creationId xmlns:a16="http://schemas.microsoft.com/office/drawing/2014/main" id="{3F41F1DE-1C62-48F3-B625-123667918482}"/>
                  </a:ext>
                </a:extLst>
              </p14:cNvPr>
              <p14:cNvContentPartPr/>
              <p14:nvPr/>
            </p14:nvContentPartPr>
            <p14:xfrm>
              <a:off x="8400840" y="6819300"/>
              <a:ext cx="360" cy="360"/>
            </p14:xfrm>
          </p:contentPart>
        </mc:Choice>
        <mc:Fallback xmlns="">
          <p:pic>
            <p:nvPicPr>
              <p:cNvPr id="9" name="Ink 8">
                <a:extLst>
                  <a:ext uri="{FF2B5EF4-FFF2-40B4-BE49-F238E27FC236}">
                    <a16:creationId xmlns:a16="http://schemas.microsoft.com/office/drawing/2014/main" id="{3F41F1DE-1C62-48F3-B625-123667918482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91840" y="6810300"/>
                <a:ext cx="18000" cy="18000"/>
              </a:xfrm>
              <a:prstGeom prst="rect">
                <a:avLst/>
              </a:prstGeom>
            </p:spPr>
          </p:pic>
        </mc:Fallback>
      </mc:AlternateContent>
      <p:grpSp>
        <p:nvGrpSpPr>
          <p:cNvPr id="26" name="Group 25">
            <a:extLst>
              <a:ext uri="{FF2B5EF4-FFF2-40B4-BE49-F238E27FC236}">
                <a16:creationId xmlns:a16="http://schemas.microsoft.com/office/drawing/2014/main" id="{93DAC949-3D17-453E-A168-9C763E32B004}"/>
              </a:ext>
            </a:extLst>
          </p:cNvPr>
          <p:cNvGrpSpPr/>
          <p:nvPr/>
        </p:nvGrpSpPr>
        <p:grpSpPr>
          <a:xfrm>
            <a:off x="3581160" y="3638340"/>
            <a:ext cx="360" cy="360"/>
            <a:chOff x="3581160" y="3638340"/>
            <a:chExt cx="360" cy="360"/>
          </a:xfrm>
        </p:grpSpPr>
        <mc:AlternateContent xmlns:mc="http://schemas.openxmlformats.org/markup-compatibility/2006" xmlns:p14="http://schemas.microsoft.com/office/powerpoint/2010/main">
          <mc:Choice Requires="p14">
            <p:contentPart p14:bwMode="auto" r:id="rId4">
              <p14:nvContentPartPr>
                <p14:cNvPr id="24" name="Ink 23">
                  <a:extLst>
                    <a:ext uri="{FF2B5EF4-FFF2-40B4-BE49-F238E27FC236}">
                      <a16:creationId xmlns:a16="http://schemas.microsoft.com/office/drawing/2014/main" id="{7D785E9C-A167-473A-9E18-D2EB0D54DF6E}"/>
                    </a:ext>
                  </a:extLst>
                </p14:cNvPr>
                <p14:cNvContentPartPr/>
                <p14:nvPr/>
              </p14:nvContentPartPr>
              <p14:xfrm>
                <a:off x="3581160" y="3638340"/>
                <a:ext cx="360" cy="360"/>
              </p14:xfrm>
            </p:contentPart>
          </mc:Choice>
          <mc:Fallback xmlns="">
            <p:pic>
              <p:nvPicPr>
                <p:cNvPr id="24" name="Ink 23">
                  <a:extLst>
                    <a:ext uri="{FF2B5EF4-FFF2-40B4-BE49-F238E27FC236}">
                      <a16:creationId xmlns:a16="http://schemas.microsoft.com/office/drawing/2014/main" id="{7D785E9C-A167-473A-9E18-D2EB0D54DF6E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572160" y="362934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  <mc:AlternateContent xmlns:mc="http://schemas.openxmlformats.org/markup-compatibility/2006" xmlns:p14="http://schemas.microsoft.com/office/powerpoint/2010/main">
          <mc:Choice Requires="p14">
            <p:contentPart p14:bwMode="auto" r:id="rId5">
              <p14:nvContentPartPr>
                <p14:cNvPr id="25" name="Ink 24">
                  <a:extLst>
                    <a:ext uri="{FF2B5EF4-FFF2-40B4-BE49-F238E27FC236}">
                      <a16:creationId xmlns:a16="http://schemas.microsoft.com/office/drawing/2014/main" id="{0E58F14C-836F-44EC-B54E-6B6C2A0C178B}"/>
                    </a:ext>
                  </a:extLst>
                </p14:cNvPr>
                <p14:cNvContentPartPr/>
                <p14:nvPr/>
              </p14:nvContentPartPr>
              <p14:xfrm>
                <a:off x="3581160" y="3638340"/>
                <a:ext cx="360" cy="360"/>
              </p14:xfrm>
            </p:contentPart>
          </mc:Choice>
          <mc:Fallback xmlns="">
            <p:pic>
              <p:nvPicPr>
                <p:cNvPr id="25" name="Ink 24">
                  <a:extLst>
                    <a:ext uri="{FF2B5EF4-FFF2-40B4-BE49-F238E27FC236}">
                      <a16:creationId xmlns:a16="http://schemas.microsoft.com/office/drawing/2014/main" id="{0E58F14C-836F-44EC-B54E-6B6C2A0C178B}"/>
                    </a:ext>
                  </a:extLst>
                </p:cNvPr>
                <p:cNvPicPr/>
                <p:nvPr/>
              </p:nvPicPr>
              <p:blipFill>
                <a:blip r:embed="rId3"/>
                <a:stretch>
                  <a:fillRect/>
                </a:stretch>
              </p:blipFill>
              <p:spPr>
                <a:xfrm>
                  <a:off x="3572160" y="3629340"/>
                  <a:ext cx="18000" cy="18000"/>
                </a:xfrm>
                <a:prstGeom prst="rect">
                  <a:avLst/>
                </a:prstGeom>
              </p:spPr>
            </p:pic>
          </mc:Fallback>
        </mc:AlternateContent>
      </p:grpSp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27" name="Ink 26">
                <a:extLst>
                  <a:ext uri="{FF2B5EF4-FFF2-40B4-BE49-F238E27FC236}">
                    <a16:creationId xmlns:a16="http://schemas.microsoft.com/office/drawing/2014/main" id="{29E9B6E2-8395-416D-9490-20C2D9186ECE}"/>
                  </a:ext>
                </a:extLst>
              </p14:cNvPr>
              <p14:cNvContentPartPr/>
              <p14:nvPr/>
            </p14:nvContentPartPr>
            <p14:xfrm>
              <a:off x="3409440" y="9048420"/>
              <a:ext cx="360" cy="360"/>
            </p14:xfrm>
          </p:contentPart>
        </mc:Choice>
        <mc:Fallback xmlns="">
          <p:pic>
            <p:nvPicPr>
              <p:cNvPr id="27" name="Ink 26">
                <a:extLst>
                  <a:ext uri="{FF2B5EF4-FFF2-40B4-BE49-F238E27FC236}">
                    <a16:creationId xmlns:a16="http://schemas.microsoft.com/office/drawing/2014/main" id="{29E9B6E2-8395-416D-9490-20C2D9186ECE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400800" y="9039420"/>
                <a:ext cx="18000" cy="18000"/>
              </a:xfrm>
              <a:prstGeom prst="rect">
                <a:avLst/>
              </a:prstGeom>
            </p:spPr>
          </p:pic>
        </mc:Fallback>
      </mc:AlternateContent>
      <p:sp>
        <p:nvSpPr>
          <p:cNvPr id="30" name="TextBox 29">
            <a:extLst>
              <a:ext uri="{FF2B5EF4-FFF2-40B4-BE49-F238E27FC236}">
                <a16:creationId xmlns:a16="http://schemas.microsoft.com/office/drawing/2014/main" id="{88047166-F24C-4B23-954A-E20C6BA95114}"/>
              </a:ext>
            </a:extLst>
          </p:cNvPr>
          <p:cNvSpPr txBox="1"/>
          <p:nvPr/>
        </p:nvSpPr>
        <p:spPr>
          <a:xfrm>
            <a:off x="590550" y="1660307"/>
            <a:ext cx="110109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1" u="sng" dirty="0">
                <a:latin typeface="Century Gothic" panose="020B0502020202020204" pitchFamily="34" charset="0"/>
              </a:rPr>
              <a:t>How to use a choice board: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Choose which square you would like to complete.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Visit our microsite: </a:t>
            </a:r>
            <a:r>
              <a:rPr lang="en-US" sz="2000" dirty="0">
                <a:latin typeface="Century Gothic" panose="020B0502020202020204" pitchFamily="34" charset="0"/>
                <a:hlinkClick r:id="rId7"/>
              </a:rPr>
              <a:t>https://yellowgrade4team.schoolsites.ca/</a:t>
            </a:r>
            <a:r>
              <a:rPr lang="en-US" sz="2000" dirty="0">
                <a:latin typeface="Century Gothic" panose="020B0502020202020204" pitchFamily="34" charset="0"/>
              </a:rPr>
              <a:t> 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Select the tab that matches the subject you will be doing. 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Pick an activity that you would like to do. 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Complete the activity and all supporting documents.</a:t>
            </a:r>
          </a:p>
          <a:p>
            <a:pPr marL="342900" indent="-342900">
              <a:buAutoNum type="arabicPeriod"/>
            </a:pPr>
            <a:r>
              <a:rPr lang="en-US" sz="2000" dirty="0">
                <a:latin typeface="Century Gothic" panose="020B0502020202020204" pitchFamily="34" charset="0"/>
              </a:rPr>
              <a:t>Record on your choice board the activity that you completed</a:t>
            </a:r>
            <a:r>
              <a:rPr lang="en-US" dirty="0">
                <a:latin typeface="Century Gothic" panose="020B0502020202020204" pitchFamily="34" charset="0"/>
              </a:rPr>
              <a:t>. </a:t>
            </a:r>
          </a:p>
          <a:p>
            <a:endParaRPr lang="en-US" dirty="0">
              <a:latin typeface="Century Gothic" panose="020B0502020202020204" pitchFamily="34" charset="0"/>
            </a:endParaRPr>
          </a:p>
          <a:p>
            <a:r>
              <a:rPr lang="en-US" dirty="0">
                <a:latin typeface="Century Gothic" panose="020B0502020202020204" pitchFamily="34" charset="0"/>
              </a:rPr>
              <a:t>*Note: some activities may fill more than one square on your activity board. </a:t>
            </a:r>
          </a:p>
          <a:p>
            <a:pPr marL="342900" indent="-342900">
              <a:buAutoNum type="arabicPeriod"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651734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4BCC1D7AB61D146A6566415FBD49CE6" ma:contentTypeVersion="12" ma:contentTypeDescription="Create a new document." ma:contentTypeScope="" ma:versionID="752ca10de239c7717b7d35478d971bb6">
  <xsd:schema xmlns:xsd="http://www.w3.org/2001/XMLSchema" xmlns:xs="http://www.w3.org/2001/XMLSchema" xmlns:p="http://schemas.microsoft.com/office/2006/metadata/properties" xmlns:ns3="2dfdbd87-feb3-4b3a-b11d-aaad4bfbe884" xmlns:ns4="c17d24db-1525-423a-a246-76d2fc38ff69" targetNamespace="http://schemas.microsoft.com/office/2006/metadata/properties" ma:root="true" ma:fieldsID="a40c9280cc3e0386e90e70843ae65426" ns3:_="" ns4:_="">
    <xsd:import namespace="2dfdbd87-feb3-4b3a-b11d-aaad4bfbe884"/>
    <xsd:import namespace="c17d24db-1525-423a-a246-76d2fc38ff69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dfdbd87-feb3-4b3a-b11d-aaad4bfbe884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7d24db-1525-423a-a246-76d2fc38ff6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385BD1-46E8-4301-8F1E-0409ED7B84B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80A69C-B48C-4E8D-8F44-0354B19CE484}">
  <ds:schemaRefs>
    <ds:schemaRef ds:uri="c17d24db-1525-423a-a246-76d2fc38ff69"/>
    <ds:schemaRef ds:uri="http://schemas.microsoft.com/office/infopath/2007/PartnerControls"/>
    <ds:schemaRef ds:uri="http://schemas.microsoft.com/office/2006/documentManagement/types"/>
    <ds:schemaRef ds:uri="2dfdbd87-feb3-4b3a-b11d-aaad4bfbe884"/>
    <ds:schemaRef ds:uri="http://purl.org/dc/dcmitype/"/>
    <ds:schemaRef ds:uri="http://purl.org/dc/elements/1.1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571180C6-FE13-4440-A99D-E00DC5B29BF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dfdbd87-feb3-4b3a-b11d-aaad4bfbe884"/>
    <ds:schemaRef ds:uri="c17d24db-1525-423a-a246-76d2fc38ff6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26</TotalTime>
  <Words>98</Words>
  <Application>Microsoft Office PowerPoint</Application>
  <PresentationFormat>Custom</PresentationFormat>
  <Paragraphs>19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Century Gothic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Amanda Krawchuk</dc:creator>
  <cp:lastModifiedBy>James Schalk</cp:lastModifiedBy>
  <cp:revision>5</cp:revision>
  <dcterms:created xsi:type="dcterms:W3CDTF">2020-03-24T15:21:28Z</dcterms:created>
  <dcterms:modified xsi:type="dcterms:W3CDTF">2020-03-30T15:42:31Z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0x01010044BCC1D7AB61D146A6566415FBD49CE6</vt:lpwstr>
  </property>
</Properties>
</file>