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22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15:29:56.60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15:30:15.01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15:30:15.42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15:30:21.9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49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81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86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31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4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75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30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669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22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55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06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40EE-1269-45C7-A462-6D88BC9A4C88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6BEF-8D11-4305-8D2C-12D158219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49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yellowgrade4team.schoolsites.ca/" TargetMode="Externa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6EA0DD-A08B-4906-87CE-A3EA103E9CC5}"/>
              </a:ext>
            </a:extLst>
          </p:cNvPr>
          <p:cNvSpPr txBox="1"/>
          <p:nvPr/>
        </p:nvSpPr>
        <p:spPr>
          <a:xfrm>
            <a:off x="3419475" y="838200"/>
            <a:ext cx="535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Century Gothic" panose="020B0502020202020204" pitchFamily="34" charset="0"/>
              </a:rPr>
              <a:t>Grade 4 Choice Board </a:t>
            </a:r>
            <a:endParaRPr lang="en-CA" sz="3600" b="1" u="sng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C91B863-0737-474A-A536-C49DEB027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22844"/>
              </p:ext>
            </p:extLst>
          </p:nvPr>
        </p:nvGraphicFramePr>
        <p:xfrm>
          <a:off x="590550" y="4768850"/>
          <a:ext cx="11010900" cy="1064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300">
                  <a:extLst>
                    <a:ext uri="{9D8B030D-6E8A-4147-A177-3AD203B41FA5}">
                      <a16:colId xmlns:a16="http://schemas.microsoft.com/office/drawing/2014/main" val="2277867164"/>
                    </a:ext>
                  </a:extLst>
                </a:gridCol>
                <a:gridCol w="3670300">
                  <a:extLst>
                    <a:ext uri="{9D8B030D-6E8A-4147-A177-3AD203B41FA5}">
                      <a16:colId xmlns:a16="http://schemas.microsoft.com/office/drawing/2014/main" val="2332892348"/>
                    </a:ext>
                  </a:extLst>
                </a:gridCol>
                <a:gridCol w="3670300">
                  <a:extLst>
                    <a:ext uri="{9D8B030D-6E8A-4147-A177-3AD203B41FA5}">
                      <a16:colId xmlns:a16="http://schemas.microsoft.com/office/drawing/2014/main" val="1074462580"/>
                    </a:ext>
                  </a:extLst>
                </a:gridCol>
              </a:tblGrid>
              <a:tr h="354965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Reading </a:t>
                      </a:r>
                      <a:endParaRPr lang="en-CA" sz="1800" b="1" u="sng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Writing</a:t>
                      </a:r>
                      <a:endParaRPr lang="en-CA" sz="1800" b="1" u="sng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 </a:t>
                      </a:r>
                      <a:endParaRPr lang="en-CA" sz="1800" b="1" u="sng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02282"/>
                  </a:ext>
                </a:extLst>
              </a:tr>
              <a:tr h="354965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Reading </a:t>
                      </a:r>
                      <a:endParaRPr lang="en-CA" sz="18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Writing </a:t>
                      </a:r>
                      <a:endParaRPr lang="en-CA" sz="18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Math </a:t>
                      </a:r>
                      <a:endParaRPr lang="en-CA" sz="18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601106"/>
                  </a:ext>
                </a:extLst>
              </a:tr>
              <a:tr h="354965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Other </a:t>
                      </a:r>
                      <a:endParaRPr lang="en-CA" sz="18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Other </a:t>
                      </a:r>
                      <a:endParaRPr lang="en-CA" sz="18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Math </a:t>
                      </a:r>
                      <a:endParaRPr lang="en-CA" sz="18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937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F41F1DE-1C62-48F3-B625-123667918482}"/>
                  </a:ext>
                </a:extLst>
              </p14:cNvPr>
              <p14:cNvContentPartPr/>
              <p14:nvPr/>
            </p14:nvContentPartPr>
            <p14:xfrm>
              <a:off x="8400840" y="681930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F41F1DE-1C62-48F3-B625-1236679184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91840" y="681030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93DAC949-3D17-453E-A168-9C763E32B004}"/>
              </a:ext>
            </a:extLst>
          </p:cNvPr>
          <p:cNvGrpSpPr/>
          <p:nvPr/>
        </p:nvGrpSpPr>
        <p:grpSpPr>
          <a:xfrm>
            <a:off x="3581160" y="3638340"/>
            <a:ext cx="360" cy="360"/>
            <a:chOff x="3581160" y="363834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D785E9C-A167-473A-9E18-D2EB0D54DF6E}"/>
                    </a:ext>
                  </a:extLst>
                </p14:cNvPr>
                <p14:cNvContentPartPr/>
                <p14:nvPr/>
              </p14:nvContentPartPr>
              <p14:xfrm>
                <a:off x="3581160" y="3638340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D785E9C-A167-473A-9E18-D2EB0D54DF6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72160" y="36293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E58F14C-836F-44EC-B54E-6B6C2A0C178B}"/>
                    </a:ext>
                  </a:extLst>
                </p14:cNvPr>
                <p14:cNvContentPartPr/>
                <p14:nvPr/>
              </p14:nvContentPartPr>
              <p14:xfrm>
                <a:off x="3581160" y="3638340"/>
                <a:ext cx="360" cy="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E58F14C-836F-44EC-B54E-6B6C2A0C178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72160" y="36293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9E9B6E2-8395-416D-9490-20C2D9186ECE}"/>
                  </a:ext>
                </a:extLst>
              </p14:cNvPr>
              <p14:cNvContentPartPr/>
              <p14:nvPr/>
            </p14:nvContentPartPr>
            <p14:xfrm>
              <a:off x="3409440" y="90484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9E9B6E2-8395-416D-9490-20C2D9186E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0800" y="90394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8047166-F24C-4B23-954A-E20C6BA95114}"/>
              </a:ext>
            </a:extLst>
          </p:cNvPr>
          <p:cNvSpPr txBox="1"/>
          <p:nvPr/>
        </p:nvSpPr>
        <p:spPr>
          <a:xfrm>
            <a:off x="590550" y="1660307"/>
            <a:ext cx="11010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Century Gothic" panose="020B0502020202020204" pitchFamily="34" charset="0"/>
              </a:rPr>
              <a:t>How to use a choice board: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Choose which square you would like to complete.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Visit our microsite: </a:t>
            </a:r>
            <a:r>
              <a:rPr lang="en-US" sz="2000" dirty="0">
                <a:latin typeface="Century Gothic" panose="020B0502020202020204" pitchFamily="34" charset="0"/>
                <a:hlinkClick r:id="rId7"/>
              </a:rPr>
              <a:t>https://yellowgrade4team.schoolsites.ca/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Select the tab that matches the subject you will be doing. 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Pick an activity that you would like to do. 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Complete the activity and all supporting documents.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Record on your choice board the activity that you completed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*Note: some activities may fill more than one square on your activity board. </a:t>
            </a:r>
          </a:p>
          <a:p>
            <a:pPr marL="342900" indent="-34290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5173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2" ma:contentTypeDescription="Create a new document." ma:contentTypeScope="" ma:versionID="752ca10de239c7717b7d35478d971bb6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a40c9280cc3e0386e90e70843ae65426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385BD1-46E8-4301-8F1E-0409ED7B84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80A69C-B48C-4E8D-8F44-0354B19CE484}">
  <ds:schemaRefs>
    <ds:schemaRef ds:uri="c17d24db-1525-423a-a246-76d2fc38ff69"/>
    <ds:schemaRef ds:uri="http://schemas.microsoft.com/office/infopath/2007/PartnerControls"/>
    <ds:schemaRef ds:uri="http://schemas.microsoft.com/office/2006/documentManagement/types"/>
    <ds:schemaRef ds:uri="2dfdbd87-feb3-4b3a-b11d-aaad4bfbe884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1180C6-FE13-4440-A99D-E00DC5B29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Krawchuk</dc:creator>
  <cp:lastModifiedBy>James Schalk</cp:lastModifiedBy>
  <cp:revision>5</cp:revision>
  <dcterms:created xsi:type="dcterms:W3CDTF">2020-03-24T15:21:28Z</dcterms:created>
  <dcterms:modified xsi:type="dcterms:W3CDTF">2020-03-30T15:42:31Z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