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8F6CC1-CCEB-FCDE-3428-36D004AF3BCB}" v="1127" dt="2020-04-01T20:21:47.5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353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343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22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327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953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694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47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147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287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978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420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767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102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4" r:id="rId3"/>
    <p:sldLayoutId id="2147483693" r:id="rId4"/>
    <p:sldLayoutId id="2147483692" r:id="rId5"/>
    <p:sldLayoutId id="2147483691" r:id="rId6"/>
    <p:sldLayoutId id="2147483690" r:id="rId7"/>
    <p:sldLayoutId id="2147483689" r:id="rId8"/>
    <p:sldLayoutId id="2147483688" r:id="rId9"/>
    <p:sldLayoutId id="2147483687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gavrocheblog.blogspot.com/2011/12/lavvento-dei-libri-giorno-cinque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nd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thsd51-my.sharepoint.com/:u:/g/personal/linda_bateman_lethsd_ab_ca/EbuImMY9p0xDm6v63HLk5mEBAg3Yv3La-mgf-orG7TTvKg?e=oCTAbp" TargetMode="External"/><Relationship Id="rId2" Type="http://schemas.openxmlformats.org/officeDocument/2006/relationships/hyperlink" Target="https://www.youtube.com/watch?v=TkyL8hRZUe8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readingworkshop.com/2014_03_01_archive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gavrocheblog.blogspot.com/2011/12/lavvento-dei-libri-giorno-cinque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://www.kinolife.com/entry/0100-%EA%B0%A4%EB%9F%AC%EB%A6%AC-001%EC%95%84%EA%B8%B0%EB%8F%BC%EC%A7%80-%EC%84%B8%EB%A7%88%EB%A6%AC-%EB%8D%B0%EC%9D%B4%EB%B9%84%EB%93%9C-%EC%9C%84%EC%A6%88%EB%84%88David-wiesner" TargetMode="Externa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sa/3.0/" TargetMode="External"/><Relationship Id="rId3" Type="http://schemas.openxmlformats.org/officeDocument/2006/relationships/hyperlink" Target="https://commons.wikimedia.org/wiki/File:Cartoon_Black_Guy_Being_Filmed_For_A_Corporate_Marketing_Video.svg" TargetMode="External"/><Relationship Id="rId7" Type="http://schemas.openxmlformats.org/officeDocument/2006/relationships/hyperlink" Target="https://www.horseandman.com/tag/dana-feagin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gadgetsin.com/move-apple-store-into-your-home-with-playmobil-play-set.htm" TargetMode="External"/><Relationship Id="rId10" Type="http://schemas.openxmlformats.org/officeDocument/2006/relationships/hyperlink" Target="https://creativecommons.org/licenses/by-sa/3.0/" TargetMode="External"/><Relationship Id="rId4" Type="http://schemas.openxmlformats.org/officeDocument/2006/relationships/image" Target="../media/image6.jpeg"/><Relationship Id="rId9" Type="http://schemas.openxmlformats.org/officeDocument/2006/relationships/hyperlink" Target="https://creativecommons.org/licenses/by-nc-nd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D517D21-289D-4850-929A-9D0A854EA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mask">
            <a:extLst>
              <a:ext uri="{FF2B5EF4-FFF2-40B4-BE49-F238E27FC236}">
                <a16:creationId xmlns:a16="http://schemas.microsoft.com/office/drawing/2014/main" id="{69F2D923-FC6D-402C-AF7F-48E07A897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3" y="-1"/>
            <a:ext cx="12188952" cy="6858000"/>
          </a:xfrm>
          <a:custGeom>
            <a:avLst/>
            <a:gdLst>
              <a:gd name="connsiteX0" fmla="*/ 10360682 w 12188952"/>
              <a:gd name="connsiteY0" fmla="*/ 1582951 h 6858000"/>
              <a:gd name="connsiteX1" fmla="*/ 9965970 w 12188952"/>
              <a:gd name="connsiteY1" fmla="*/ 1755290 h 6858000"/>
              <a:gd name="connsiteX2" fmla="*/ 9601833 w 12188952"/>
              <a:gd name="connsiteY2" fmla="*/ 1855358 h 6858000"/>
              <a:gd name="connsiteX3" fmla="*/ 9032001 w 12188952"/>
              <a:gd name="connsiteY3" fmla="*/ 1899833 h 6858000"/>
              <a:gd name="connsiteX4" fmla="*/ 8453831 w 12188952"/>
              <a:gd name="connsiteY4" fmla="*/ 1933189 h 6858000"/>
              <a:gd name="connsiteX5" fmla="*/ 7883999 w 12188952"/>
              <a:gd name="connsiteY5" fmla="*/ 1944308 h 6858000"/>
              <a:gd name="connsiteX6" fmla="*/ 7311387 w 12188952"/>
              <a:gd name="connsiteY6" fmla="*/ 1941528 h 6858000"/>
              <a:gd name="connsiteX7" fmla="*/ 7047319 w 12188952"/>
              <a:gd name="connsiteY7" fmla="*/ 1938749 h 6858000"/>
              <a:gd name="connsiteX8" fmla="*/ 6335724 w 12188952"/>
              <a:gd name="connsiteY8" fmla="*/ 1913732 h 6858000"/>
              <a:gd name="connsiteX9" fmla="*/ 6332945 w 12188952"/>
              <a:gd name="connsiteY9" fmla="*/ 1913732 h 6858000"/>
              <a:gd name="connsiteX10" fmla="*/ 6168943 w 12188952"/>
              <a:gd name="connsiteY10" fmla="*/ 1908172 h 6858000"/>
              <a:gd name="connsiteX11" fmla="*/ 5596332 w 12188952"/>
              <a:gd name="connsiteY11" fmla="*/ 1908172 h 6858000"/>
              <a:gd name="connsiteX12" fmla="*/ 5023720 w 12188952"/>
              <a:gd name="connsiteY12" fmla="*/ 1977664 h 6858000"/>
              <a:gd name="connsiteX13" fmla="*/ 4453890 w 12188952"/>
              <a:gd name="connsiteY13" fmla="*/ 2058275 h 6858000"/>
              <a:gd name="connsiteX14" fmla="*/ 4028600 w 12188952"/>
              <a:gd name="connsiteY14" fmla="*/ 2113868 h 6858000"/>
              <a:gd name="connsiteX15" fmla="*/ 3956328 w 12188952"/>
              <a:gd name="connsiteY15" fmla="*/ 2347360 h 6858000"/>
              <a:gd name="connsiteX16" fmla="*/ 4209278 w 12188952"/>
              <a:gd name="connsiteY16" fmla="*/ 2525259 h 6858000"/>
              <a:gd name="connsiteX17" fmla="*/ 4053617 w 12188952"/>
              <a:gd name="connsiteY17" fmla="*/ 2644784 h 6858000"/>
              <a:gd name="connsiteX18" fmla="*/ 4278770 w 12188952"/>
              <a:gd name="connsiteY18" fmla="*/ 2789327 h 6858000"/>
              <a:gd name="connsiteX19" fmla="*/ 4412194 w 12188952"/>
              <a:gd name="connsiteY19" fmla="*/ 2914412 h 6858000"/>
              <a:gd name="connsiteX20" fmla="*/ 4920873 w 12188952"/>
              <a:gd name="connsiteY20" fmla="*/ 2970006 h 6858000"/>
              <a:gd name="connsiteX21" fmla="*/ 5051518 w 12188952"/>
              <a:gd name="connsiteY21" fmla="*/ 3045057 h 6858000"/>
              <a:gd name="connsiteX22" fmla="*/ 4920873 w 12188952"/>
              <a:gd name="connsiteY22" fmla="*/ 3092311 h 6858000"/>
              <a:gd name="connsiteX23" fmla="*/ 4137007 w 12188952"/>
              <a:gd name="connsiteY23" fmla="*/ 3075633 h 6858000"/>
              <a:gd name="connsiteX24" fmla="*/ 4034159 w 12188952"/>
              <a:gd name="connsiteY24" fmla="*/ 3136786 h 6858000"/>
              <a:gd name="connsiteX25" fmla="*/ 5296129 w 12188952"/>
              <a:gd name="connsiteY25" fmla="*/ 3286888 h 6858000"/>
              <a:gd name="connsiteX26" fmla="*/ 4517821 w 12188952"/>
              <a:gd name="connsiteY26" fmla="*/ 3589872 h 6858000"/>
              <a:gd name="connsiteX27" fmla="*/ 4754094 w 12188952"/>
              <a:gd name="connsiteY27" fmla="*/ 3648245 h 6858000"/>
              <a:gd name="connsiteX28" fmla="*/ 5218298 w 12188952"/>
              <a:gd name="connsiteY28" fmla="*/ 3890077 h 6858000"/>
              <a:gd name="connsiteX29" fmla="*/ 4806907 w 12188952"/>
              <a:gd name="connsiteY29" fmla="*/ 4067975 h 6858000"/>
              <a:gd name="connsiteX30" fmla="*/ 5137687 w 12188952"/>
              <a:gd name="connsiteY30" fmla="*/ 4173602 h 6858000"/>
              <a:gd name="connsiteX31" fmla="*/ 5218298 w 12188952"/>
              <a:gd name="connsiteY31" fmla="*/ 4240314 h 6858000"/>
              <a:gd name="connsiteX32" fmla="*/ 5176602 w 12188952"/>
              <a:gd name="connsiteY32" fmla="*/ 4256992 h 6858000"/>
              <a:gd name="connsiteX33" fmla="*/ 5913214 w 12188952"/>
              <a:gd name="connsiteY33" fmla="*/ 4384858 h 6858000"/>
              <a:gd name="connsiteX34" fmla="*/ 5607451 w 12188952"/>
              <a:gd name="connsiteY34" fmla="*/ 4443230 h 6858000"/>
              <a:gd name="connsiteX35" fmla="*/ 7586575 w 12188952"/>
              <a:gd name="connsiteY35" fmla="*/ 4924113 h 6858000"/>
              <a:gd name="connsiteX36" fmla="*/ 10471869 w 12188952"/>
              <a:gd name="connsiteY36" fmla="*/ 4985265 h 6858000"/>
              <a:gd name="connsiteX37" fmla="*/ 10916616 w 12188952"/>
              <a:gd name="connsiteY37" fmla="*/ 4687841 h 6858000"/>
              <a:gd name="connsiteX38" fmla="*/ 11333566 w 12188952"/>
              <a:gd name="connsiteY38" fmla="*/ 3392515 h 6858000"/>
              <a:gd name="connsiteX39" fmla="*/ 11289091 w 12188952"/>
              <a:gd name="connsiteY39" fmla="*/ 2300106 h 6858000"/>
              <a:gd name="connsiteX40" fmla="*/ 10747056 w 12188952"/>
              <a:gd name="connsiteY40" fmla="*/ 1816443 h 6858000"/>
              <a:gd name="connsiteX41" fmla="*/ 10360682 w 12188952"/>
              <a:gd name="connsiteY41" fmla="*/ 1582951 h 6858000"/>
              <a:gd name="connsiteX42" fmla="*/ 0 w 12188952"/>
              <a:gd name="connsiteY42" fmla="*/ 0 h 6858000"/>
              <a:gd name="connsiteX43" fmla="*/ 12188952 w 12188952"/>
              <a:gd name="connsiteY43" fmla="*/ 0 h 6858000"/>
              <a:gd name="connsiteX44" fmla="*/ 12188952 w 12188952"/>
              <a:gd name="connsiteY44" fmla="*/ 6858000 h 6858000"/>
              <a:gd name="connsiteX45" fmla="*/ 0 w 12188952"/>
              <a:gd name="connsiteY4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2188952" h="6858000">
                <a:moveTo>
                  <a:pt x="10360682" y="1582951"/>
                </a:moveTo>
                <a:cubicBezTo>
                  <a:pt x="10227259" y="1638544"/>
                  <a:pt x="10118852" y="1796986"/>
                  <a:pt x="9965970" y="1755290"/>
                </a:cubicBezTo>
                <a:cubicBezTo>
                  <a:pt x="9813089" y="1716375"/>
                  <a:pt x="9743597" y="1916511"/>
                  <a:pt x="9601833" y="1855358"/>
                </a:cubicBezTo>
                <a:cubicBezTo>
                  <a:pt x="9415596" y="1910952"/>
                  <a:pt x="9223799" y="1910952"/>
                  <a:pt x="9032001" y="1899833"/>
                </a:cubicBezTo>
                <a:cubicBezTo>
                  <a:pt x="8840205" y="1924850"/>
                  <a:pt x="8648407" y="1952647"/>
                  <a:pt x="8453831" y="1933189"/>
                </a:cubicBezTo>
                <a:cubicBezTo>
                  <a:pt x="8262034" y="1949868"/>
                  <a:pt x="8075796" y="1960986"/>
                  <a:pt x="7883999" y="1944308"/>
                </a:cubicBezTo>
                <a:cubicBezTo>
                  <a:pt x="7692202" y="1963765"/>
                  <a:pt x="7500405" y="1955426"/>
                  <a:pt x="7311387" y="1941528"/>
                </a:cubicBezTo>
                <a:cubicBezTo>
                  <a:pt x="7222438" y="1941528"/>
                  <a:pt x="7136268" y="1938749"/>
                  <a:pt x="7047319" y="1938749"/>
                </a:cubicBezTo>
                <a:cubicBezTo>
                  <a:pt x="6811047" y="1927630"/>
                  <a:pt x="6574776" y="1922071"/>
                  <a:pt x="6335724" y="1913732"/>
                </a:cubicBezTo>
                <a:cubicBezTo>
                  <a:pt x="6335724" y="1913732"/>
                  <a:pt x="6332945" y="1913732"/>
                  <a:pt x="6332945" y="1913732"/>
                </a:cubicBezTo>
                <a:cubicBezTo>
                  <a:pt x="6277350" y="1910952"/>
                  <a:pt x="6224538" y="1910952"/>
                  <a:pt x="6168943" y="1908172"/>
                </a:cubicBezTo>
                <a:cubicBezTo>
                  <a:pt x="5977147" y="1908172"/>
                  <a:pt x="5785350" y="1908172"/>
                  <a:pt x="5596332" y="1908172"/>
                </a:cubicBezTo>
                <a:cubicBezTo>
                  <a:pt x="5410094" y="1983223"/>
                  <a:pt x="5207180" y="1919291"/>
                  <a:pt x="5023720" y="1977664"/>
                </a:cubicBezTo>
                <a:cubicBezTo>
                  <a:pt x="4829144" y="1974885"/>
                  <a:pt x="4645687" y="2033257"/>
                  <a:pt x="4453890" y="2058275"/>
                </a:cubicBezTo>
                <a:cubicBezTo>
                  <a:pt x="4309346" y="2069393"/>
                  <a:pt x="4162024" y="2055495"/>
                  <a:pt x="4028600" y="2113868"/>
                </a:cubicBezTo>
                <a:cubicBezTo>
                  <a:pt x="3925752" y="2161122"/>
                  <a:pt x="3845142" y="2222275"/>
                  <a:pt x="3956328" y="2347360"/>
                </a:cubicBezTo>
                <a:cubicBezTo>
                  <a:pt x="4089753" y="2344581"/>
                  <a:pt x="4075854" y="2555835"/>
                  <a:pt x="4209278" y="2525259"/>
                </a:cubicBezTo>
                <a:cubicBezTo>
                  <a:pt x="4181482" y="2622548"/>
                  <a:pt x="4086973" y="2572513"/>
                  <a:pt x="4053617" y="2644784"/>
                </a:cubicBezTo>
                <a:cubicBezTo>
                  <a:pt x="4123109" y="2705937"/>
                  <a:pt x="4256532" y="2661463"/>
                  <a:pt x="4278770" y="2789327"/>
                </a:cubicBezTo>
                <a:cubicBezTo>
                  <a:pt x="4250974" y="2922751"/>
                  <a:pt x="4339924" y="2906073"/>
                  <a:pt x="4412194" y="2914412"/>
                </a:cubicBezTo>
                <a:cubicBezTo>
                  <a:pt x="4584534" y="2931091"/>
                  <a:pt x="4751314" y="2942209"/>
                  <a:pt x="4920873" y="2970006"/>
                </a:cubicBezTo>
                <a:cubicBezTo>
                  <a:pt x="4962568" y="2978345"/>
                  <a:pt x="5059857" y="2958887"/>
                  <a:pt x="5051518" y="3045057"/>
                </a:cubicBezTo>
                <a:cubicBezTo>
                  <a:pt x="5043179" y="3114548"/>
                  <a:pt x="4968127" y="3089532"/>
                  <a:pt x="4920873" y="3092311"/>
                </a:cubicBezTo>
                <a:cubicBezTo>
                  <a:pt x="4659584" y="3125668"/>
                  <a:pt x="4395517" y="3072854"/>
                  <a:pt x="4137007" y="3075633"/>
                </a:cubicBezTo>
                <a:cubicBezTo>
                  <a:pt x="4106431" y="3075633"/>
                  <a:pt x="4100871" y="3167362"/>
                  <a:pt x="4034159" y="3136786"/>
                </a:cubicBezTo>
                <a:cubicBezTo>
                  <a:pt x="4209278" y="3220176"/>
                  <a:pt x="5023720" y="3242414"/>
                  <a:pt x="5296129" y="3286888"/>
                </a:cubicBezTo>
                <a:cubicBezTo>
                  <a:pt x="5012602" y="3603771"/>
                  <a:pt x="4742974" y="3411974"/>
                  <a:pt x="4517821" y="3589872"/>
                </a:cubicBezTo>
                <a:cubicBezTo>
                  <a:pt x="4517821" y="3589872"/>
                  <a:pt x="4562296" y="3589872"/>
                  <a:pt x="4754094" y="3648245"/>
                </a:cubicBezTo>
                <a:cubicBezTo>
                  <a:pt x="4906975" y="3695499"/>
                  <a:pt x="4831925" y="3762211"/>
                  <a:pt x="5218298" y="3890077"/>
                </a:cubicBezTo>
                <a:cubicBezTo>
                  <a:pt x="5070976" y="3931771"/>
                  <a:pt x="4879178" y="3851161"/>
                  <a:pt x="4806907" y="4067975"/>
                </a:cubicBezTo>
                <a:cubicBezTo>
                  <a:pt x="4920873" y="4106891"/>
                  <a:pt x="5057077" y="4070755"/>
                  <a:pt x="5137687" y="4173602"/>
                </a:cubicBezTo>
                <a:cubicBezTo>
                  <a:pt x="5162704" y="4204179"/>
                  <a:pt x="5187722" y="4223637"/>
                  <a:pt x="5218298" y="4240314"/>
                </a:cubicBezTo>
                <a:cubicBezTo>
                  <a:pt x="5204400" y="4245874"/>
                  <a:pt x="5187722" y="4251433"/>
                  <a:pt x="5176602" y="4256992"/>
                </a:cubicBezTo>
                <a:cubicBezTo>
                  <a:pt x="5198840" y="4276451"/>
                  <a:pt x="5768673" y="4382077"/>
                  <a:pt x="5913214" y="4384858"/>
                </a:cubicBezTo>
                <a:cubicBezTo>
                  <a:pt x="5813146" y="4418213"/>
                  <a:pt x="5607451" y="4443230"/>
                  <a:pt x="5607451" y="4443230"/>
                </a:cubicBezTo>
                <a:cubicBezTo>
                  <a:pt x="5607451" y="4443230"/>
                  <a:pt x="5651926" y="4571095"/>
                  <a:pt x="7586575" y="4924113"/>
                </a:cubicBezTo>
                <a:cubicBezTo>
                  <a:pt x="7942372" y="4988046"/>
                  <a:pt x="10310649" y="4996385"/>
                  <a:pt x="10471869" y="4985265"/>
                </a:cubicBezTo>
                <a:cubicBezTo>
                  <a:pt x="10624751" y="4974147"/>
                  <a:pt x="10827667" y="4668383"/>
                  <a:pt x="10916616" y="4687841"/>
                </a:cubicBezTo>
                <a:cubicBezTo>
                  <a:pt x="10944413" y="4660044"/>
                  <a:pt x="11250176" y="3981806"/>
                  <a:pt x="11333566" y="3392515"/>
                </a:cubicBezTo>
                <a:cubicBezTo>
                  <a:pt x="11355803" y="3156244"/>
                  <a:pt x="11378041" y="2483564"/>
                  <a:pt x="11289091" y="2300106"/>
                </a:cubicBezTo>
                <a:cubicBezTo>
                  <a:pt x="11239057" y="2194478"/>
                  <a:pt x="10874921" y="1872037"/>
                  <a:pt x="10747056" y="1816443"/>
                </a:cubicBezTo>
                <a:cubicBezTo>
                  <a:pt x="10616412" y="1744172"/>
                  <a:pt x="10463531" y="1708036"/>
                  <a:pt x="10360682" y="1582951"/>
                </a:cubicBez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257" y="1113158"/>
            <a:ext cx="5548861" cy="28067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dirty="0">
                <a:latin typeface="Comic Sans MS"/>
                <a:cs typeface="Calibri Light"/>
              </a:rPr>
              <a:t>The Three Pigs</a:t>
            </a:r>
            <a:br>
              <a:rPr lang="en-US" dirty="0">
                <a:latin typeface="Comic Sans MS"/>
                <a:cs typeface="Calibri Light"/>
              </a:rPr>
            </a:br>
            <a:r>
              <a:rPr lang="en-US" sz="3200" dirty="0">
                <a:latin typeface="Comic Sans MS"/>
                <a:cs typeface="Calibri Light"/>
              </a:rPr>
              <a:t>by David Wiesner </a:t>
            </a:r>
            <a:endParaRPr lang="en-US" sz="3200" dirty="0">
              <a:latin typeface="Comic Sans M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199" y="2927284"/>
            <a:ext cx="4614334" cy="19560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dirty="0"/>
              <a:t>VS.</a:t>
            </a:r>
          </a:p>
          <a:p>
            <a:pPr algn="ctr"/>
            <a:r>
              <a:rPr lang="en-US" dirty="0"/>
              <a:t>The Three Little Pigs</a:t>
            </a:r>
          </a:p>
          <a:p>
            <a:pPr algn="ctr"/>
            <a:r>
              <a:rPr lang="en-US" cap="none" dirty="0"/>
              <a:t>(Cage match)</a:t>
            </a:r>
          </a:p>
        </p:txBody>
      </p:sp>
      <p:pic>
        <p:nvPicPr>
          <p:cNvPr id="4" name="Picture 4" descr="A picture containing indoor, looking, brown, photo&#10;&#10;Description generated with very high confidence">
            <a:extLst>
              <a:ext uri="{FF2B5EF4-FFF2-40B4-BE49-F238E27FC236}">
                <a16:creationId xmlns:a16="http://schemas.microsoft.com/office/drawing/2014/main" id="{AEE48872-D17D-4729-9E5B-0BD19932B5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94470" y="1294945"/>
            <a:ext cx="5482167" cy="42486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29925A-A22E-4AE4-A851-29B1A20149A1}"/>
              </a:ext>
            </a:extLst>
          </p:cNvPr>
          <p:cNvSpPr txBox="1"/>
          <p:nvPr/>
        </p:nvSpPr>
        <p:spPr>
          <a:xfrm>
            <a:off x="8682896" y="5343569"/>
            <a:ext cx="2893741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2D7ED-2A91-40D5-B639-3C0C89E8F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Comic Sans MS"/>
              </a:rPr>
              <a:t>And the winner is...? 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D2B3EA-5CAC-4985-8F3C-9FDD45BB4E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dirty="0">
                <a:latin typeface="Comic Sans MS"/>
              </a:rPr>
              <a:t>The Three Pigs</a:t>
            </a:r>
          </a:p>
          <a:p>
            <a:pPr algn="ctr"/>
            <a:r>
              <a:rPr lang="en-US" sz="2000" dirty="0">
                <a:latin typeface="Comic Sans MS"/>
              </a:rPr>
              <a:t>Written in 2001</a:t>
            </a:r>
            <a:endParaRPr lang="en-US" dirty="0">
              <a:latin typeface="Comic Sans M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52DA83-E1F9-4611-B23A-578A6C4BDE5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pPr>
              <a:buNone/>
            </a:pPr>
            <a:r>
              <a:rPr lang="en-CA" dirty="0">
                <a:ea typeface="+mn-lt"/>
                <a:cs typeface="+mn-lt"/>
              </a:rPr>
              <a:t>Listen to </a:t>
            </a:r>
            <a:r>
              <a:rPr lang="en-CA" u="sng" dirty="0">
                <a:ea typeface="+mn-lt"/>
                <a:cs typeface="+mn-lt"/>
              </a:rPr>
              <a:t>The Three Pigs</a:t>
            </a:r>
            <a:r>
              <a:rPr lang="en-CA" dirty="0">
                <a:ea typeface="+mn-lt"/>
                <a:cs typeface="+mn-lt"/>
              </a:rPr>
              <a:t> by David </a:t>
            </a:r>
            <a:r>
              <a:rPr lang="en-CA">
                <a:ea typeface="+mn-lt"/>
                <a:cs typeface="+mn-lt"/>
              </a:rPr>
              <a:t>Wiesner </a:t>
            </a:r>
            <a:endParaRPr lang="en-CA" u="sng">
              <a:ea typeface="+mn-lt"/>
              <a:cs typeface="+mn-lt"/>
            </a:endParaRPr>
          </a:p>
          <a:p>
            <a:pPr>
              <a:buNone/>
            </a:pPr>
            <a:r>
              <a:rPr lang="en-CA" dirty="0">
                <a:ea typeface="+mn-lt"/>
                <a:cs typeface="+mn-lt"/>
              </a:rPr>
              <a:t> </a:t>
            </a:r>
            <a:r>
              <a:rPr lang="en-CA" u="sng" dirty="0">
                <a:ea typeface="+mn-lt"/>
                <a:cs typeface="+mn-lt"/>
                <a:hlinkClick r:id="rId2"/>
              </a:rPr>
              <a:t>The Three Pigs</a:t>
            </a:r>
            <a:endParaRPr lang="en-CA" u="sng">
              <a:ea typeface="+mn-lt"/>
              <a:cs typeface="+mn-lt"/>
            </a:endParaRPr>
          </a:p>
          <a:p>
            <a:pPr>
              <a:buNone/>
            </a:pPr>
            <a:endParaRPr lang="en-CA" u="sng" dirty="0">
              <a:ea typeface="+mn-lt"/>
              <a:cs typeface="+mn-lt"/>
            </a:endParaRPr>
          </a:p>
          <a:p>
            <a:pPr>
              <a:buNone/>
            </a:pPr>
            <a:r>
              <a:rPr lang="en-CA" dirty="0">
                <a:ea typeface="+mn-lt"/>
                <a:cs typeface="+mn-lt"/>
              </a:rPr>
              <a:t>Notice the illustrations. There’s a lot going on in this picture storybook. As you listen, jot down what you think is unusual about this version. 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88A39F-28D4-415B-9B1E-F29F892457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dirty="0">
                <a:latin typeface="Comic Sans MS"/>
              </a:rPr>
              <a:t>The Three Little Pigs</a:t>
            </a:r>
          </a:p>
          <a:p>
            <a:pPr algn="ctr"/>
            <a:r>
              <a:rPr lang="en-US" sz="2000" dirty="0">
                <a:latin typeface="Comic Sans MS"/>
              </a:rPr>
              <a:t>Written in 1890</a:t>
            </a:r>
            <a:endParaRPr lang="en-US" dirty="0">
              <a:latin typeface="Comic Sans M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10ECE9-BDE3-4BEC-ABB2-93C1DD351B4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r>
              <a:rPr lang="en-CA" dirty="0">
                <a:ea typeface="+mn-lt"/>
                <a:cs typeface="+mn-lt"/>
              </a:rPr>
              <a:t>Now compare it to the classic  English fairy tale </a:t>
            </a:r>
            <a:r>
              <a:rPr lang="en-CA" i="1" u="sng" dirty="0">
                <a:ea typeface="+mn-lt"/>
                <a:cs typeface="+mn-lt"/>
              </a:rPr>
              <a:t>The Three Little Pigs</a:t>
            </a:r>
            <a:r>
              <a:rPr lang="en-CA" i="1" dirty="0">
                <a:ea typeface="+mn-lt"/>
                <a:cs typeface="+mn-lt"/>
              </a:rPr>
              <a:t>. </a:t>
            </a:r>
            <a:endParaRPr lang="en-US" i="1">
              <a:ea typeface="+mn-lt"/>
              <a:cs typeface="+mn-lt"/>
            </a:endParaRPr>
          </a:p>
          <a:p>
            <a:pPr marL="0" indent="0">
              <a:buNone/>
            </a:pPr>
            <a:endParaRPr lang="en-CA" i="1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CA">
                <a:ea typeface="+mn-lt"/>
                <a:cs typeface="+mn-lt"/>
              </a:rPr>
              <a:t>Listen again:  </a:t>
            </a:r>
            <a:r>
              <a:rPr lang="en-CA" u="sng" dirty="0">
                <a:ea typeface="+mn-lt"/>
                <a:cs typeface="+mn-lt"/>
                <a:hlinkClick r:id="rId3"/>
              </a:rPr>
              <a:t>The Three Little Pigs Audio Only</a:t>
            </a:r>
            <a:endParaRPr lang="en-CA" u="sng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7273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0DE92DF-4769-4DE9-93FD-EE312718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9B6498-A414-43D9-9840-EBC99C66F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/>
              </a:rPr>
              <a:t>What do you notice?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3AF56-570A-4840-B19E-B5313C04E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23381"/>
            <a:ext cx="3888528" cy="381551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buNone/>
            </a:pPr>
            <a:r>
              <a:rPr lang="en-CA" sz="2000" b="1" dirty="0">
                <a:ea typeface="+mn-lt"/>
                <a:cs typeface="+mn-lt"/>
              </a:rPr>
              <a:t>Compare and contrast</a:t>
            </a:r>
            <a:r>
              <a:rPr lang="en-CA" sz="2000" dirty="0">
                <a:ea typeface="+mn-lt"/>
                <a:cs typeface="+mn-lt"/>
              </a:rPr>
              <a:t> </a:t>
            </a:r>
            <a:r>
              <a:rPr lang="en-CA" sz="2000" u="sng" dirty="0">
                <a:ea typeface="+mn-lt"/>
                <a:cs typeface="+mn-lt"/>
              </a:rPr>
              <a:t>The Three Pigs</a:t>
            </a:r>
            <a:r>
              <a:rPr lang="en-CA" sz="2000" dirty="0">
                <a:ea typeface="+mn-lt"/>
                <a:cs typeface="+mn-lt"/>
              </a:rPr>
              <a:t> with </a:t>
            </a:r>
            <a:r>
              <a:rPr lang="en-CA" sz="2000" i="1" u="sng" dirty="0">
                <a:ea typeface="+mn-lt"/>
                <a:cs typeface="+mn-lt"/>
              </a:rPr>
              <a:t>The Three Little Pigs</a:t>
            </a:r>
            <a:r>
              <a:rPr lang="en-CA" sz="2000" i="1" dirty="0">
                <a:ea typeface="+mn-lt"/>
                <a:cs typeface="+mn-lt"/>
              </a:rPr>
              <a:t> </a:t>
            </a:r>
            <a:r>
              <a:rPr lang="en-CA" sz="2000" dirty="0">
                <a:ea typeface="+mn-lt"/>
                <a:cs typeface="+mn-lt"/>
              </a:rPr>
              <a:t>using a Venn diagram. </a:t>
            </a:r>
            <a:endParaRPr lang="en-US" sz="2000" dirty="0">
              <a:ea typeface="+mn-lt"/>
              <a:cs typeface="+mn-lt"/>
            </a:endParaRPr>
          </a:p>
          <a:p>
            <a:pPr>
              <a:buNone/>
            </a:pPr>
            <a:r>
              <a:rPr lang="en-CA" sz="2000" dirty="0"/>
              <a:t>Label one circle </a:t>
            </a:r>
            <a:r>
              <a:rPr lang="en-CA" sz="2000" u="sng" dirty="0"/>
              <a:t>The Three Pigs</a:t>
            </a:r>
            <a:r>
              <a:rPr lang="en-CA" sz="2000" dirty="0"/>
              <a:t> and the other circle </a:t>
            </a:r>
            <a:r>
              <a:rPr lang="en-CA" sz="2000" i="1" u="sng" dirty="0"/>
              <a:t>The</a:t>
            </a:r>
            <a:r>
              <a:rPr lang="en-CA" sz="2000" i="1" dirty="0"/>
              <a:t> </a:t>
            </a:r>
            <a:r>
              <a:rPr lang="en-CA" sz="2000" i="1" u="sng" dirty="0"/>
              <a:t>Three Little Pigs</a:t>
            </a:r>
            <a:r>
              <a:rPr lang="en-CA" sz="2000" dirty="0"/>
              <a:t>. This is where you will write things that are different in the two stories. </a:t>
            </a:r>
          </a:p>
          <a:p>
            <a:pPr>
              <a:buNone/>
            </a:pPr>
            <a:r>
              <a:rPr lang="en-CA" sz="2000" dirty="0"/>
              <a:t>The middle is for what is the same about the two stories, for example, they both have three pigs and a wolf. </a:t>
            </a:r>
          </a:p>
          <a:p>
            <a:pPr>
              <a:buNone/>
            </a:pPr>
            <a:endParaRPr lang="en-CA" sz="2000" dirty="0"/>
          </a:p>
          <a:p>
            <a:pPr>
              <a:buNone/>
            </a:pPr>
            <a:endParaRPr lang="en-CA" sz="2000"/>
          </a:p>
          <a:p>
            <a:pPr marL="0" indent="0">
              <a:buNone/>
            </a:pPr>
            <a:endParaRPr lang="en-US" sz="2000"/>
          </a:p>
        </p:txBody>
      </p:sp>
      <p:pic>
        <p:nvPicPr>
          <p:cNvPr id="4" name="Picture 4" descr="A picture containing mirror&#10;&#10;Description generated with very high confidence">
            <a:extLst>
              <a:ext uri="{FF2B5EF4-FFF2-40B4-BE49-F238E27FC236}">
                <a16:creationId xmlns:a16="http://schemas.microsoft.com/office/drawing/2014/main" id="{D39CA5D2-04CE-46EE-A8B6-4975602857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39703" y="761742"/>
            <a:ext cx="5268263" cy="39826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6BD92E-E0F5-4095-95A3-700BED972248}"/>
              </a:ext>
            </a:extLst>
          </p:cNvPr>
          <p:cNvSpPr txBox="1"/>
          <p:nvPr/>
        </p:nvSpPr>
        <p:spPr>
          <a:xfrm>
            <a:off x="8677234" y="4961263"/>
            <a:ext cx="2871299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0D5B33-DAEC-4D21-8157-979F1E36FA36}"/>
              </a:ext>
            </a:extLst>
          </p:cNvPr>
          <p:cNvSpPr txBox="1"/>
          <p:nvPr/>
        </p:nvSpPr>
        <p:spPr>
          <a:xfrm>
            <a:off x="6165056" y="5688805"/>
            <a:ext cx="274319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What is "furze"? Look it </a:t>
            </a:r>
            <a:r>
              <a:rPr lang="en-US"/>
              <a:t>up. The 2nd pig built his house with furze.</a:t>
            </a:r>
          </a:p>
        </p:txBody>
      </p:sp>
    </p:spTree>
    <p:extLst>
      <p:ext uri="{BB962C8B-B14F-4D97-AF65-F5344CB8AC3E}">
        <p14:creationId xmlns:p14="http://schemas.microsoft.com/office/powerpoint/2010/main" val="2985862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F0F4E97-E194-4493-885A-6C7C34A44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rgbClr val="F7F28C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CDB546-DD86-45F6-AF8E-DC5E64EE8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6156" y="365125"/>
            <a:ext cx="5827643" cy="1511300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Comic Sans MS"/>
              </a:rPr>
              <a:t>Writing</a:t>
            </a:r>
            <a:endParaRPr lang="en-US"/>
          </a:p>
        </p:txBody>
      </p:sp>
      <p:pic>
        <p:nvPicPr>
          <p:cNvPr id="4" name="Picture 4" descr="A picture containing sitting, table, sign, man&#10;&#10;Description generated with very high confidence">
            <a:extLst>
              <a:ext uri="{FF2B5EF4-FFF2-40B4-BE49-F238E27FC236}">
                <a16:creationId xmlns:a16="http://schemas.microsoft.com/office/drawing/2014/main" id="{BC9E8C11-19E2-43B7-9DC7-17A02473A2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54032" y="680381"/>
            <a:ext cx="3222103" cy="2587752"/>
          </a:xfrm>
          <a:prstGeom prst="rect">
            <a:avLst/>
          </a:prstGeom>
        </p:spPr>
      </p:pic>
      <p:pic>
        <p:nvPicPr>
          <p:cNvPr id="9" name="Picture 9" descr="A picture containing covered, man, snow, standing&#10;&#10;Description generated with very high confidence">
            <a:extLst>
              <a:ext uri="{FF2B5EF4-FFF2-40B4-BE49-F238E27FC236}">
                <a16:creationId xmlns:a16="http://schemas.microsoft.com/office/drawing/2014/main" id="{E69B0645-5243-4EF0-BD9F-42153F8D6C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42264" y="3882342"/>
            <a:ext cx="4045639" cy="200259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06580-DD36-4B27-B502-EC18607AB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6156" y="2055813"/>
            <a:ext cx="5827644" cy="412114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CA" sz="2200" dirty="0">
                <a:ea typeface="+mn-lt"/>
                <a:cs typeface="+mn-lt"/>
              </a:rPr>
              <a:t>At the beginning of David Wiesner’s story, the first pig is blown right out of the story, and then he invites the second and third pigs to join him. </a:t>
            </a:r>
            <a:endParaRPr lang="en-US" sz="2200">
              <a:ea typeface="+mn-lt"/>
              <a:cs typeface="+mn-lt"/>
            </a:endParaRPr>
          </a:p>
          <a:p>
            <a:pPr marL="0" indent="0">
              <a:buNone/>
            </a:pPr>
            <a:endParaRPr lang="en-CA" sz="220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CA" sz="2200" dirty="0">
                <a:ea typeface="+mn-lt"/>
                <a:cs typeface="+mn-lt"/>
              </a:rPr>
              <a:t>Copy the author’s idea and blow your pigs out of the story into a new kind of story. Where do they go? Create your own world that the pigs enter. What kinds of adventures do they have? Do new characters join them? What happens? </a:t>
            </a:r>
            <a:endParaRPr lang="en-CA" sz="2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EB9E76-33DF-46F1-B9A6-DB118DBBDBAF}"/>
              </a:ext>
            </a:extLst>
          </p:cNvPr>
          <p:cNvSpPr txBox="1"/>
          <p:nvPr/>
        </p:nvSpPr>
        <p:spPr>
          <a:xfrm>
            <a:off x="1282394" y="3068078"/>
            <a:ext cx="2893741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073904-AC2B-4481-AF2A-33EF4B1D33A2}"/>
              </a:ext>
            </a:extLst>
          </p:cNvPr>
          <p:cNvSpPr txBox="1"/>
          <p:nvPr/>
        </p:nvSpPr>
        <p:spPr>
          <a:xfrm>
            <a:off x="1694162" y="5684878"/>
            <a:ext cx="2893741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6603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0E0B282-9AAD-4C2E-94A4-9833D3649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450F4F-CFF6-497A-8F00-8EA5F24C6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368" y="371719"/>
            <a:ext cx="6125964" cy="1906863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Comic Sans MS"/>
              </a:rPr>
              <a:t>Be Creative!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E8660-97A1-4B52-8784-D2F52C578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368" y="2711395"/>
            <a:ext cx="4114801" cy="34655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CA" sz="2200">
                <a:ea typeface="+mn-lt"/>
                <a:cs typeface="+mn-lt"/>
              </a:rPr>
              <a:t>What are you feeling, thinking, wondering, questioning, or imagining about </a:t>
            </a:r>
            <a:r>
              <a:rPr lang="en-CA" sz="2200" u="sng">
                <a:ea typeface="+mn-lt"/>
                <a:cs typeface="+mn-lt"/>
              </a:rPr>
              <a:t>The Three Pigs</a:t>
            </a:r>
            <a:r>
              <a:rPr lang="en-CA" sz="2200">
                <a:ea typeface="+mn-lt"/>
                <a:cs typeface="+mn-lt"/>
              </a:rPr>
              <a:t> story? </a:t>
            </a:r>
            <a:endParaRPr lang="en-US" sz="2200">
              <a:ea typeface="+mn-lt"/>
              <a:cs typeface="+mn-lt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CA" sz="2200">
                <a:ea typeface="+mn-lt"/>
                <a:cs typeface="+mn-lt"/>
              </a:rPr>
              <a:t>Create a drama, a visual art piece, or video to show us (your teacher and maybe your class) your creative ideas around this story. Let your imagination run wild. </a:t>
            </a:r>
          </a:p>
          <a:p>
            <a:pPr marL="0" indent="0">
              <a:lnSpc>
                <a:spcPct val="90000"/>
              </a:lnSpc>
              <a:buNone/>
            </a:pPr>
            <a:endParaRPr lang="en-CA" sz="2200">
              <a:ea typeface="+mn-lt"/>
              <a:cs typeface="+mn-lt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1D8C1E5E-C6E2-44C7-A8A9-0D04EBD137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5613" b="3"/>
          <a:stretch/>
        </p:blipFill>
        <p:spPr>
          <a:xfrm>
            <a:off x="8452968" y="3681463"/>
            <a:ext cx="3747932" cy="3176541"/>
          </a:xfrm>
          <a:custGeom>
            <a:avLst/>
            <a:gdLst/>
            <a:ahLst/>
            <a:cxnLst/>
            <a:rect l="l" t="t" r="r" b="b"/>
            <a:pathLst>
              <a:path w="3747932" h="3176541">
                <a:moveTo>
                  <a:pt x="3239865" y="21"/>
                </a:moveTo>
                <a:cubicBezTo>
                  <a:pt x="3261821" y="112"/>
                  <a:pt x="3278837" y="498"/>
                  <a:pt x="3290337" y="938"/>
                </a:cubicBezTo>
                <a:cubicBezTo>
                  <a:pt x="3401766" y="5376"/>
                  <a:pt x="3510165" y="23128"/>
                  <a:pt x="3616543" y="49449"/>
                </a:cubicBezTo>
                <a:lnTo>
                  <a:pt x="3747932" y="87091"/>
                </a:lnTo>
                <a:lnTo>
                  <a:pt x="3747932" y="3176541"/>
                </a:lnTo>
                <a:lnTo>
                  <a:pt x="401358" y="3176541"/>
                </a:lnTo>
                <a:lnTo>
                  <a:pt x="398780" y="3136258"/>
                </a:lnTo>
                <a:cubicBezTo>
                  <a:pt x="400956" y="3079023"/>
                  <a:pt x="437945" y="3052703"/>
                  <a:pt x="483325" y="3030665"/>
                </a:cubicBezTo>
                <a:cubicBezTo>
                  <a:pt x="498866" y="3023015"/>
                  <a:pt x="520932" y="3023320"/>
                  <a:pt x="526840" y="2999447"/>
                </a:cubicBezTo>
                <a:cubicBezTo>
                  <a:pt x="501352" y="2976798"/>
                  <a:pt x="470270" y="2995161"/>
                  <a:pt x="442916" y="2988735"/>
                </a:cubicBezTo>
                <a:cubicBezTo>
                  <a:pt x="420228" y="2983533"/>
                  <a:pt x="382618" y="2986286"/>
                  <a:pt x="413701" y="2944662"/>
                </a:cubicBezTo>
                <a:cubicBezTo>
                  <a:pt x="422716" y="2932726"/>
                  <a:pt x="412147" y="2923542"/>
                  <a:pt x="400645" y="2922625"/>
                </a:cubicBezTo>
                <a:cubicBezTo>
                  <a:pt x="308644" y="2913137"/>
                  <a:pt x="350915" y="2828968"/>
                  <a:pt x="321386" y="2784590"/>
                </a:cubicBezTo>
                <a:cubicBezTo>
                  <a:pt x="313307" y="2772348"/>
                  <a:pt x="322010" y="2751230"/>
                  <a:pt x="334753" y="2746027"/>
                </a:cubicBezTo>
                <a:cubicBezTo>
                  <a:pt x="416187" y="2711746"/>
                  <a:pt x="427377" y="2630027"/>
                  <a:pt x="466852" y="2559632"/>
                </a:cubicBezTo>
                <a:cubicBezTo>
                  <a:pt x="423957" y="2531782"/>
                  <a:pt x="372673" y="2525661"/>
                  <a:pt x="326361" y="2507602"/>
                </a:cubicBezTo>
                <a:cubicBezTo>
                  <a:pt x="278183" y="2488626"/>
                  <a:pt x="278183" y="2474547"/>
                  <a:pt x="317968" y="2419457"/>
                </a:cubicBezTo>
                <a:cubicBezTo>
                  <a:pt x="214465" y="2407519"/>
                  <a:pt x="214465" y="2407519"/>
                  <a:pt x="246479" y="2320903"/>
                </a:cubicBezTo>
                <a:cubicBezTo>
                  <a:pt x="159758" y="2312945"/>
                  <a:pt x="102570" y="2271933"/>
                  <a:pt x="89205" y="2182255"/>
                </a:cubicBezTo>
                <a:cubicBezTo>
                  <a:pt x="82677" y="2138795"/>
                  <a:pt x="43514" y="2118290"/>
                  <a:pt x="0" y="2089213"/>
                </a:cubicBezTo>
                <a:cubicBezTo>
                  <a:pt x="54081" y="2061053"/>
                  <a:pt x="90759" y="2002290"/>
                  <a:pt x="153855" y="2064423"/>
                </a:cubicBezTo>
                <a:cubicBezTo>
                  <a:pt x="176855" y="2087070"/>
                  <a:pt x="174683" y="2058300"/>
                  <a:pt x="177788" y="2050037"/>
                </a:cubicBezTo>
                <a:cubicBezTo>
                  <a:pt x="185247" y="2029838"/>
                  <a:pt x="169707" y="2016369"/>
                  <a:pt x="159450" y="2001067"/>
                </a:cubicBezTo>
                <a:cubicBezTo>
                  <a:pt x="149504" y="1985763"/>
                  <a:pt x="137691" y="1969543"/>
                  <a:pt x="134895" y="1952400"/>
                </a:cubicBezTo>
                <a:cubicBezTo>
                  <a:pt x="133031" y="1940465"/>
                  <a:pt x="142044" y="1923021"/>
                  <a:pt x="151990" y="1914144"/>
                </a:cubicBezTo>
                <a:cubicBezTo>
                  <a:pt x="204209" y="1867316"/>
                  <a:pt x="173127" y="1762030"/>
                  <a:pt x="271969" y="1748562"/>
                </a:cubicBezTo>
                <a:cubicBezTo>
                  <a:pt x="316415" y="1742443"/>
                  <a:pt x="337860" y="1703878"/>
                  <a:pt x="370497" y="1682760"/>
                </a:cubicBezTo>
                <a:cubicBezTo>
                  <a:pt x="483946" y="1608999"/>
                  <a:pt x="559787" y="1514119"/>
                  <a:pt x="594908" y="1383735"/>
                </a:cubicBezTo>
                <a:cubicBezTo>
                  <a:pt x="604543" y="1347620"/>
                  <a:pt x="641532" y="1318542"/>
                  <a:pt x="665465" y="1286713"/>
                </a:cubicBezTo>
                <a:cubicBezTo>
                  <a:pt x="653963" y="1263452"/>
                  <a:pt x="591178" y="1313647"/>
                  <a:pt x="613246" y="1252435"/>
                </a:cubicBezTo>
                <a:cubicBezTo>
                  <a:pt x="630030" y="1206524"/>
                  <a:pt x="672925" y="1178060"/>
                  <a:pt x="713332" y="1150820"/>
                </a:cubicBezTo>
                <a:cubicBezTo>
                  <a:pt x="759333" y="1119908"/>
                  <a:pt x="810307" y="1095117"/>
                  <a:pt x="831133" y="1037883"/>
                </a:cubicBezTo>
                <a:cubicBezTo>
                  <a:pt x="835485" y="1025640"/>
                  <a:pt x="849470" y="1012785"/>
                  <a:pt x="861903" y="1007887"/>
                </a:cubicBezTo>
                <a:cubicBezTo>
                  <a:pt x="1469751" y="63584"/>
                  <a:pt x="2910527" y="-1353"/>
                  <a:pt x="3239865" y="21"/>
                </a:cubicBezTo>
                <a:close/>
              </a:path>
            </a:pathLst>
          </a:custGeom>
        </p:spPr>
      </p:pic>
      <p:pic>
        <p:nvPicPr>
          <p:cNvPr id="4" name="Picture 4" descr="A picture containing indoor, computer, person, table&#10;&#10;Description generated with very high confidence">
            <a:extLst>
              <a:ext uri="{FF2B5EF4-FFF2-40B4-BE49-F238E27FC236}">
                <a16:creationId xmlns:a16="http://schemas.microsoft.com/office/drawing/2014/main" id="{0DDEA969-7237-4412-8DEE-3362A5BA07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9003" r="16386" b="4"/>
          <a:stretch/>
        </p:blipFill>
        <p:spPr>
          <a:xfrm>
            <a:off x="5398276" y="2457970"/>
            <a:ext cx="3458367" cy="3476265"/>
          </a:xfrm>
          <a:custGeom>
            <a:avLst/>
            <a:gdLst/>
            <a:ahLst/>
            <a:cxnLst/>
            <a:rect l="l" t="t" r="r" b="b"/>
            <a:pathLst>
              <a:path w="3458367" h="3476265">
                <a:moveTo>
                  <a:pt x="549716" y="15"/>
                </a:moveTo>
                <a:cubicBezTo>
                  <a:pt x="557611" y="271"/>
                  <a:pt x="565778" y="3856"/>
                  <a:pt x="573176" y="4995"/>
                </a:cubicBezTo>
                <a:cubicBezTo>
                  <a:pt x="736504" y="30493"/>
                  <a:pt x="899830" y="58040"/>
                  <a:pt x="1063336" y="82398"/>
                </a:cubicBezTo>
                <a:cubicBezTo>
                  <a:pt x="1216195" y="105163"/>
                  <a:pt x="1370136" y="110398"/>
                  <a:pt x="1523717" y="122237"/>
                </a:cubicBezTo>
                <a:cubicBezTo>
                  <a:pt x="1709602" y="136580"/>
                  <a:pt x="1895127" y="156841"/>
                  <a:pt x="2079929" y="188711"/>
                </a:cubicBezTo>
                <a:cubicBezTo>
                  <a:pt x="2208244" y="211023"/>
                  <a:pt x="2337823" y="226502"/>
                  <a:pt x="2467943" y="208745"/>
                </a:cubicBezTo>
                <a:cubicBezTo>
                  <a:pt x="2474439" y="207834"/>
                  <a:pt x="2481839" y="204876"/>
                  <a:pt x="2487253" y="207834"/>
                </a:cubicBezTo>
                <a:cubicBezTo>
                  <a:pt x="2550419" y="241073"/>
                  <a:pt x="2619357" y="217168"/>
                  <a:pt x="2684869" y="238113"/>
                </a:cubicBezTo>
                <a:cubicBezTo>
                  <a:pt x="2668085" y="318930"/>
                  <a:pt x="2596077" y="312327"/>
                  <a:pt x="2555471" y="368331"/>
                </a:cubicBezTo>
                <a:cubicBezTo>
                  <a:pt x="2621704" y="390639"/>
                  <a:pt x="2681259" y="413178"/>
                  <a:pt x="2741717" y="430023"/>
                </a:cubicBezTo>
                <a:cubicBezTo>
                  <a:pt x="2805785" y="447780"/>
                  <a:pt x="2860106" y="495816"/>
                  <a:pt x="2922728" y="517216"/>
                </a:cubicBezTo>
                <a:cubicBezTo>
                  <a:pt x="2936085" y="521769"/>
                  <a:pt x="2952146" y="537704"/>
                  <a:pt x="2956838" y="553184"/>
                </a:cubicBezTo>
                <a:cubicBezTo>
                  <a:pt x="2971997" y="603269"/>
                  <a:pt x="3274647" y="743732"/>
                  <a:pt x="3238914" y="788350"/>
                </a:cubicBezTo>
                <a:cubicBezTo>
                  <a:pt x="3224116" y="806791"/>
                  <a:pt x="3204986" y="819994"/>
                  <a:pt x="3184953" y="838207"/>
                </a:cubicBezTo>
                <a:cubicBezTo>
                  <a:pt x="3215093" y="872582"/>
                  <a:pt x="3249020" y="887608"/>
                  <a:pt x="3285115" y="897852"/>
                </a:cubicBezTo>
                <a:cubicBezTo>
                  <a:pt x="3295944" y="901039"/>
                  <a:pt x="3306591" y="907413"/>
                  <a:pt x="3307674" y="922894"/>
                </a:cubicBezTo>
                <a:cubicBezTo>
                  <a:pt x="3308757" y="939056"/>
                  <a:pt x="3297748" y="945429"/>
                  <a:pt x="3288544" y="952944"/>
                </a:cubicBezTo>
                <a:cubicBezTo>
                  <a:pt x="3275731" y="963415"/>
                  <a:pt x="3263278" y="972523"/>
                  <a:pt x="3247036" y="973888"/>
                </a:cubicBezTo>
                <a:cubicBezTo>
                  <a:pt x="3220325" y="975937"/>
                  <a:pt x="3207513" y="1005076"/>
                  <a:pt x="3191993" y="1026930"/>
                </a:cubicBezTo>
                <a:cubicBezTo>
                  <a:pt x="3183330" y="1039224"/>
                  <a:pt x="3178998" y="1064037"/>
                  <a:pt x="3194157" y="1068363"/>
                </a:cubicBezTo>
                <a:cubicBezTo>
                  <a:pt x="3230613" y="1078837"/>
                  <a:pt x="3227725" y="1109114"/>
                  <a:pt x="3226824" y="1143489"/>
                </a:cubicBezTo>
                <a:cubicBezTo>
                  <a:pt x="3225560" y="1186061"/>
                  <a:pt x="3204083" y="1205638"/>
                  <a:pt x="3177734" y="1222030"/>
                </a:cubicBezTo>
                <a:cubicBezTo>
                  <a:pt x="3168711" y="1227720"/>
                  <a:pt x="3155898" y="1227493"/>
                  <a:pt x="3152469" y="1245250"/>
                </a:cubicBezTo>
                <a:cubicBezTo>
                  <a:pt x="3167267" y="1262097"/>
                  <a:pt x="3185314" y="1248439"/>
                  <a:pt x="3201197" y="1253218"/>
                </a:cubicBezTo>
                <a:cubicBezTo>
                  <a:pt x="3214370" y="1257088"/>
                  <a:pt x="3236208" y="1255040"/>
                  <a:pt x="3218160" y="1286000"/>
                </a:cubicBezTo>
                <a:cubicBezTo>
                  <a:pt x="3212926" y="1294878"/>
                  <a:pt x="3219062" y="1301709"/>
                  <a:pt x="3225741" y="1302392"/>
                </a:cubicBezTo>
                <a:cubicBezTo>
                  <a:pt x="3279159" y="1309449"/>
                  <a:pt x="3254615" y="1372054"/>
                  <a:pt x="3271761" y="1405063"/>
                </a:cubicBezTo>
                <a:cubicBezTo>
                  <a:pt x="3276452" y="1414169"/>
                  <a:pt x="3271399" y="1429877"/>
                  <a:pt x="3263999" y="1433747"/>
                </a:cubicBezTo>
                <a:cubicBezTo>
                  <a:pt x="3216716" y="1459245"/>
                  <a:pt x="3210220" y="1520028"/>
                  <a:pt x="3187299" y="1572389"/>
                </a:cubicBezTo>
                <a:cubicBezTo>
                  <a:pt x="3212205" y="1593104"/>
                  <a:pt x="3241982" y="1597657"/>
                  <a:pt x="3268872" y="1611089"/>
                </a:cubicBezTo>
                <a:cubicBezTo>
                  <a:pt x="3296846" y="1625204"/>
                  <a:pt x="3296846" y="1635676"/>
                  <a:pt x="3273746" y="1676653"/>
                </a:cubicBezTo>
                <a:cubicBezTo>
                  <a:pt x="3333842" y="1685532"/>
                  <a:pt x="3333842" y="1685532"/>
                  <a:pt x="3315254" y="1749957"/>
                </a:cubicBezTo>
                <a:cubicBezTo>
                  <a:pt x="3365607" y="1755877"/>
                  <a:pt x="3398812" y="1786382"/>
                  <a:pt x="3406572" y="1853085"/>
                </a:cubicBezTo>
                <a:cubicBezTo>
                  <a:pt x="3410362" y="1885411"/>
                  <a:pt x="3433101" y="1900663"/>
                  <a:pt x="3458367" y="1922291"/>
                </a:cubicBezTo>
                <a:cubicBezTo>
                  <a:pt x="3426966" y="1943236"/>
                  <a:pt x="3405669" y="1986945"/>
                  <a:pt x="3369034" y="1940730"/>
                </a:cubicBezTo>
                <a:cubicBezTo>
                  <a:pt x="3355680" y="1923885"/>
                  <a:pt x="3356941" y="1945284"/>
                  <a:pt x="3355138" y="1951430"/>
                </a:cubicBezTo>
                <a:cubicBezTo>
                  <a:pt x="3350807" y="1966455"/>
                  <a:pt x="3359830" y="1976472"/>
                  <a:pt x="3365786" y="1987854"/>
                </a:cubicBezTo>
                <a:cubicBezTo>
                  <a:pt x="3371561" y="1999237"/>
                  <a:pt x="3378420" y="2011302"/>
                  <a:pt x="3380043" y="2024054"/>
                </a:cubicBezTo>
                <a:cubicBezTo>
                  <a:pt x="3381125" y="2032931"/>
                  <a:pt x="3375892" y="2045905"/>
                  <a:pt x="3370117" y="2052509"/>
                </a:cubicBezTo>
                <a:cubicBezTo>
                  <a:pt x="3339797" y="2087340"/>
                  <a:pt x="3357844" y="2165652"/>
                  <a:pt x="3300454" y="2175670"/>
                </a:cubicBezTo>
                <a:cubicBezTo>
                  <a:pt x="3274647" y="2180221"/>
                  <a:pt x="3262195" y="2208906"/>
                  <a:pt x="3243246" y="2224614"/>
                </a:cubicBezTo>
                <a:cubicBezTo>
                  <a:pt x="3177374" y="2279478"/>
                  <a:pt x="3133338" y="2350051"/>
                  <a:pt x="3112946" y="2447031"/>
                </a:cubicBezTo>
                <a:cubicBezTo>
                  <a:pt x="3107352" y="2473894"/>
                  <a:pt x="3085875" y="2495522"/>
                  <a:pt x="3071979" y="2519197"/>
                </a:cubicBezTo>
                <a:cubicBezTo>
                  <a:pt x="3078657" y="2536499"/>
                  <a:pt x="3115112" y="2499164"/>
                  <a:pt x="3102298" y="2544694"/>
                </a:cubicBezTo>
                <a:cubicBezTo>
                  <a:pt x="3092553" y="2578843"/>
                  <a:pt x="3067647" y="2600014"/>
                  <a:pt x="3044185" y="2620276"/>
                </a:cubicBezTo>
                <a:cubicBezTo>
                  <a:pt x="3017476" y="2643268"/>
                  <a:pt x="2987879" y="2661708"/>
                  <a:pt x="2975787" y="2704279"/>
                </a:cubicBezTo>
                <a:cubicBezTo>
                  <a:pt x="2973260" y="2713386"/>
                  <a:pt x="2965140" y="2722947"/>
                  <a:pt x="2957921" y="2726591"/>
                </a:cubicBezTo>
                <a:cubicBezTo>
                  <a:pt x="2581458" y="3475797"/>
                  <a:pt x="1654740" y="3480805"/>
                  <a:pt x="1547901" y="3475568"/>
                </a:cubicBezTo>
                <a:cubicBezTo>
                  <a:pt x="1418503" y="3468966"/>
                  <a:pt x="1296143" y="3422753"/>
                  <a:pt x="1176132" y="3365156"/>
                </a:cubicBezTo>
                <a:cubicBezTo>
                  <a:pt x="1125418" y="3340797"/>
                  <a:pt x="1078316" y="3306195"/>
                  <a:pt x="1029045" y="3279332"/>
                </a:cubicBezTo>
                <a:cubicBezTo>
                  <a:pt x="961009" y="3242223"/>
                  <a:pt x="908492" y="3171424"/>
                  <a:pt x="840634" y="3141601"/>
                </a:cubicBezTo>
                <a:cubicBezTo>
                  <a:pt x="770793" y="3110867"/>
                  <a:pt x="711057" y="3054638"/>
                  <a:pt x="639229" y="3030734"/>
                </a:cubicBezTo>
                <a:cubicBezTo>
                  <a:pt x="601330" y="3017985"/>
                  <a:pt x="564695" y="2994993"/>
                  <a:pt x="570649" y="2929200"/>
                </a:cubicBezTo>
                <a:cubicBezTo>
                  <a:pt x="572274" y="2910532"/>
                  <a:pt x="562349" y="2895282"/>
                  <a:pt x="546647" y="2900745"/>
                </a:cubicBezTo>
                <a:cubicBezTo>
                  <a:pt x="516690" y="2910989"/>
                  <a:pt x="503154" y="2883898"/>
                  <a:pt x="486550" y="2863636"/>
                </a:cubicBezTo>
                <a:cubicBezTo>
                  <a:pt x="456953" y="2827667"/>
                  <a:pt x="428801" y="2789422"/>
                  <a:pt x="381697" y="2783503"/>
                </a:cubicBezTo>
                <a:cubicBezTo>
                  <a:pt x="390720" y="2755272"/>
                  <a:pt x="406060" y="2759371"/>
                  <a:pt x="420137" y="2765290"/>
                </a:cubicBezTo>
                <a:cubicBezTo>
                  <a:pt x="457133" y="2780772"/>
                  <a:pt x="493769" y="2798300"/>
                  <a:pt x="530765" y="2813781"/>
                </a:cubicBezTo>
                <a:cubicBezTo>
                  <a:pt x="554948" y="2823799"/>
                  <a:pt x="578952" y="2837912"/>
                  <a:pt x="611257" y="2826755"/>
                </a:cubicBezTo>
                <a:cubicBezTo>
                  <a:pt x="583463" y="2769843"/>
                  <a:pt x="536180" y="2759598"/>
                  <a:pt x="497920" y="2742071"/>
                </a:cubicBezTo>
                <a:cubicBezTo>
                  <a:pt x="450096" y="2719988"/>
                  <a:pt x="421942" y="2678326"/>
                  <a:pt x="388193" y="2631885"/>
                </a:cubicBezTo>
                <a:cubicBezTo>
                  <a:pt x="423386" y="2620730"/>
                  <a:pt x="445223" y="2654879"/>
                  <a:pt x="472834" y="2653056"/>
                </a:cubicBezTo>
                <a:cubicBezTo>
                  <a:pt x="474279" y="2647140"/>
                  <a:pt x="476804" y="2638488"/>
                  <a:pt x="476444" y="2638259"/>
                </a:cubicBezTo>
                <a:cubicBezTo>
                  <a:pt x="431326" y="2612763"/>
                  <a:pt x="410211" y="2564956"/>
                  <a:pt x="403173" y="2507131"/>
                </a:cubicBezTo>
                <a:cubicBezTo>
                  <a:pt x="399563" y="2477310"/>
                  <a:pt x="383140" y="2467976"/>
                  <a:pt x="366897" y="2454316"/>
                </a:cubicBezTo>
                <a:cubicBezTo>
                  <a:pt x="310230" y="2405826"/>
                  <a:pt x="250314" y="2361890"/>
                  <a:pt x="203752" y="2295188"/>
                </a:cubicBezTo>
                <a:cubicBezTo>
                  <a:pt x="257532" y="2304066"/>
                  <a:pt x="300665" y="2347547"/>
                  <a:pt x="358597" y="2366215"/>
                </a:cubicBezTo>
                <a:cubicBezTo>
                  <a:pt x="312577" y="2292910"/>
                  <a:pt x="253020" y="2255803"/>
                  <a:pt x="198698" y="2211409"/>
                </a:cubicBezTo>
                <a:cubicBezTo>
                  <a:pt x="173974" y="2191149"/>
                  <a:pt x="151055" y="2165197"/>
                  <a:pt x="121097" y="2154269"/>
                </a:cubicBezTo>
                <a:cubicBezTo>
                  <a:pt x="110448" y="2150400"/>
                  <a:pt x="92943" y="2142204"/>
                  <a:pt x="101425" y="2120577"/>
                </a:cubicBezTo>
                <a:cubicBezTo>
                  <a:pt x="108643" y="2102593"/>
                  <a:pt x="122900" y="2108055"/>
                  <a:pt x="135895" y="2113292"/>
                </a:cubicBezTo>
                <a:cubicBezTo>
                  <a:pt x="167116" y="2126269"/>
                  <a:pt x="199421" y="2126495"/>
                  <a:pt x="241652" y="2126269"/>
                </a:cubicBezTo>
                <a:cubicBezTo>
                  <a:pt x="206279" y="2066851"/>
                  <a:pt x="141489" y="2084608"/>
                  <a:pt x="111170" y="2022231"/>
                </a:cubicBezTo>
                <a:cubicBezTo>
                  <a:pt x="149069" y="2011302"/>
                  <a:pt x="178305" y="2033841"/>
                  <a:pt x="208987" y="2038166"/>
                </a:cubicBezTo>
                <a:cubicBezTo>
                  <a:pt x="236777" y="2042036"/>
                  <a:pt x="243636" y="2031565"/>
                  <a:pt x="237139" y="1997188"/>
                </a:cubicBezTo>
                <a:cubicBezTo>
                  <a:pt x="227034" y="1943690"/>
                  <a:pt x="242193" y="1916371"/>
                  <a:pt x="282618" y="1930941"/>
                </a:cubicBezTo>
                <a:cubicBezTo>
                  <a:pt x="320155" y="1944601"/>
                  <a:pt x="324125" y="1924568"/>
                  <a:pt x="314019" y="1894062"/>
                </a:cubicBezTo>
                <a:cubicBezTo>
                  <a:pt x="299582" y="1849671"/>
                  <a:pt x="316004" y="1815295"/>
                  <a:pt x="327194" y="1777960"/>
                </a:cubicBezTo>
                <a:cubicBezTo>
                  <a:pt x="344339" y="1721045"/>
                  <a:pt x="337121" y="1693272"/>
                  <a:pt x="300123" y="1650929"/>
                </a:cubicBezTo>
                <a:cubicBezTo>
                  <a:pt x="279370" y="1627251"/>
                  <a:pt x="256992" y="1607219"/>
                  <a:pt x="226852" y="1586731"/>
                </a:cubicBezTo>
                <a:cubicBezTo>
                  <a:pt x="296334" y="1575576"/>
                  <a:pt x="223423" y="1538013"/>
                  <a:pt x="247968" y="1514564"/>
                </a:cubicBezTo>
                <a:cubicBezTo>
                  <a:pt x="297056" y="1505003"/>
                  <a:pt x="337121" y="1579673"/>
                  <a:pt x="403895" y="1558274"/>
                </a:cubicBezTo>
                <a:cubicBezTo>
                  <a:pt x="321420" y="1493619"/>
                  <a:pt x="230281" y="1472448"/>
                  <a:pt x="170546" y="1386396"/>
                </a:cubicBezTo>
                <a:cubicBezTo>
                  <a:pt x="184261" y="1366817"/>
                  <a:pt x="197977" y="1385030"/>
                  <a:pt x="209707" y="1377746"/>
                </a:cubicBezTo>
                <a:cubicBezTo>
                  <a:pt x="209346" y="1373192"/>
                  <a:pt x="210250" y="1366362"/>
                  <a:pt x="208083" y="1364314"/>
                </a:cubicBezTo>
                <a:cubicBezTo>
                  <a:pt x="163508" y="1317416"/>
                  <a:pt x="162784" y="1316279"/>
                  <a:pt x="210610" y="1281675"/>
                </a:cubicBezTo>
                <a:cubicBezTo>
                  <a:pt x="227394" y="1269609"/>
                  <a:pt x="225950" y="1258909"/>
                  <a:pt x="217108" y="1243657"/>
                </a:cubicBezTo>
                <a:cubicBezTo>
                  <a:pt x="210790" y="1232957"/>
                  <a:pt x="203211" y="1223395"/>
                  <a:pt x="206820" y="1199947"/>
                </a:cubicBezTo>
                <a:cubicBezTo>
                  <a:pt x="232988" y="1229998"/>
                  <a:pt x="359499" y="1220208"/>
                  <a:pt x="381877" y="1217021"/>
                </a:cubicBezTo>
                <a:cubicBezTo>
                  <a:pt x="406963" y="1213607"/>
                  <a:pt x="431688" y="1199037"/>
                  <a:pt x="458035" y="1207003"/>
                </a:cubicBezTo>
                <a:cubicBezTo>
                  <a:pt x="479150" y="1213381"/>
                  <a:pt x="576966" y="1275073"/>
                  <a:pt x="590863" y="1204273"/>
                </a:cubicBezTo>
                <a:cubicBezTo>
                  <a:pt x="591585" y="1200858"/>
                  <a:pt x="631107" y="1208826"/>
                  <a:pt x="652403" y="1212696"/>
                </a:cubicBezTo>
                <a:cubicBezTo>
                  <a:pt x="671172" y="1215883"/>
                  <a:pt x="692288" y="1229998"/>
                  <a:pt x="704920" y="1201769"/>
                </a:cubicBezTo>
                <a:cubicBezTo>
                  <a:pt x="712320" y="1185150"/>
                  <a:pt x="681820" y="1153051"/>
                  <a:pt x="654569" y="1150320"/>
                </a:cubicBezTo>
                <a:cubicBezTo>
                  <a:pt x="630926" y="1147814"/>
                  <a:pt x="606202" y="1144172"/>
                  <a:pt x="583643" y="1151001"/>
                </a:cubicBezTo>
                <a:cubicBezTo>
                  <a:pt x="555852" y="1159198"/>
                  <a:pt x="540873" y="1145995"/>
                  <a:pt x="533111" y="1117538"/>
                </a:cubicBezTo>
                <a:cubicBezTo>
                  <a:pt x="524450" y="1086122"/>
                  <a:pt x="507845" y="1071550"/>
                  <a:pt x="484926" y="1056980"/>
                </a:cubicBezTo>
                <a:cubicBezTo>
                  <a:pt x="429340" y="1021696"/>
                  <a:pt x="375921" y="980946"/>
                  <a:pt x="314922" y="960456"/>
                </a:cubicBezTo>
                <a:cubicBezTo>
                  <a:pt x="302830" y="956358"/>
                  <a:pt x="289476" y="950894"/>
                  <a:pt x="283881" y="923805"/>
                </a:cubicBezTo>
                <a:cubicBezTo>
                  <a:pt x="449013" y="964326"/>
                  <a:pt x="599526" y="1069958"/>
                  <a:pt x="769890" y="1063811"/>
                </a:cubicBezTo>
                <a:cubicBezTo>
                  <a:pt x="723329" y="1030346"/>
                  <a:pt x="669369" y="1028524"/>
                  <a:pt x="619738" y="1005076"/>
                </a:cubicBezTo>
                <a:cubicBezTo>
                  <a:pt x="654930" y="987546"/>
                  <a:pt x="687956" y="1005759"/>
                  <a:pt x="721344" y="1015777"/>
                </a:cubicBezTo>
                <a:cubicBezTo>
                  <a:pt x="749317" y="1023970"/>
                  <a:pt x="774583" y="1025337"/>
                  <a:pt x="777650" y="976393"/>
                </a:cubicBezTo>
                <a:cubicBezTo>
                  <a:pt x="776566" y="973205"/>
                  <a:pt x="776747" y="969107"/>
                  <a:pt x="776929" y="965238"/>
                </a:cubicBezTo>
                <a:cubicBezTo>
                  <a:pt x="767542" y="944976"/>
                  <a:pt x="752926" y="934504"/>
                  <a:pt x="735601" y="928584"/>
                </a:cubicBezTo>
                <a:cubicBezTo>
                  <a:pt x="725133" y="924942"/>
                  <a:pt x="711237" y="919478"/>
                  <a:pt x="711416" y="904909"/>
                </a:cubicBezTo>
                <a:cubicBezTo>
                  <a:pt x="711958" y="850955"/>
                  <a:pt x="678571" y="835246"/>
                  <a:pt x="645185" y="819539"/>
                </a:cubicBezTo>
                <a:cubicBezTo>
                  <a:pt x="663773" y="792676"/>
                  <a:pt x="678391" y="812481"/>
                  <a:pt x="692468" y="810433"/>
                </a:cubicBezTo>
                <a:cubicBezTo>
                  <a:pt x="701672" y="809067"/>
                  <a:pt x="709973" y="806563"/>
                  <a:pt x="709973" y="792676"/>
                </a:cubicBezTo>
                <a:cubicBezTo>
                  <a:pt x="710154" y="781065"/>
                  <a:pt x="705822" y="767861"/>
                  <a:pt x="696799" y="767635"/>
                </a:cubicBezTo>
                <a:cubicBezTo>
                  <a:pt x="640312" y="765585"/>
                  <a:pt x="609090" y="690914"/>
                  <a:pt x="550437" y="690687"/>
                </a:cubicBezTo>
                <a:cubicBezTo>
                  <a:pt x="515425" y="690687"/>
                  <a:pt x="568666" y="648572"/>
                  <a:pt x="539068" y="631042"/>
                </a:cubicBezTo>
                <a:cubicBezTo>
                  <a:pt x="532570" y="627171"/>
                  <a:pt x="556032" y="621254"/>
                  <a:pt x="566500" y="622164"/>
                </a:cubicBezTo>
                <a:cubicBezTo>
                  <a:pt x="576786" y="623074"/>
                  <a:pt x="585990" y="634229"/>
                  <a:pt x="598443" y="626261"/>
                </a:cubicBezTo>
                <a:cubicBezTo>
                  <a:pt x="605300" y="597806"/>
                  <a:pt x="587615" y="587332"/>
                  <a:pt x="572996" y="579365"/>
                </a:cubicBezTo>
                <a:cubicBezTo>
                  <a:pt x="539247" y="560925"/>
                  <a:pt x="506402" y="538615"/>
                  <a:pt x="469405" y="532013"/>
                </a:cubicBezTo>
                <a:cubicBezTo>
                  <a:pt x="456232" y="529737"/>
                  <a:pt x="488355" y="499231"/>
                  <a:pt x="494671" y="488532"/>
                </a:cubicBezTo>
                <a:cubicBezTo>
                  <a:pt x="345782" y="376071"/>
                  <a:pt x="166756" y="381762"/>
                  <a:pt x="0" y="290928"/>
                </a:cubicBezTo>
                <a:cubicBezTo>
                  <a:pt x="36817" y="273173"/>
                  <a:pt x="63887" y="286148"/>
                  <a:pt x="88973" y="288880"/>
                </a:cubicBezTo>
                <a:cubicBezTo>
                  <a:pt x="151595" y="295708"/>
                  <a:pt x="213498" y="309822"/>
                  <a:pt x="275940" y="318246"/>
                </a:cubicBezTo>
                <a:cubicBezTo>
                  <a:pt x="306620" y="322344"/>
                  <a:pt x="335134" y="337824"/>
                  <a:pt x="369424" y="313239"/>
                </a:cubicBezTo>
                <a:cubicBezTo>
                  <a:pt x="392343" y="296847"/>
                  <a:pt x="428980" y="314604"/>
                  <a:pt x="457133" y="329174"/>
                </a:cubicBezTo>
                <a:cubicBezTo>
                  <a:pt x="480414" y="341238"/>
                  <a:pt x="502612" y="344425"/>
                  <a:pt x="533474" y="329174"/>
                </a:cubicBezTo>
                <a:cubicBezTo>
                  <a:pt x="505501" y="319841"/>
                  <a:pt x="484023" y="311645"/>
                  <a:pt x="462006" y="305953"/>
                </a:cubicBezTo>
                <a:cubicBezTo>
                  <a:pt x="444501" y="301400"/>
                  <a:pt x="486189" y="282960"/>
                  <a:pt x="507484" y="285237"/>
                </a:cubicBezTo>
                <a:cubicBezTo>
                  <a:pt x="537263" y="288423"/>
                  <a:pt x="520479" y="276586"/>
                  <a:pt x="515425" y="260195"/>
                </a:cubicBezTo>
                <a:cubicBezTo>
                  <a:pt x="510012" y="242665"/>
                  <a:pt x="526074" y="237203"/>
                  <a:pt x="536180" y="240844"/>
                </a:cubicBezTo>
                <a:cubicBezTo>
                  <a:pt x="574980" y="255187"/>
                  <a:pt x="613602" y="229917"/>
                  <a:pt x="653668" y="250407"/>
                </a:cubicBezTo>
                <a:cubicBezTo>
                  <a:pt x="643561" y="199867"/>
                  <a:pt x="621723" y="177784"/>
                  <a:pt x="576064" y="170726"/>
                </a:cubicBezTo>
                <a:cubicBezTo>
                  <a:pt x="558919" y="167996"/>
                  <a:pt x="541053" y="172093"/>
                  <a:pt x="526254" y="157522"/>
                </a:cubicBezTo>
                <a:cubicBezTo>
                  <a:pt x="517771" y="149101"/>
                  <a:pt x="508207" y="139084"/>
                  <a:pt x="514884" y="123603"/>
                </a:cubicBezTo>
                <a:cubicBezTo>
                  <a:pt x="519577" y="112674"/>
                  <a:pt x="529684" y="112674"/>
                  <a:pt x="537985" y="116318"/>
                </a:cubicBezTo>
                <a:cubicBezTo>
                  <a:pt x="575162" y="132483"/>
                  <a:pt x="613963" y="138400"/>
                  <a:pt x="652764" y="144320"/>
                </a:cubicBezTo>
                <a:cubicBezTo>
                  <a:pt x="658720" y="145230"/>
                  <a:pt x="665397" y="148191"/>
                  <a:pt x="672075" y="133164"/>
                </a:cubicBezTo>
                <a:cubicBezTo>
                  <a:pt x="599526" y="108805"/>
                  <a:pt x="530585" y="74202"/>
                  <a:pt x="456051" y="60770"/>
                </a:cubicBezTo>
                <a:cubicBezTo>
                  <a:pt x="457133" y="54397"/>
                  <a:pt x="458215" y="48022"/>
                  <a:pt x="459299" y="41649"/>
                </a:cubicBezTo>
                <a:cubicBezTo>
                  <a:pt x="517591" y="50753"/>
                  <a:pt x="575884" y="59859"/>
                  <a:pt x="649515" y="71243"/>
                </a:cubicBezTo>
                <a:cubicBezTo>
                  <a:pt x="604218" y="35045"/>
                  <a:pt x="561446" y="47111"/>
                  <a:pt x="527879" y="15013"/>
                </a:cubicBezTo>
                <a:cubicBezTo>
                  <a:pt x="534195" y="2833"/>
                  <a:pt x="541820" y="-241"/>
                  <a:pt x="549716" y="15"/>
                </a:cubicBezTo>
                <a:close/>
              </a:path>
            </a:pathLst>
          </a:custGeom>
        </p:spPr>
      </p:pic>
      <p:pic>
        <p:nvPicPr>
          <p:cNvPr id="8" name="Picture 8" descr="A close up of an animal&#10;&#10;Description generated with very high confidence">
            <a:extLst>
              <a:ext uri="{FF2B5EF4-FFF2-40B4-BE49-F238E27FC236}">
                <a16:creationId xmlns:a16="http://schemas.microsoft.com/office/drawing/2014/main" id="{8169FBD9-EB38-47CD-A5F8-3D4F1FB3A54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r="22622" b="-1"/>
          <a:stretch/>
        </p:blipFill>
        <p:spPr>
          <a:xfrm>
            <a:off x="7621024" y="-3"/>
            <a:ext cx="4579876" cy="3536502"/>
          </a:xfrm>
          <a:custGeom>
            <a:avLst/>
            <a:gdLst/>
            <a:ahLst/>
            <a:cxnLst/>
            <a:rect l="l" t="t" r="r" b="b"/>
            <a:pathLst>
              <a:path w="4579876" h="3536502">
                <a:moveTo>
                  <a:pt x="457312" y="0"/>
                </a:moveTo>
                <a:lnTo>
                  <a:pt x="4579876" y="0"/>
                </a:lnTo>
                <a:lnTo>
                  <a:pt x="4579876" y="3057029"/>
                </a:lnTo>
                <a:lnTo>
                  <a:pt x="4508441" y="3086568"/>
                </a:lnTo>
                <a:cubicBezTo>
                  <a:pt x="4391572" y="3126663"/>
                  <a:pt x="4301124" y="3221848"/>
                  <a:pt x="4183947" y="3271738"/>
                </a:cubicBezTo>
                <a:cubicBezTo>
                  <a:pt x="4099090" y="3307854"/>
                  <a:pt x="4017967" y="3354374"/>
                  <a:pt x="3930625" y="3387123"/>
                </a:cubicBezTo>
                <a:cubicBezTo>
                  <a:pt x="3723932" y="3464557"/>
                  <a:pt x="3513195" y="3526689"/>
                  <a:pt x="3290337" y="3535564"/>
                </a:cubicBezTo>
                <a:cubicBezTo>
                  <a:pt x="3106332" y="3542605"/>
                  <a:pt x="1510274" y="3535872"/>
                  <a:pt x="861903" y="2528615"/>
                </a:cubicBezTo>
                <a:cubicBezTo>
                  <a:pt x="849470" y="2523717"/>
                  <a:pt x="835485" y="2510862"/>
                  <a:pt x="831133" y="2498619"/>
                </a:cubicBezTo>
                <a:cubicBezTo>
                  <a:pt x="810307" y="2441385"/>
                  <a:pt x="759333" y="2416594"/>
                  <a:pt x="713333" y="2385682"/>
                </a:cubicBezTo>
                <a:cubicBezTo>
                  <a:pt x="672925" y="2358442"/>
                  <a:pt x="630030" y="2329978"/>
                  <a:pt x="613246" y="2284067"/>
                </a:cubicBezTo>
                <a:cubicBezTo>
                  <a:pt x="591179" y="2222855"/>
                  <a:pt x="653963" y="2273050"/>
                  <a:pt x="665465" y="2249789"/>
                </a:cubicBezTo>
                <a:cubicBezTo>
                  <a:pt x="641532" y="2217960"/>
                  <a:pt x="604543" y="2188882"/>
                  <a:pt x="594908" y="2152767"/>
                </a:cubicBezTo>
                <a:cubicBezTo>
                  <a:pt x="559787" y="2022383"/>
                  <a:pt x="483946" y="1927503"/>
                  <a:pt x="370497" y="1853742"/>
                </a:cubicBezTo>
                <a:cubicBezTo>
                  <a:pt x="337861" y="1832624"/>
                  <a:pt x="316415" y="1794059"/>
                  <a:pt x="271969" y="1787940"/>
                </a:cubicBezTo>
                <a:cubicBezTo>
                  <a:pt x="173127" y="1774472"/>
                  <a:pt x="204209" y="1669186"/>
                  <a:pt x="151990" y="1622358"/>
                </a:cubicBezTo>
                <a:cubicBezTo>
                  <a:pt x="142044" y="1613481"/>
                  <a:pt x="133031" y="1596037"/>
                  <a:pt x="134895" y="1584102"/>
                </a:cubicBezTo>
                <a:cubicBezTo>
                  <a:pt x="137691" y="1566959"/>
                  <a:pt x="149504" y="1550739"/>
                  <a:pt x="159450" y="1535435"/>
                </a:cubicBezTo>
                <a:cubicBezTo>
                  <a:pt x="169708" y="1520133"/>
                  <a:pt x="185247" y="1506664"/>
                  <a:pt x="177788" y="1486465"/>
                </a:cubicBezTo>
                <a:cubicBezTo>
                  <a:pt x="174683" y="1478202"/>
                  <a:pt x="176855" y="1449432"/>
                  <a:pt x="153856" y="1472079"/>
                </a:cubicBezTo>
                <a:cubicBezTo>
                  <a:pt x="90760" y="1534212"/>
                  <a:pt x="54082" y="1475449"/>
                  <a:pt x="0" y="1447289"/>
                </a:cubicBezTo>
                <a:cubicBezTo>
                  <a:pt x="43515" y="1418212"/>
                  <a:pt x="82677" y="1397707"/>
                  <a:pt x="89205" y="1354247"/>
                </a:cubicBezTo>
                <a:cubicBezTo>
                  <a:pt x="102570" y="1264569"/>
                  <a:pt x="159758" y="1223557"/>
                  <a:pt x="246479" y="1215599"/>
                </a:cubicBezTo>
                <a:cubicBezTo>
                  <a:pt x="214465" y="1128983"/>
                  <a:pt x="214465" y="1128983"/>
                  <a:pt x="317968" y="1117045"/>
                </a:cubicBezTo>
                <a:cubicBezTo>
                  <a:pt x="278183" y="1061955"/>
                  <a:pt x="278183" y="1047876"/>
                  <a:pt x="326362" y="1028900"/>
                </a:cubicBezTo>
                <a:cubicBezTo>
                  <a:pt x="372673" y="1010841"/>
                  <a:pt x="423957" y="1004720"/>
                  <a:pt x="466852" y="976870"/>
                </a:cubicBezTo>
                <a:cubicBezTo>
                  <a:pt x="427377" y="906475"/>
                  <a:pt x="416188" y="824756"/>
                  <a:pt x="334754" y="790475"/>
                </a:cubicBezTo>
                <a:cubicBezTo>
                  <a:pt x="322010" y="785272"/>
                  <a:pt x="313307" y="764154"/>
                  <a:pt x="321386" y="751912"/>
                </a:cubicBezTo>
                <a:cubicBezTo>
                  <a:pt x="350915" y="707534"/>
                  <a:pt x="308644" y="623365"/>
                  <a:pt x="400645" y="613877"/>
                </a:cubicBezTo>
                <a:cubicBezTo>
                  <a:pt x="412147" y="612959"/>
                  <a:pt x="422716" y="603776"/>
                  <a:pt x="413701" y="591839"/>
                </a:cubicBezTo>
                <a:cubicBezTo>
                  <a:pt x="382618" y="550216"/>
                  <a:pt x="420228" y="552969"/>
                  <a:pt x="442917" y="547767"/>
                </a:cubicBezTo>
                <a:cubicBezTo>
                  <a:pt x="470271" y="541341"/>
                  <a:pt x="501353" y="559703"/>
                  <a:pt x="526840" y="537055"/>
                </a:cubicBezTo>
                <a:cubicBezTo>
                  <a:pt x="520932" y="513181"/>
                  <a:pt x="498866" y="513487"/>
                  <a:pt x="483325" y="505836"/>
                </a:cubicBezTo>
                <a:cubicBezTo>
                  <a:pt x="437946" y="483799"/>
                  <a:pt x="400956" y="457479"/>
                  <a:pt x="398780" y="400243"/>
                </a:cubicBezTo>
                <a:cubicBezTo>
                  <a:pt x="397229" y="354028"/>
                  <a:pt x="392255" y="313323"/>
                  <a:pt x="455041" y="299242"/>
                </a:cubicBezTo>
                <a:cubicBezTo>
                  <a:pt x="481149" y="293426"/>
                  <a:pt x="473687" y="260067"/>
                  <a:pt x="458769" y="243538"/>
                </a:cubicBezTo>
                <a:cubicBezTo>
                  <a:pt x="432038" y="214157"/>
                  <a:pt x="409972" y="174981"/>
                  <a:pt x="363969" y="172227"/>
                </a:cubicBezTo>
                <a:cubicBezTo>
                  <a:pt x="335995" y="170391"/>
                  <a:pt x="314549" y="158146"/>
                  <a:pt x="292481" y="144069"/>
                </a:cubicBezTo>
                <a:cubicBezTo>
                  <a:pt x="276630" y="133966"/>
                  <a:pt x="257670" y="125398"/>
                  <a:pt x="259534" y="103668"/>
                </a:cubicBezTo>
                <a:cubicBezTo>
                  <a:pt x="261399" y="82855"/>
                  <a:pt x="279736" y="74286"/>
                  <a:pt x="298387" y="70001"/>
                </a:cubicBezTo>
                <a:cubicBezTo>
                  <a:pt x="345011" y="59672"/>
                  <a:pt x="389535" y="45726"/>
                  <a:pt x="430782" y="19902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8D9901-E1E4-4307-B041-BD0FFED6E6AA}"/>
              </a:ext>
            </a:extLst>
          </p:cNvPr>
          <p:cNvSpPr txBox="1"/>
          <p:nvPr/>
        </p:nvSpPr>
        <p:spPr>
          <a:xfrm>
            <a:off x="9320701" y="6870700"/>
            <a:ext cx="2871299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1CDF81-8BE4-418B-A424-09B53E1B2413}"/>
              </a:ext>
            </a:extLst>
          </p:cNvPr>
          <p:cNvSpPr txBox="1"/>
          <p:nvPr/>
        </p:nvSpPr>
        <p:spPr>
          <a:xfrm>
            <a:off x="6414260" y="6870700"/>
            <a:ext cx="2893741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C3C48F-42C3-42F4-BCD5-18878924B346}"/>
              </a:ext>
            </a:extLst>
          </p:cNvPr>
          <p:cNvSpPr txBox="1"/>
          <p:nvPr/>
        </p:nvSpPr>
        <p:spPr>
          <a:xfrm>
            <a:off x="3700179" y="6870700"/>
            <a:ext cx="2701381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198446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Custom 17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F47CA7C65B444C844855EFBA80EB1D" ma:contentTypeVersion="6" ma:contentTypeDescription="Create a new document." ma:contentTypeScope="" ma:versionID="a705eff1f6fe8ebbd5fc40a689a034df">
  <xsd:schema xmlns:xsd="http://www.w3.org/2001/XMLSchema" xmlns:xs="http://www.w3.org/2001/XMLSchema" xmlns:p="http://schemas.microsoft.com/office/2006/metadata/properties" xmlns:ns2="9a9f9016-6aff-47cd-8247-d4bfe8ea27c0" targetNamespace="http://schemas.microsoft.com/office/2006/metadata/properties" ma:root="true" ma:fieldsID="a9cd25a9ed143be6f51cd054c2764f74" ns2:_="">
    <xsd:import namespace="9a9f9016-6aff-47cd-8247-d4bfe8ea27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9f9016-6aff-47cd-8247-d4bfe8ea27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2B5D734-807E-41C0-A609-1F4E898FFAE3}"/>
</file>

<file path=customXml/itemProps2.xml><?xml version="1.0" encoding="utf-8"?>
<ds:datastoreItem xmlns:ds="http://schemas.openxmlformats.org/officeDocument/2006/customXml" ds:itemID="{F4C50E11-EA73-4BF1-B3AE-CE141F663AD6}"/>
</file>

<file path=customXml/itemProps3.xml><?xml version="1.0" encoding="utf-8"?>
<ds:datastoreItem xmlns:ds="http://schemas.openxmlformats.org/officeDocument/2006/customXml" ds:itemID="{DE64ACCD-D197-40AA-A05D-4022C78A1CDD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BrushVTI</vt:lpstr>
      <vt:lpstr>The Three Pigs by David Wiesner </vt:lpstr>
      <vt:lpstr>And the winner is...? </vt:lpstr>
      <vt:lpstr>What do you notice? </vt:lpstr>
      <vt:lpstr>Writing</vt:lpstr>
      <vt:lpstr>Be Creative!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299</cp:revision>
  <dcterms:created xsi:type="dcterms:W3CDTF">2020-04-01T17:27:34Z</dcterms:created>
  <dcterms:modified xsi:type="dcterms:W3CDTF">2020-04-01T20:29:01Z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0x010100E6F47CA7C65B444C844855EFBA80EB1D</vt:lpwstr>
  </property>
</Properties>
</file>