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4"/>
  </p:sldMasterIdLst>
  <p:sldIdLst>
    <p:sldId id="265" r:id="rId5"/>
    <p:sldId id="257" r:id="rId6"/>
    <p:sldId id="258" r:id="rId7"/>
    <p:sldId id="259" r:id="rId8"/>
    <p:sldId id="260" r:id="rId9"/>
    <p:sldId id="261" r:id="rId10"/>
    <p:sldId id="262" r:id="rId11"/>
    <p:sldId id="263" r:id="rId12"/>
    <p:sldId id="264"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1562F69-5A73-4025-806D-A600AC6C4D60}" v="57" dt="2020-03-31T20:14:53.372"/>
    <p1510:client id="{232FA797-6F9F-49BB-A5C7-5258FC5590C0}" v="36" dt="2020-03-31T20:09:52.836"/>
    <p1510:client id="{525C5A5C-C835-44F3-9E7C-3BF8F65CA724}" v="1" dt="2020-03-25T16:34:53.452"/>
    <p1510:client id="{5EC425B5-080F-41BD-AE0C-DFC4E5C70166}" v="1" dt="2020-03-25T16:47:43.011"/>
    <p1510:client id="{87634FEA-BD74-4E4F-91B5-601E7E4F3280}" v="27" dt="2020-03-25T17:29:40.303"/>
    <p1510:client id="{A8588A01-18DE-4F65-B611-5CF59A001B9E}" v="595" dt="2020-03-24T17:22:28.731"/>
    <p1510:client id="{C1D49123-E8D1-46DC-AFF0-BD2F685C3C35}" v="1116" dt="2020-03-24T17:16:56.533"/>
    <p1510:client id="{CE6FC21D-6FC7-4578-B473-CED529CB7776}" v="2" dt="2020-04-01T17:47:20.313"/>
    <p1510:client id="{EA4D2E39-3503-48C4-BECF-189B92DC6D1F}" v="117" dt="2020-03-25T17:19:55.846"/>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slideViewPr>
    <p:cSldViewPr snapToGrid="0">
      <p:cViewPr>
        <p:scale>
          <a:sx n="1" d="2"/>
          <a:sy n="1" d="2"/>
        </p:scale>
        <p:origin x="0" y="0"/>
      </p:cViewPr>
      <p:guideLst/>
    </p:cSldViewPr>
  </p:slide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microsoft.com/office/2016/11/relationships/changesInfo" Target="changesInfos/changesInfo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viewProps" Target="viewProps.xml"/><Relationship Id="rId10" Type="http://schemas.openxmlformats.org/officeDocument/2006/relationships/slide" Target="slides/slide6.xml"/><Relationship Id="rId19" Type="http://schemas.microsoft.com/office/2015/10/relationships/revisionInfo" Target="revisionInfo.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ydney Peters" userId="S::sydney.peters@lethsd.ab.ca::a2959008-df8c-4ce1-bf47-68fc1df284c7" providerId="AD" clId="Web-{A8588A01-18DE-4F65-B611-5CF59A001B9E}"/>
    <pc:docChg chg="addSld modSld">
      <pc:chgData name="Sydney Peters" userId="S::sydney.peters@lethsd.ab.ca::a2959008-df8c-4ce1-bf47-68fc1df284c7" providerId="AD" clId="Web-{A8588A01-18DE-4F65-B611-5CF59A001B9E}" dt="2020-03-24T17:22:29.246" v="592"/>
      <pc:docMkLst>
        <pc:docMk/>
      </pc:docMkLst>
      <pc:sldChg chg="addSp delSp modSp">
        <pc:chgData name="Sydney Peters" userId="S::sydney.peters@lethsd.ab.ca::a2959008-df8c-4ce1-bf47-68fc1df284c7" providerId="AD" clId="Web-{A8588A01-18DE-4F65-B611-5CF59A001B9E}" dt="2020-03-24T17:18:10.621" v="80" actId="20577"/>
        <pc:sldMkLst>
          <pc:docMk/>
          <pc:sldMk cId="2850446890" sldId="262"/>
        </pc:sldMkLst>
        <pc:spChg chg="mod">
          <ac:chgData name="Sydney Peters" userId="S::sydney.peters@lethsd.ab.ca::a2959008-df8c-4ce1-bf47-68fc1df284c7" providerId="AD" clId="Web-{A8588A01-18DE-4F65-B611-5CF59A001B9E}" dt="2020-03-24T17:18:10.621" v="80" actId="20577"/>
          <ac:spMkLst>
            <pc:docMk/>
            <pc:sldMk cId="2850446890" sldId="262"/>
            <ac:spMk id="2" creationId="{91E89F6F-2318-4488-801A-23789327B8B5}"/>
          </ac:spMkLst>
        </pc:spChg>
        <pc:spChg chg="del">
          <ac:chgData name="Sydney Peters" userId="S::sydney.peters@lethsd.ab.ca::a2959008-df8c-4ce1-bf47-68fc1df284c7" providerId="AD" clId="Web-{A8588A01-18DE-4F65-B611-5CF59A001B9E}" dt="2020-03-24T17:17:58.276" v="77"/>
          <ac:spMkLst>
            <pc:docMk/>
            <pc:sldMk cId="2850446890" sldId="262"/>
            <ac:spMk id="6" creationId="{FC999C28-AD33-4EB7-A5F1-C06D10A5FDF7}"/>
          </ac:spMkLst>
        </pc:spChg>
        <pc:spChg chg="del">
          <ac:chgData name="Sydney Peters" userId="S::sydney.peters@lethsd.ab.ca::a2959008-df8c-4ce1-bf47-68fc1df284c7" providerId="AD" clId="Web-{A8588A01-18DE-4F65-B611-5CF59A001B9E}" dt="2020-03-24T17:17:58.276" v="77"/>
          <ac:spMkLst>
            <pc:docMk/>
            <pc:sldMk cId="2850446890" sldId="262"/>
            <ac:spMk id="9" creationId="{DB8424AB-D56B-4256-866A-5B54DE93C20F}"/>
          </ac:spMkLst>
        </pc:spChg>
        <pc:spChg chg="del">
          <ac:chgData name="Sydney Peters" userId="S::sydney.peters@lethsd.ab.ca::a2959008-df8c-4ce1-bf47-68fc1df284c7" providerId="AD" clId="Web-{A8588A01-18DE-4F65-B611-5CF59A001B9E}" dt="2020-03-24T17:17:58.276" v="77"/>
          <ac:spMkLst>
            <pc:docMk/>
            <pc:sldMk cId="2850446890" sldId="262"/>
            <ac:spMk id="13" creationId="{0864E5C9-52C9-4572-AC75-548B9B9C2648}"/>
          </ac:spMkLst>
        </pc:spChg>
        <pc:spChg chg="del">
          <ac:chgData name="Sydney Peters" userId="S::sydney.peters@lethsd.ab.ca::a2959008-df8c-4ce1-bf47-68fc1df284c7" providerId="AD" clId="Web-{A8588A01-18DE-4F65-B611-5CF59A001B9E}" dt="2020-03-24T17:17:58.276" v="77"/>
          <ac:spMkLst>
            <pc:docMk/>
            <pc:sldMk cId="2850446890" sldId="262"/>
            <ac:spMk id="15" creationId="{45CC6500-4DBD-4C34-BC14-2387FB483BEB}"/>
          </ac:spMkLst>
        </pc:spChg>
        <pc:spChg chg="del">
          <ac:chgData name="Sydney Peters" userId="S::sydney.peters@lethsd.ab.ca::a2959008-df8c-4ce1-bf47-68fc1df284c7" providerId="AD" clId="Web-{A8588A01-18DE-4F65-B611-5CF59A001B9E}" dt="2020-03-24T17:17:58.276" v="77"/>
          <ac:spMkLst>
            <pc:docMk/>
            <pc:sldMk cId="2850446890" sldId="262"/>
            <ac:spMk id="17" creationId="{4E34A3B6-BAD2-4156-BDC6-4736248BFDE0}"/>
          </ac:spMkLst>
        </pc:spChg>
        <pc:spChg chg="add">
          <ac:chgData name="Sydney Peters" userId="S::sydney.peters@lethsd.ab.ca::a2959008-df8c-4ce1-bf47-68fc1df284c7" providerId="AD" clId="Web-{A8588A01-18DE-4F65-B611-5CF59A001B9E}" dt="2020-03-24T17:17:58.276" v="77"/>
          <ac:spMkLst>
            <pc:docMk/>
            <pc:sldMk cId="2850446890" sldId="262"/>
            <ac:spMk id="22" creationId="{DB8424AB-D56B-4256-866A-5B54DE93C20F}"/>
          </ac:spMkLst>
        </pc:spChg>
        <pc:spChg chg="add">
          <ac:chgData name="Sydney Peters" userId="S::sydney.peters@lethsd.ab.ca::a2959008-df8c-4ce1-bf47-68fc1df284c7" providerId="AD" clId="Web-{A8588A01-18DE-4F65-B611-5CF59A001B9E}" dt="2020-03-24T17:17:58.276" v="77"/>
          <ac:spMkLst>
            <pc:docMk/>
            <pc:sldMk cId="2850446890" sldId="262"/>
            <ac:spMk id="24" creationId="{FC999C28-AD33-4EB7-A5F1-C06D10A5FDF7}"/>
          </ac:spMkLst>
        </pc:spChg>
        <pc:spChg chg="add">
          <ac:chgData name="Sydney Peters" userId="S::sydney.peters@lethsd.ab.ca::a2959008-df8c-4ce1-bf47-68fc1df284c7" providerId="AD" clId="Web-{A8588A01-18DE-4F65-B611-5CF59A001B9E}" dt="2020-03-24T17:17:58.276" v="77"/>
          <ac:spMkLst>
            <pc:docMk/>
            <pc:sldMk cId="2850446890" sldId="262"/>
            <ac:spMk id="26" creationId="{0864E5C9-52C9-4572-AC75-548B9B9C2648}"/>
          </ac:spMkLst>
        </pc:spChg>
        <pc:spChg chg="add">
          <ac:chgData name="Sydney Peters" userId="S::sydney.peters@lethsd.ab.ca::a2959008-df8c-4ce1-bf47-68fc1df284c7" providerId="AD" clId="Web-{A8588A01-18DE-4F65-B611-5CF59A001B9E}" dt="2020-03-24T17:17:58.276" v="77"/>
          <ac:spMkLst>
            <pc:docMk/>
            <pc:sldMk cId="2850446890" sldId="262"/>
            <ac:spMk id="28" creationId="{45CC6500-4DBD-4C34-BC14-2387FB483BEB}"/>
          </ac:spMkLst>
        </pc:spChg>
        <pc:spChg chg="add">
          <ac:chgData name="Sydney Peters" userId="S::sydney.peters@lethsd.ab.ca::a2959008-df8c-4ce1-bf47-68fc1df284c7" providerId="AD" clId="Web-{A8588A01-18DE-4F65-B611-5CF59A001B9E}" dt="2020-03-24T17:17:58.276" v="77"/>
          <ac:spMkLst>
            <pc:docMk/>
            <pc:sldMk cId="2850446890" sldId="262"/>
            <ac:spMk id="30" creationId="{4E34A3B6-BAD2-4156-BDC6-4736248BFDE0}"/>
          </ac:spMkLst>
        </pc:spChg>
      </pc:sldChg>
      <pc:sldChg chg="addSp delSp modSp new mod setBg">
        <pc:chgData name="Sydney Peters" userId="S::sydney.peters@lethsd.ab.ca::a2959008-df8c-4ce1-bf47-68fc1df284c7" providerId="AD" clId="Web-{A8588A01-18DE-4F65-B611-5CF59A001B9E}" dt="2020-03-24T17:19:46.127" v="169"/>
        <pc:sldMkLst>
          <pc:docMk/>
          <pc:sldMk cId="1879177024" sldId="263"/>
        </pc:sldMkLst>
        <pc:spChg chg="mod">
          <ac:chgData name="Sydney Peters" userId="S::sydney.peters@lethsd.ab.ca::a2959008-df8c-4ce1-bf47-68fc1df284c7" providerId="AD" clId="Web-{A8588A01-18DE-4F65-B611-5CF59A001B9E}" dt="2020-03-24T17:19:46.127" v="169"/>
          <ac:spMkLst>
            <pc:docMk/>
            <pc:sldMk cId="1879177024" sldId="263"/>
            <ac:spMk id="2" creationId="{4A1FF5D0-2F36-41A5-ACFF-272675A1E718}"/>
          </ac:spMkLst>
        </pc:spChg>
        <pc:spChg chg="del">
          <ac:chgData name="Sydney Peters" userId="S::sydney.peters@lethsd.ab.ca::a2959008-df8c-4ce1-bf47-68fc1df284c7" providerId="AD" clId="Web-{A8588A01-18DE-4F65-B611-5CF59A001B9E}" dt="2020-03-24T17:19:43.377" v="168"/>
          <ac:spMkLst>
            <pc:docMk/>
            <pc:sldMk cId="1879177024" sldId="263"/>
            <ac:spMk id="3" creationId="{7675FDAA-A5F0-41F4-9558-75D0D8126D40}"/>
          </ac:spMkLst>
        </pc:spChg>
        <pc:spChg chg="add">
          <ac:chgData name="Sydney Peters" userId="S::sydney.peters@lethsd.ab.ca::a2959008-df8c-4ce1-bf47-68fc1df284c7" providerId="AD" clId="Web-{A8588A01-18DE-4F65-B611-5CF59A001B9E}" dt="2020-03-24T17:19:46.127" v="169"/>
          <ac:spMkLst>
            <pc:docMk/>
            <pc:sldMk cId="1879177024" sldId="263"/>
            <ac:spMk id="9" creationId="{DB8424AB-D56B-4256-866A-5B54DE93C20F}"/>
          </ac:spMkLst>
        </pc:spChg>
        <pc:spChg chg="add">
          <ac:chgData name="Sydney Peters" userId="S::sydney.peters@lethsd.ab.ca::a2959008-df8c-4ce1-bf47-68fc1df284c7" providerId="AD" clId="Web-{A8588A01-18DE-4F65-B611-5CF59A001B9E}" dt="2020-03-24T17:19:46.127" v="169"/>
          <ac:spMkLst>
            <pc:docMk/>
            <pc:sldMk cId="1879177024" sldId="263"/>
            <ac:spMk id="11" creationId="{FC999C28-AD33-4EB7-A5F1-C06D10A5FDF7}"/>
          </ac:spMkLst>
        </pc:spChg>
        <pc:spChg chg="add">
          <ac:chgData name="Sydney Peters" userId="S::sydney.peters@lethsd.ab.ca::a2959008-df8c-4ce1-bf47-68fc1df284c7" providerId="AD" clId="Web-{A8588A01-18DE-4F65-B611-5CF59A001B9E}" dt="2020-03-24T17:19:46.127" v="169"/>
          <ac:spMkLst>
            <pc:docMk/>
            <pc:sldMk cId="1879177024" sldId="263"/>
            <ac:spMk id="13" creationId="{0864E5C9-52C9-4572-AC75-548B9B9C2648}"/>
          </ac:spMkLst>
        </pc:spChg>
        <pc:spChg chg="add">
          <ac:chgData name="Sydney Peters" userId="S::sydney.peters@lethsd.ab.ca::a2959008-df8c-4ce1-bf47-68fc1df284c7" providerId="AD" clId="Web-{A8588A01-18DE-4F65-B611-5CF59A001B9E}" dt="2020-03-24T17:19:46.127" v="169"/>
          <ac:spMkLst>
            <pc:docMk/>
            <pc:sldMk cId="1879177024" sldId="263"/>
            <ac:spMk id="15" creationId="{45CC6500-4DBD-4C34-BC14-2387FB483BEB}"/>
          </ac:spMkLst>
        </pc:spChg>
        <pc:spChg chg="add">
          <ac:chgData name="Sydney Peters" userId="S::sydney.peters@lethsd.ab.ca::a2959008-df8c-4ce1-bf47-68fc1df284c7" providerId="AD" clId="Web-{A8588A01-18DE-4F65-B611-5CF59A001B9E}" dt="2020-03-24T17:19:46.127" v="169"/>
          <ac:spMkLst>
            <pc:docMk/>
            <pc:sldMk cId="1879177024" sldId="263"/>
            <ac:spMk id="17" creationId="{4E34A3B6-BAD2-4156-BDC6-4736248BFDE0}"/>
          </ac:spMkLst>
        </pc:spChg>
        <pc:picChg chg="add mod ord">
          <ac:chgData name="Sydney Peters" userId="S::sydney.peters@lethsd.ab.ca::a2959008-df8c-4ce1-bf47-68fc1df284c7" providerId="AD" clId="Web-{A8588A01-18DE-4F65-B611-5CF59A001B9E}" dt="2020-03-24T17:19:46.127" v="169"/>
          <ac:picMkLst>
            <pc:docMk/>
            <pc:sldMk cId="1879177024" sldId="263"/>
            <ac:picMk id="4" creationId="{273C3A3B-5830-4E61-AAD0-1661896AD651}"/>
          </ac:picMkLst>
        </pc:picChg>
      </pc:sldChg>
      <pc:sldChg chg="addSp delSp modSp new mod setBg">
        <pc:chgData name="Sydney Peters" userId="S::sydney.peters@lethsd.ab.ca::a2959008-df8c-4ce1-bf47-68fc1df284c7" providerId="AD" clId="Web-{A8588A01-18DE-4F65-B611-5CF59A001B9E}" dt="2020-03-24T17:22:29.246" v="592"/>
        <pc:sldMkLst>
          <pc:docMk/>
          <pc:sldMk cId="1540198717" sldId="264"/>
        </pc:sldMkLst>
        <pc:spChg chg="mod">
          <ac:chgData name="Sydney Peters" userId="S::sydney.peters@lethsd.ab.ca::a2959008-df8c-4ce1-bf47-68fc1df284c7" providerId="AD" clId="Web-{A8588A01-18DE-4F65-B611-5CF59A001B9E}" dt="2020-03-24T17:22:29.246" v="592"/>
          <ac:spMkLst>
            <pc:docMk/>
            <pc:sldMk cId="1540198717" sldId="264"/>
            <ac:spMk id="2" creationId="{81160B1D-A4C5-499C-8E6F-7B7084A6CF4A}"/>
          </ac:spMkLst>
        </pc:spChg>
        <pc:spChg chg="del mod">
          <ac:chgData name="Sydney Peters" userId="S::sydney.peters@lethsd.ab.ca::a2959008-df8c-4ce1-bf47-68fc1df284c7" providerId="AD" clId="Web-{A8588A01-18DE-4F65-B611-5CF59A001B9E}" dt="2020-03-24T17:22:29.246" v="592"/>
          <ac:spMkLst>
            <pc:docMk/>
            <pc:sldMk cId="1540198717" sldId="264"/>
            <ac:spMk id="3" creationId="{54416223-E0CF-43F2-8BE5-A0DC50A3A8E6}"/>
          </ac:spMkLst>
        </pc:spChg>
        <pc:spChg chg="add">
          <ac:chgData name="Sydney Peters" userId="S::sydney.peters@lethsd.ab.ca::a2959008-df8c-4ce1-bf47-68fc1df284c7" providerId="AD" clId="Web-{A8588A01-18DE-4F65-B611-5CF59A001B9E}" dt="2020-03-24T17:22:29.246" v="592"/>
          <ac:spMkLst>
            <pc:docMk/>
            <pc:sldMk cId="1540198717" sldId="264"/>
            <ac:spMk id="10" creationId="{9AAD8036-96D8-496C-8006-37ACA5AD8628}"/>
          </ac:spMkLst>
        </pc:spChg>
        <pc:spChg chg="add">
          <ac:chgData name="Sydney Peters" userId="S::sydney.peters@lethsd.ab.ca::a2959008-df8c-4ce1-bf47-68fc1df284c7" providerId="AD" clId="Web-{A8588A01-18DE-4F65-B611-5CF59A001B9E}" dt="2020-03-24T17:22:29.246" v="592"/>
          <ac:spMkLst>
            <pc:docMk/>
            <pc:sldMk cId="1540198717" sldId="264"/>
            <ac:spMk id="12" creationId="{24A4CBA9-3463-4C65-BF46-6B6C50E7FC23}"/>
          </ac:spMkLst>
        </pc:spChg>
        <pc:spChg chg="add">
          <ac:chgData name="Sydney Peters" userId="S::sydney.peters@lethsd.ab.ca::a2959008-df8c-4ce1-bf47-68fc1df284c7" providerId="AD" clId="Web-{A8588A01-18DE-4F65-B611-5CF59A001B9E}" dt="2020-03-24T17:22:29.246" v="592"/>
          <ac:spMkLst>
            <pc:docMk/>
            <pc:sldMk cId="1540198717" sldId="264"/>
            <ac:spMk id="14" creationId="{2DCEED6C-D39C-40AA-B89E-52C3FA5A704F}"/>
          </ac:spMkLst>
        </pc:spChg>
        <pc:graphicFrameChg chg="add">
          <ac:chgData name="Sydney Peters" userId="S::sydney.peters@lethsd.ab.ca::a2959008-df8c-4ce1-bf47-68fc1df284c7" providerId="AD" clId="Web-{A8588A01-18DE-4F65-B611-5CF59A001B9E}" dt="2020-03-24T17:22:29.246" v="592"/>
          <ac:graphicFrameMkLst>
            <pc:docMk/>
            <pc:sldMk cId="1540198717" sldId="264"/>
            <ac:graphicFrameMk id="5" creationId="{D8E45581-0531-4E9F-8757-A7B4D2A9E972}"/>
          </ac:graphicFrameMkLst>
        </pc:graphicFrameChg>
      </pc:sldChg>
    </pc:docChg>
  </pc:docChgLst>
  <pc:docChgLst>
    <pc:chgData name="Sydney Peters" userId="S::sydney.peters@lethsd.ab.ca::a2959008-df8c-4ce1-bf47-68fc1df284c7" providerId="AD" clId="Web-{87634FEA-BD74-4E4F-91B5-601E7E4F3280}"/>
    <pc:docChg chg="modSld">
      <pc:chgData name="Sydney Peters" userId="S::sydney.peters@lethsd.ab.ca::a2959008-df8c-4ce1-bf47-68fc1df284c7" providerId="AD" clId="Web-{87634FEA-BD74-4E4F-91B5-601E7E4F3280}" dt="2020-03-25T17:29:40.303" v="27" actId="20577"/>
      <pc:docMkLst>
        <pc:docMk/>
      </pc:docMkLst>
      <pc:sldChg chg="delSp modSp">
        <pc:chgData name="Sydney Peters" userId="S::sydney.peters@lethsd.ab.ca::a2959008-df8c-4ce1-bf47-68fc1df284c7" providerId="AD" clId="Web-{87634FEA-BD74-4E4F-91B5-601E7E4F3280}" dt="2020-03-25T17:27:26.818" v="0"/>
        <pc:sldMkLst>
          <pc:docMk/>
          <pc:sldMk cId="56756744" sldId="258"/>
        </pc:sldMkLst>
        <pc:spChg chg="mod">
          <ac:chgData name="Sydney Peters" userId="S::sydney.peters@lethsd.ab.ca::a2959008-df8c-4ce1-bf47-68fc1df284c7" providerId="AD" clId="Web-{87634FEA-BD74-4E4F-91B5-601E7E4F3280}" dt="2020-03-25T17:27:26.818" v="0"/>
          <ac:spMkLst>
            <pc:docMk/>
            <pc:sldMk cId="56756744" sldId="258"/>
            <ac:spMk id="2" creationId="{C1E60D18-19BD-4E97-81EA-FA65C6A22031}"/>
          </ac:spMkLst>
        </pc:spChg>
        <pc:spChg chg="del">
          <ac:chgData name="Sydney Peters" userId="S::sydney.peters@lethsd.ab.ca::a2959008-df8c-4ce1-bf47-68fc1df284c7" providerId="AD" clId="Web-{87634FEA-BD74-4E4F-91B5-601E7E4F3280}" dt="2020-03-25T17:27:26.818" v="0"/>
          <ac:spMkLst>
            <pc:docMk/>
            <pc:sldMk cId="56756744" sldId="258"/>
            <ac:spMk id="10" creationId="{9AAD8036-96D8-496C-8006-37ACA5AD8628}"/>
          </ac:spMkLst>
        </pc:spChg>
        <pc:spChg chg="del">
          <ac:chgData name="Sydney Peters" userId="S::sydney.peters@lethsd.ab.ca::a2959008-df8c-4ce1-bf47-68fc1df284c7" providerId="AD" clId="Web-{87634FEA-BD74-4E4F-91B5-601E7E4F3280}" dt="2020-03-25T17:27:26.818" v="0"/>
          <ac:spMkLst>
            <pc:docMk/>
            <pc:sldMk cId="56756744" sldId="258"/>
            <ac:spMk id="12" creationId="{24A4CBA9-3463-4C65-BF46-6B6C50E7FC23}"/>
          </ac:spMkLst>
        </pc:spChg>
        <pc:spChg chg="del">
          <ac:chgData name="Sydney Peters" userId="S::sydney.peters@lethsd.ab.ca::a2959008-df8c-4ce1-bf47-68fc1df284c7" providerId="AD" clId="Web-{87634FEA-BD74-4E4F-91B5-601E7E4F3280}" dt="2020-03-25T17:27:26.818" v="0"/>
          <ac:spMkLst>
            <pc:docMk/>
            <pc:sldMk cId="56756744" sldId="258"/>
            <ac:spMk id="14" creationId="{2DCEED6C-D39C-40AA-B89E-52C3FA5A704F}"/>
          </ac:spMkLst>
        </pc:spChg>
        <pc:graphicFrameChg chg="mod modGraphic">
          <ac:chgData name="Sydney Peters" userId="S::sydney.peters@lethsd.ab.ca::a2959008-df8c-4ce1-bf47-68fc1df284c7" providerId="AD" clId="Web-{87634FEA-BD74-4E4F-91B5-601E7E4F3280}" dt="2020-03-25T17:27:26.818" v="0"/>
          <ac:graphicFrameMkLst>
            <pc:docMk/>
            <pc:sldMk cId="56756744" sldId="258"/>
            <ac:graphicFrameMk id="5" creationId="{FB65A338-D077-48F7-8392-4A0F1E39BD31}"/>
          </ac:graphicFrameMkLst>
        </pc:graphicFrameChg>
      </pc:sldChg>
      <pc:sldChg chg="modSp">
        <pc:chgData name="Sydney Peters" userId="S::sydney.peters@lethsd.ab.ca::a2959008-df8c-4ce1-bf47-68fc1df284c7" providerId="AD" clId="Web-{87634FEA-BD74-4E4F-91B5-601E7E4F3280}" dt="2020-03-25T17:29:40.303" v="27" actId="20577"/>
        <pc:sldMkLst>
          <pc:docMk/>
          <pc:sldMk cId="1540198717" sldId="264"/>
        </pc:sldMkLst>
        <pc:graphicFrameChg chg="modGraphic">
          <ac:chgData name="Sydney Peters" userId="S::sydney.peters@lethsd.ab.ca::a2959008-df8c-4ce1-bf47-68fc1df284c7" providerId="AD" clId="Web-{87634FEA-BD74-4E4F-91B5-601E7E4F3280}" dt="2020-03-25T17:29:40.303" v="27" actId="20577"/>
          <ac:graphicFrameMkLst>
            <pc:docMk/>
            <pc:sldMk cId="1540198717" sldId="264"/>
            <ac:graphicFrameMk id="5" creationId="{D8E45581-0531-4E9F-8757-A7B4D2A9E972}"/>
          </ac:graphicFrameMkLst>
        </pc:graphicFrameChg>
      </pc:sldChg>
    </pc:docChg>
  </pc:docChgLst>
  <pc:docChgLst>
    <pc:chgData name="Sydney Peters" userId="S::sydney.peters@lethsd.ab.ca::a2959008-df8c-4ce1-bf47-68fc1df284c7" providerId="AD" clId="Web-{5EC425B5-080F-41BD-AE0C-DFC4E5C70166}"/>
    <pc:docChg chg="sldOrd">
      <pc:chgData name="Sydney Peters" userId="S::sydney.peters@lethsd.ab.ca::a2959008-df8c-4ce1-bf47-68fc1df284c7" providerId="AD" clId="Web-{5EC425B5-080F-41BD-AE0C-DFC4E5C70166}" dt="2020-03-25T16:47:43.011" v="0"/>
      <pc:docMkLst>
        <pc:docMk/>
      </pc:docMkLst>
      <pc:sldChg chg="ord">
        <pc:chgData name="Sydney Peters" userId="S::sydney.peters@lethsd.ab.ca::a2959008-df8c-4ce1-bf47-68fc1df284c7" providerId="AD" clId="Web-{5EC425B5-080F-41BD-AE0C-DFC4E5C70166}" dt="2020-03-25T16:47:43.011" v="0"/>
        <pc:sldMkLst>
          <pc:docMk/>
          <pc:sldMk cId="1879177024" sldId="263"/>
        </pc:sldMkLst>
      </pc:sldChg>
    </pc:docChg>
  </pc:docChgLst>
  <pc:docChgLst>
    <pc:chgData name="Sydney Peters" userId="S::sydney.peters@lethsd.ab.ca::a2959008-df8c-4ce1-bf47-68fc1df284c7" providerId="AD" clId="Web-{C1D49123-E8D1-46DC-AFF0-BD2F685C3C35}"/>
    <pc:docChg chg="addSld delSld modSld addMainMaster delMainMaster">
      <pc:chgData name="Sydney Peters" userId="S::sydney.peters@lethsd.ab.ca::a2959008-df8c-4ce1-bf47-68fc1df284c7" providerId="AD" clId="Web-{C1D49123-E8D1-46DC-AFF0-BD2F685C3C35}" dt="2020-03-24T17:17:13.939" v="1124"/>
      <pc:docMkLst>
        <pc:docMk/>
      </pc:docMkLst>
      <pc:sldChg chg="modSp del mod modClrScheme chgLayout">
        <pc:chgData name="Sydney Peters" userId="S::sydney.peters@lethsd.ab.ca::a2959008-df8c-4ce1-bf47-68fc1df284c7" providerId="AD" clId="Web-{C1D49123-E8D1-46DC-AFF0-BD2F685C3C35}" dt="2020-03-24T16:48:30.660" v="167"/>
        <pc:sldMkLst>
          <pc:docMk/>
          <pc:sldMk cId="109857222" sldId="256"/>
        </pc:sldMkLst>
        <pc:spChg chg="mod ord">
          <ac:chgData name="Sydney Peters" userId="S::sydney.peters@lethsd.ab.ca::a2959008-df8c-4ce1-bf47-68fc1df284c7" providerId="AD" clId="Web-{C1D49123-E8D1-46DC-AFF0-BD2F685C3C35}" dt="2020-03-24T16:41:45.208" v="31"/>
          <ac:spMkLst>
            <pc:docMk/>
            <pc:sldMk cId="109857222" sldId="256"/>
            <ac:spMk id="2" creationId="{00000000-0000-0000-0000-000000000000}"/>
          </ac:spMkLst>
        </pc:spChg>
        <pc:spChg chg="mod ord">
          <ac:chgData name="Sydney Peters" userId="S::sydney.peters@lethsd.ab.ca::a2959008-df8c-4ce1-bf47-68fc1df284c7" providerId="AD" clId="Web-{C1D49123-E8D1-46DC-AFF0-BD2F685C3C35}" dt="2020-03-24T16:41:45.208" v="31"/>
          <ac:spMkLst>
            <pc:docMk/>
            <pc:sldMk cId="109857222" sldId="256"/>
            <ac:spMk id="3" creationId="{00000000-0000-0000-0000-000000000000}"/>
          </ac:spMkLst>
        </pc:spChg>
      </pc:sldChg>
      <pc:sldChg chg="addSp delSp modSp new mod setBg setClrOvrMap">
        <pc:chgData name="Sydney Peters" userId="S::sydney.peters@lethsd.ab.ca::a2959008-df8c-4ce1-bf47-68fc1df284c7" providerId="AD" clId="Web-{C1D49123-E8D1-46DC-AFF0-BD2F685C3C35}" dt="2020-03-24T16:48:25.879" v="166"/>
        <pc:sldMkLst>
          <pc:docMk/>
          <pc:sldMk cId="1826752022" sldId="257"/>
        </pc:sldMkLst>
        <pc:spChg chg="mod">
          <ac:chgData name="Sydney Peters" userId="S::sydney.peters@lethsd.ab.ca::a2959008-df8c-4ce1-bf47-68fc1df284c7" providerId="AD" clId="Web-{C1D49123-E8D1-46DC-AFF0-BD2F685C3C35}" dt="2020-03-24T16:48:25.879" v="166"/>
          <ac:spMkLst>
            <pc:docMk/>
            <pc:sldMk cId="1826752022" sldId="257"/>
            <ac:spMk id="2" creationId="{AF12E945-54C1-446A-9469-423BC7D33FF2}"/>
          </ac:spMkLst>
        </pc:spChg>
        <pc:spChg chg="mod">
          <ac:chgData name="Sydney Peters" userId="S::sydney.peters@lethsd.ab.ca::a2959008-df8c-4ce1-bf47-68fc1df284c7" providerId="AD" clId="Web-{C1D49123-E8D1-46DC-AFF0-BD2F685C3C35}" dt="2020-03-24T16:48:25.879" v="166"/>
          <ac:spMkLst>
            <pc:docMk/>
            <pc:sldMk cId="1826752022" sldId="257"/>
            <ac:spMk id="3" creationId="{81E82753-42E7-45BE-BACF-D6B863C6FE27}"/>
          </ac:spMkLst>
        </pc:spChg>
        <pc:spChg chg="add del">
          <ac:chgData name="Sydney Peters" userId="S::sydney.peters@lethsd.ab.ca::a2959008-df8c-4ce1-bf47-68fc1df284c7" providerId="AD" clId="Web-{C1D49123-E8D1-46DC-AFF0-BD2F685C3C35}" dt="2020-03-24T16:48:06.988" v="146"/>
          <ac:spMkLst>
            <pc:docMk/>
            <pc:sldMk cId="1826752022" sldId="257"/>
            <ac:spMk id="6" creationId="{DB8424AB-D56B-4256-866A-5B54DE93C20F}"/>
          </ac:spMkLst>
        </pc:spChg>
        <pc:spChg chg="add del">
          <ac:chgData name="Sydney Peters" userId="S::sydney.peters@lethsd.ab.ca::a2959008-df8c-4ce1-bf47-68fc1df284c7" providerId="AD" clId="Web-{C1D49123-E8D1-46DC-AFF0-BD2F685C3C35}" dt="2020-03-24T16:48:25.879" v="166"/>
          <ac:spMkLst>
            <pc:docMk/>
            <pc:sldMk cId="1826752022" sldId="257"/>
            <ac:spMk id="7" creationId="{17115F77-2FAE-4CA7-9A7F-10D5F2C8F831}"/>
          </ac:spMkLst>
        </pc:spChg>
        <pc:spChg chg="add del">
          <ac:chgData name="Sydney Peters" userId="S::sydney.peters@lethsd.ab.ca::a2959008-df8c-4ce1-bf47-68fc1df284c7" providerId="AD" clId="Web-{C1D49123-E8D1-46DC-AFF0-BD2F685C3C35}" dt="2020-03-24T16:48:25.879" v="166"/>
          <ac:spMkLst>
            <pc:docMk/>
            <pc:sldMk cId="1826752022" sldId="257"/>
            <ac:spMk id="8" creationId="{5CD4C046-A04C-46CC-AFA3-6B0621F628C8}"/>
          </ac:spMkLst>
        </pc:spChg>
        <pc:spChg chg="add del">
          <ac:chgData name="Sydney Peters" userId="S::sydney.peters@lethsd.ab.ca::a2959008-df8c-4ce1-bf47-68fc1df284c7" providerId="AD" clId="Web-{C1D49123-E8D1-46DC-AFF0-BD2F685C3C35}" dt="2020-03-24T16:48:01.863" v="144"/>
          <ac:spMkLst>
            <pc:docMk/>
            <pc:sldMk cId="1826752022" sldId="257"/>
            <ac:spMk id="9" creationId="{681577AD-DA5F-48B3-8FB9-5199BA9EE681}"/>
          </ac:spMkLst>
        </pc:spChg>
        <pc:spChg chg="add del">
          <ac:chgData name="Sydney Peters" userId="S::sydney.peters@lethsd.ab.ca::a2959008-df8c-4ce1-bf47-68fc1df284c7" providerId="AD" clId="Web-{C1D49123-E8D1-46DC-AFF0-BD2F685C3C35}" dt="2020-03-24T16:48:25.879" v="166"/>
          <ac:spMkLst>
            <pc:docMk/>
            <pc:sldMk cId="1826752022" sldId="257"/>
            <ac:spMk id="10" creationId="{BC512124-0D13-4ED9-80B7-52AE15B6B41F}"/>
          </ac:spMkLst>
        </pc:spChg>
        <pc:spChg chg="add del">
          <ac:chgData name="Sydney Peters" userId="S::sydney.peters@lethsd.ab.ca::a2959008-df8c-4ce1-bf47-68fc1df284c7" providerId="AD" clId="Web-{C1D49123-E8D1-46DC-AFF0-BD2F685C3C35}" dt="2020-03-24T16:48:06.988" v="146"/>
          <ac:spMkLst>
            <pc:docMk/>
            <pc:sldMk cId="1826752022" sldId="257"/>
            <ac:spMk id="11" creationId="{FC999C28-AD33-4EB7-A5F1-C06D10A5FDF7}"/>
          </ac:spMkLst>
        </pc:spChg>
        <pc:spChg chg="add">
          <ac:chgData name="Sydney Peters" userId="S::sydney.peters@lethsd.ab.ca::a2959008-df8c-4ce1-bf47-68fc1df284c7" providerId="AD" clId="Web-{C1D49123-E8D1-46DC-AFF0-BD2F685C3C35}" dt="2020-03-24T16:48:25.879" v="166"/>
          <ac:spMkLst>
            <pc:docMk/>
            <pc:sldMk cId="1826752022" sldId="257"/>
            <ac:spMk id="12" creationId="{17115F77-2FAE-4CA7-9A7F-10D5F2C8F831}"/>
          </ac:spMkLst>
        </pc:spChg>
        <pc:spChg chg="add del">
          <ac:chgData name="Sydney Peters" userId="S::sydney.peters@lethsd.ab.ca::a2959008-df8c-4ce1-bf47-68fc1df284c7" providerId="AD" clId="Web-{C1D49123-E8D1-46DC-AFF0-BD2F685C3C35}" dt="2020-03-24T16:48:06.988" v="146"/>
          <ac:spMkLst>
            <pc:docMk/>
            <pc:sldMk cId="1826752022" sldId="257"/>
            <ac:spMk id="13" creationId="{0864E5C9-52C9-4572-AC75-548B9B9C2648}"/>
          </ac:spMkLst>
        </pc:spChg>
        <pc:spChg chg="add">
          <ac:chgData name="Sydney Peters" userId="S::sydney.peters@lethsd.ab.ca::a2959008-df8c-4ce1-bf47-68fc1df284c7" providerId="AD" clId="Web-{C1D49123-E8D1-46DC-AFF0-BD2F685C3C35}" dt="2020-03-24T16:48:25.879" v="166"/>
          <ac:spMkLst>
            <pc:docMk/>
            <pc:sldMk cId="1826752022" sldId="257"/>
            <ac:spMk id="14" creationId="{5CD4C046-A04C-46CC-AFA3-6B0621F628C8}"/>
          </ac:spMkLst>
        </pc:spChg>
        <pc:spChg chg="add del">
          <ac:chgData name="Sydney Peters" userId="S::sydney.peters@lethsd.ab.ca::a2959008-df8c-4ce1-bf47-68fc1df284c7" providerId="AD" clId="Web-{C1D49123-E8D1-46DC-AFF0-BD2F685C3C35}" dt="2020-03-24T16:48:06.988" v="146"/>
          <ac:spMkLst>
            <pc:docMk/>
            <pc:sldMk cId="1826752022" sldId="257"/>
            <ac:spMk id="15" creationId="{45CC6500-4DBD-4C34-BC14-2387FB483BEB}"/>
          </ac:spMkLst>
        </pc:spChg>
        <pc:spChg chg="add del">
          <ac:chgData name="Sydney Peters" userId="S::sydney.peters@lethsd.ab.ca::a2959008-df8c-4ce1-bf47-68fc1df284c7" providerId="AD" clId="Web-{C1D49123-E8D1-46DC-AFF0-BD2F685C3C35}" dt="2020-03-24T16:48:06.988" v="146"/>
          <ac:spMkLst>
            <pc:docMk/>
            <pc:sldMk cId="1826752022" sldId="257"/>
            <ac:spMk id="17" creationId="{4E34A3B6-BAD2-4156-BDC6-4736248BFDE0}"/>
          </ac:spMkLst>
        </pc:spChg>
        <pc:spChg chg="add">
          <ac:chgData name="Sydney Peters" userId="S::sydney.peters@lethsd.ab.ca::a2959008-df8c-4ce1-bf47-68fc1df284c7" providerId="AD" clId="Web-{C1D49123-E8D1-46DC-AFF0-BD2F685C3C35}" dt="2020-03-24T16:48:25.879" v="166"/>
          <ac:spMkLst>
            <pc:docMk/>
            <pc:sldMk cId="1826752022" sldId="257"/>
            <ac:spMk id="19" creationId="{BC512124-0D13-4ED9-80B7-52AE15B6B41F}"/>
          </ac:spMkLst>
        </pc:spChg>
        <pc:spChg chg="add">
          <ac:chgData name="Sydney Peters" userId="S::sydney.peters@lethsd.ab.ca::a2959008-df8c-4ce1-bf47-68fc1df284c7" providerId="AD" clId="Web-{C1D49123-E8D1-46DC-AFF0-BD2F685C3C35}" dt="2020-03-24T16:48:25.879" v="166"/>
          <ac:spMkLst>
            <pc:docMk/>
            <pc:sldMk cId="1826752022" sldId="257"/>
            <ac:spMk id="21" creationId="{D4ABACDC-BD54-40F3-9047-8298C77C2DD6}"/>
          </ac:spMkLst>
        </pc:spChg>
        <pc:spChg chg="add">
          <ac:chgData name="Sydney Peters" userId="S::sydney.peters@lethsd.ab.ca::a2959008-df8c-4ce1-bf47-68fc1df284c7" providerId="AD" clId="Web-{C1D49123-E8D1-46DC-AFF0-BD2F685C3C35}" dt="2020-03-24T16:48:25.879" v="166"/>
          <ac:spMkLst>
            <pc:docMk/>
            <pc:sldMk cId="1826752022" sldId="257"/>
            <ac:spMk id="23" creationId="{B76CB7CA-05C2-4EE8-A97F-B5F3A4F89DA4}"/>
          </ac:spMkLst>
        </pc:spChg>
        <pc:picChg chg="add mod ord">
          <ac:chgData name="Sydney Peters" userId="S::sydney.peters@lethsd.ab.ca::a2959008-df8c-4ce1-bf47-68fc1df284c7" providerId="AD" clId="Web-{C1D49123-E8D1-46DC-AFF0-BD2F685C3C35}" dt="2020-03-24T16:48:07.004" v="147"/>
          <ac:picMkLst>
            <pc:docMk/>
            <pc:sldMk cId="1826752022" sldId="257"/>
            <ac:picMk id="4" creationId="{A0403EB5-60EB-4893-BDF3-25BE154EF942}"/>
          </ac:picMkLst>
        </pc:picChg>
      </pc:sldChg>
      <pc:sldChg chg="addSp delSp modSp new mod setBg">
        <pc:chgData name="Sydney Peters" userId="S::sydney.peters@lethsd.ab.ca::a2959008-df8c-4ce1-bf47-68fc1df284c7" providerId="AD" clId="Web-{C1D49123-E8D1-46DC-AFF0-BD2F685C3C35}" dt="2020-03-24T16:54:57.995" v="302"/>
        <pc:sldMkLst>
          <pc:docMk/>
          <pc:sldMk cId="56756744" sldId="258"/>
        </pc:sldMkLst>
        <pc:spChg chg="mod">
          <ac:chgData name="Sydney Peters" userId="S::sydney.peters@lethsd.ab.ca::a2959008-df8c-4ce1-bf47-68fc1df284c7" providerId="AD" clId="Web-{C1D49123-E8D1-46DC-AFF0-BD2F685C3C35}" dt="2020-03-24T16:54:57.995" v="302"/>
          <ac:spMkLst>
            <pc:docMk/>
            <pc:sldMk cId="56756744" sldId="258"/>
            <ac:spMk id="2" creationId="{C1E60D18-19BD-4E97-81EA-FA65C6A22031}"/>
          </ac:spMkLst>
        </pc:spChg>
        <pc:spChg chg="del mod">
          <ac:chgData name="Sydney Peters" userId="S::sydney.peters@lethsd.ab.ca::a2959008-df8c-4ce1-bf47-68fc1df284c7" providerId="AD" clId="Web-{C1D49123-E8D1-46DC-AFF0-BD2F685C3C35}" dt="2020-03-24T16:54:13.456" v="287"/>
          <ac:spMkLst>
            <pc:docMk/>
            <pc:sldMk cId="56756744" sldId="258"/>
            <ac:spMk id="3" creationId="{52D6CFEC-C610-4C85-A17C-25010AA8461E}"/>
          </ac:spMkLst>
        </pc:spChg>
        <pc:spChg chg="add">
          <ac:chgData name="Sydney Peters" userId="S::sydney.peters@lethsd.ab.ca::a2959008-df8c-4ce1-bf47-68fc1df284c7" providerId="AD" clId="Web-{C1D49123-E8D1-46DC-AFF0-BD2F685C3C35}" dt="2020-03-24T16:54:57.995" v="302"/>
          <ac:spMkLst>
            <pc:docMk/>
            <pc:sldMk cId="56756744" sldId="258"/>
            <ac:spMk id="10" creationId="{9AAD8036-96D8-496C-8006-37ACA5AD8628}"/>
          </ac:spMkLst>
        </pc:spChg>
        <pc:spChg chg="add">
          <ac:chgData name="Sydney Peters" userId="S::sydney.peters@lethsd.ab.ca::a2959008-df8c-4ce1-bf47-68fc1df284c7" providerId="AD" clId="Web-{C1D49123-E8D1-46DC-AFF0-BD2F685C3C35}" dt="2020-03-24T16:54:57.995" v="302"/>
          <ac:spMkLst>
            <pc:docMk/>
            <pc:sldMk cId="56756744" sldId="258"/>
            <ac:spMk id="12" creationId="{24A4CBA9-3463-4C65-BF46-6B6C50E7FC23}"/>
          </ac:spMkLst>
        </pc:spChg>
        <pc:spChg chg="add">
          <ac:chgData name="Sydney Peters" userId="S::sydney.peters@lethsd.ab.ca::a2959008-df8c-4ce1-bf47-68fc1df284c7" providerId="AD" clId="Web-{C1D49123-E8D1-46DC-AFF0-BD2F685C3C35}" dt="2020-03-24T16:54:57.995" v="302"/>
          <ac:spMkLst>
            <pc:docMk/>
            <pc:sldMk cId="56756744" sldId="258"/>
            <ac:spMk id="14" creationId="{2DCEED6C-D39C-40AA-B89E-52C3FA5A704F}"/>
          </ac:spMkLst>
        </pc:spChg>
        <pc:graphicFrameChg chg="add mod modGraphic">
          <ac:chgData name="Sydney Peters" userId="S::sydney.peters@lethsd.ab.ca::a2959008-df8c-4ce1-bf47-68fc1df284c7" providerId="AD" clId="Web-{C1D49123-E8D1-46DC-AFF0-BD2F685C3C35}" dt="2020-03-24T16:54:57.995" v="302"/>
          <ac:graphicFrameMkLst>
            <pc:docMk/>
            <pc:sldMk cId="56756744" sldId="258"/>
            <ac:graphicFrameMk id="5" creationId="{FB65A338-D077-48F7-8392-4A0F1E39BD31}"/>
          </ac:graphicFrameMkLst>
        </pc:graphicFrameChg>
      </pc:sldChg>
      <pc:sldChg chg="addSp modSp new mod setBg setClrOvrMap">
        <pc:chgData name="Sydney Peters" userId="S::sydney.peters@lethsd.ab.ca::a2959008-df8c-4ce1-bf47-68fc1df284c7" providerId="AD" clId="Web-{C1D49123-E8D1-46DC-AFF0-BD2F685C3C35}" dt="2020-03-24T17:01:31.628" v="392"/>
        <pc:sldMkLst>
          <pc:docMk/>
          <pc:sldMk cId="2224637596" sldId="259"/>
        </pc:sldMkLst>
        <pc:spChg chg="mod">
          <ac:chgData name="Sydney Peters" userId="S::sydney.peters@lethsd.ab.ca::a2959008-df8c-4ce1-bf47-68fc1df284c7" providerId="AD" clId="Web-{C1D49123-E8D1-46DC-AFF0-BD2F685C3C35}" dt="2020-03-24T17:01:31.628" v="392"/>
          <ac:spMkLst>
            <pc:docMk/>
            <pc:sldMk cId="2224637596" sldId="259"/>
            <ac:spMk id="2" creationId="{927021B3-8ED2-413B-93E1-711FA7DBDC24}"/>
          </ac:spMkLst>
        </pc:spChg>
        <pc:spChg chg="mod">
          <ac:chgData name="Sydney Peters" userId="S::sydney.peters@lethsd.ab.ca::a2959008-df8c-4ce1-bf47-68fc1df284c7" providerId="AD" clId="Web-{C1D49123-E8D1-46DC-AFF0-BD2F685C3C35}" dt="2020-03-24T17:01:31.628" v="392"/>
          <ac:spMkLst>
            <pc:docMk/>
            <pc:sldMk cId="2224637596" sldId="259"/>
            <ac:spMk id="3" creationId="{DB333333-199A-4E9A-B515-DF9AD3408BE0}"/>
          </ac:spMkLst>
        </pc:spChg>
        <pc:spChg chg="add mod">
          <ac:chgData name="Sydney Peters" userId="S::sydney.peters@lethsd.ab.ca::a2959008-df8c-4ce1-bf47-68fc1df284c7" providerId="AD" clId="Web-{C1D49123-E8D1-46DC-AFF0-BD2F685C3C35}" dt="2020-03-24T17:01:31.628" v="392"/>
          <ac:spMkLst>
            <pc:docMk/>
            <pc:sldMk cId="2224637596" sldId="259"/>
            <ac:spMk id="6" creationId="{14F9CF83-26B8-4762-9EAA-04FE398CF08F}"/>
          </ac:spMkLst>
        </pc:spChg>
        <pc:spChg chg="add">
          <ac:chgData name="Sydney Peters" userId="S::sydney.peters@lethsd.ab.ca::a2959008-df8c-4ce1-bf47-68fc1df284c7" providerId="AD" clId="Web-{C1D49123-E8D1-46DC-AFF0-BD2F685C3C35}" dt="2020-03-24T17:01:31.628" v="392"/>
          <ac:spMkLst>
            <pc:docMk/>
            <pc:sldMk cId="2224637596" sldId="259"/>
            <ac:spMk id="11" creationId="{17115F77-2FAE-4CA7-9A7F-10D5F2C8F831}"/>
          </ac:spMkLst>
        </pc:spChg>
        <pc:spChg chg="add">
          <ac:chgData name="Sydney Peters" userId="S::sydney.peters@lethsd.ab.ca::a2959008-df8c-4ce1-bf47-68fc1df284c7" providerId="AD" clId="Web-{C1D49123-E8D1-46DC-AFF0-BD2F685C3C35}" dt="2020-03-24T17:01:31.628" v="392"/>
          <ac:spMkLst>
            <pc:docMk/>
            <pc:sldMk cId="2224637596" sldId="259"/>
            <ac:spMk id="13" creationId="{5CD4C046-A04C-46CC-AFA3-6B0621F628C8}"/>
          </ac:spMkLst>
        </pc:spChg>
        <pc:spChg chg="add">
          <ac:chgData name="Sydney Peters" userId="S::sydney.peters@lethsd.ab.ca::a2959008-df8c-4ce1-bf47-68fc1df284c7" providerId="AD" clId="Web-{C1D49123-E8D1-46DC-AFF0-BD2F685C3C35}" dt="2020-03-24T17:01:31.628" v="392"/>
          <ac:spMkLst>
            <pc:docMk/>
            <pc:sldMk cId="2224637596" sldId="259"/>
            <ac:spMk id="15" creationId="{D589E016-1EE1-484C-8423-012B4B78067D}"/>
          </ac:spMkLst>
        </pc:spChg>
        <pc:spChg chg="add">
          <ac:chgData name="Sydney Peters" userId="S::sydney.peters@lethsd.ab.ca::a2959008-df8c-4ce1-bf47-68fc1df284c7" providerId="AD" clId="Web-{C1D49123-E8D1-46DC-AFF0-BD2F685C3C35}" dt="2020-03-24T17:01:31.628" v="392"/>
          <ac:spMkLst>
            <pc:docMk/>
            <pc:sldMk cId="2224637596" sldId="259"/>
            <ac:spMk id="17" creationId="{46100866-3689-418C-84D9-07C7E2435C86}"/>
          </ac:spMkLst>
        </pc:spChg>
        <pc:picChg chg="add mod ord">
          <ac:chgData name="Sydney Peters" userId="S::sydney.peters@lethsd.ab.ca::a2959008-df8c-4ce1-bf47-68fc1df284c7" providerId="AD" clId="Web-{C1D49123-E8D1-46DC-AFF0-BD2F685C3C35}" dt="2020-03-24T17:01:31.628" v="392"/>
          <ac:picMkLst>
            <pc:docMk/>
            <pc:sldMk cId="2224637596" sldId="259"/>
            <ac:picMk id="4" creationId="{6516D0E7-3088-4F02-AAE8-5D23B2931DB6}"/>
          </ac:picMkLst>
        </pc:picChg>
      </pc:sldChg>
      <pc:sldChg chg="addSp delSp modSp new mod setBg">
        <pc:chgData name="Sydney Peters" userId="S::sydney.peters@lethsd.ab.ca::a2959008-df8c-4ce1-bf47-68fc1df284c7" providerId="AD" clId="Web-{C1D49123-E8D1-46DC-AFF0-BD2F685C3C35}" dt="2020-03-24T17:05:39.940" v="665"/>
        <pc:sldMkLst>
          <pc:docMk/>
          <pc:sldMk cId="3962182874" sldId="260"/>
        </pc:sldMkLst>
        <pc:spChg chg="mod">
          <ac:chgData name="Sydney Peters" userId="S::sydney.peters@lethsd.ab.ca::a2959008-df8c-4ce1-bf47-68fc1df284c7" providerId="AD" clId="Web-{C1D49123-E8D1-46DC-AFF0-BD2F685C3C35}" dt="2020-03-24T17:05:39.940" v="665"/>
          <ac:spMkLst>
            <pc:docMk/>
            <pc:sldMk cId="3962182874" sldId="260"/>
            <ac:spMk id="2" creationId="{1D142511-BE20-4A93-9DAF-3EEEB9DF2AB3}"/>
          </ac:spMkLst>
        </pc:spChg>
        <pc:spChg chg="add del mod">
          <ac:chgData name="Sydney Peters" userId="S::sydney.peters@lethsd.ab.ca::a2959008-df8c-4ce1-bf47-68fc1df284c7" providerId="AD" clId="Web-{C1D49123-E8D1-46DC-AFF0-BD2F685C3C35}" dt="2020-03-24T17:05:39.940" v="665"/>
          <ac:spMkLst>
            <pc:docMk/>
            <pc:sldMk cId="3962182874" sldId="260"/>
            <ac:spMk id="3" creationId="{FB02C3C5-C776-4E29-B31E-BA62971985D5}"/>
          </ac:spMkLst>
        </pc:spChg>
        <pc:graphicFrameChg chg="add del">
          <ac:chgData name="Sydney Peters" userId="S::sydney.peters@lethsd.ab.ca::a2959008-df8c-4ce1-bf47-68fc1df284c7" providerId="AD" clId="Web-{C1D49123-E8D1-46DC-AFF0-BD2F685C3C35}" dt="2020-03-24T17:05:36.534" v="662"/>
          <ac:graphicFrameMkLst>
            <pc:docMk/>
            <pc:sldMk cId="3962182874" sldId="260"/>
            <ac:graphicFrameMk id="5" creationId="{99BAE52D-96F5-4CB7-98B8-DD82BD3887E1}"/>
          </ac:graphicFrameMkLst>
        </pc:graphicFrameChg>
        <pc:graphicFrameChg chg="add">
          <ac:chgData name="Sydney Peters" userId="S::sydney.peters@lethsd.ab.ca::a2959008-df8c-4ce1-bf47-68fc1df284c7" providerId="AD" clId="Web-{C1D49123-E8D1-46DC-AFF0-BD2F685C3C35}" dt="2020-03-24T17:05:39.940" v="665"/>
          <ac:graphicFrameMkLst>
            <pc:docMk/>
            <pc:sldMk cId="3962182874" sldId="260"/>
            <ac:graphicFrameMk id="6" creationId="{6C07F225-41BF-4A03-A939-0BF15BCC7ADC}"/>
          </ac:graphicFrameMkLst>
        </pc:graphicFrameChg>
        <pc:picChg chg="add del">
          <ac:chgData name="Sydney Peters" userId="S::sydney.peters@lethsd.ab.ca::a2959008-df8c-4ce1-bf47-68fc1df284c7" providerId="AD" clId="Web-{C1D49123-E8D1-46DC-AFF0-BD2F685C3C35}" dt="2020-03-24T17:05:39.893" v="664"/>
          <ac:picMkLst>
            <pc:docMk/>
            <pc:sldMk cId="3962182874" sldId="260"/>
            <ac:picMk id="7" creationId="{E291C981-1050-4163-89AE-3AB920DFBFB7}"/>
          </ac:picMkLst>
        </pc:picChg>
      </pc:sldChg>
      <pc:sldChg chg="modSp new">
        <pc:chgData name="Sydney Peters" userId="S::sydney.peters@lethsd.ab.ca::a2959008-df8c-4ce1-bf47-68fc1df284c7" providerId="AD" clId="Web-{C1D49123-E8D1-46DC-AFF0-BD2F685C3C35}" dt="2020-03-24T17:13:52.298" v="1079" actId="20577"/>
        <pc:sldMkLst>
          <pc:docMk/>
          <pc:sldMk cId="993780348" sldId="261"/>
        </pc:sldMkLst>
        <pc:spChg chg="mod">
          <ac:chgData name="Sydney Peters" userId="S::sydney.peters@lethsd.ab.ca::a2959008-df8c-4ce1-bf47-68fc1df284c7" providerId="AD" clId="Web-{C1D49123-E8D1-46DC-AFF0-BD2F685C3C35}" dt="2020-03-24T17:08:04.002" v="763" actId="20577"/>
          <ac:spMkLst>
            <pc:docMk/>
            <pc:sldMk cId="993780348" sldId="261"/>
            <ac:spMk id="2" creationId="{64C6E58B-D3D5-43B6-A654-C54D9A90AF91}"/>
          </ac:spMkLst>
        </pc:spChg>
        <pc:spChg chg="mod">
          <ac:chgData name="Sydney Peters" userId="S::sydney.peters@lethsd.ab.ca::a2959008-df8c-4ce1-bf47-68fc1df284c7" providerId="AD" clId="Web-{C1D49123-E8D1-46DC-AFF0-BD2F685C3C35}" dt="2020-03-24T17:13:52.298" v="1079" actId="20577"/>
          <ac:spMkLst>
            <pc:docMk/>
            <pc:sldMk cId="993780348" sldId="261"/>
            <ac:spMk id="3" creationId="{DA76FEA4-F902-41A3-A39F-852BA32E80B5}"/>
          </ac:spMkLst>
        </pc:spChg>
      </pc:sldChg>
      <pc:sldChg chg="addSp delSp modSp new mod setBg">
        <pc:chgData name="Sydney Peters" userId="S::sydney.peters@lethsd.ab.ca::a2959008-df8c-4ce1-bf47-68fc1df284c7" providerId="AD" clId="Web-{C1D49123-E8D1-46DC-AFF0-BD2F685C3C35}" dt="2020-03-24T17:17:13.939" v="1124"/>
        <pc:sldMkLst>
          <pc:docMk/>
          <pc:sldMk cId="2850446890" sldId="262"/>
        </pc:sldMkLst>
        <pc:spChg chg="mod">
          <ac:chgData name="Sydney Peters" userId="S::sydney.peters@lethsd.ab.ca::a2959008-df8c-4ce1-bf47-68fc1df284c7" providerId="AD" clId="Web-{C1D49123-E8D1-46DC-AFF0-BD2F685C3C35}" dt="2020-03-24T17:17:13.939" v="1124"/>
          <ac:spMkLst>
            <pc:docMk/>
            <pc:sldMk cId="2850446890" sldId="262"/>
            <ac:spMk id="2" creationId="{91E89F6F-2318-4488-801A-23789327B8B5}"/>
          </ac:spMkLst>
        </pc:spChg>
        <pc:spChg chg="del">
          <ac:chgData name="Sydney Peters" userId="S::sydney.peters@lethsd.ab.ca::a2959008-df8c-4ce1-bf47-68fc1df284c7" providerId="AD" clId="Web-{C1D49123-E8D1-46DC-AFF0-BD2F685C3C35}" dt="2020-03-24T17:16:55.954" v="1121"/>
          <ac:spMkLst>
            <pc:docMk/>
            <pc:sldMk cId="2850446890" sldId="262"/>
            <ac:spMk id="3" creationId="{FF43798F-C5F2-4286-9FD0-3671706A3A7E}"/>
          </ac:spMkLst>
        </pc:spChg>
        <pc:spChg chg="add">
          <ac:chgData name="Sydney Peters" userId="S::sydney.peters@lethsd.ab.ca::a2959008-df8c-4ce1-bf47-68fc1df284c7" providerId="AD" clId="Web-{C1D49123-E8D1-46DC-AFF0-BD2F685C3C35}" dt="2020-03-24T17:17:13.939" v="1124"/>
          <ac:spMkLst>
            <pc:docMk/>
            <pc:sldMk cId="2850446890" sldId="262"/>
            <ac:spMk id="6" creationId="{FC999C28-AD33-4EB7-A5F1-C06D10A5FDF7}"/>
          </ac:spMkLst>
        </pc:spChg>
        <pc:spChg chg="add del">
          <ac:chgData name="Sydney Peters" userId="S::sydney.peters@lethsd.ab.ca::a2959008-df8c-4ce1-bf47-68fc1df284c7" providerId="AD" clId="Web-{C1D49123-E8D1-46DC-AFF0-BD2F685C3C35}" dt="2020-03-24T17:17:13.923" v="1123"/>
          <ac:spMkLst>
            <pc:docMk/>
            <pc:sldMk cId="2850446890" sldId="262"/>
            <ac:spMk id="8" creationId="{36DF0141-3438-431D-9CC6-569D2CC28C32}"/>
          </ac:spMkLst>
        </pc:spChg>
        <pc:spChg chg="add">
          <ac:chgData name="Sydney Peters" userId="S::sydney.peters@lethsd.ab.ca::a2959008-df8c-4ce1-bf47-68fc1df284c7" providerId="AD" clId="Web-{C1D49123-E8D1-46DC-AFF0-BD2F685C3C35}" dt="2020-03-24T17:17:13.939" v="1124"/>
          <ac:spMkLst>
            <pc:docMk/>
            <pc:sldMk cId="2850446890" sldId="262"/>
            <ac:spMk id="9" creationId="{DB8424AB-D56B-4256-866A-5B54DE93C20F}"/>
          </ac:spMkLst>
        </pc:spChg>
        <pc:spChg chg="add del">
          <ac:chgData name="Sydney Peters" userId="S::sydney.peters@lethsd.ab.ca::a2959008-df8c-4ce1-bf47-68fc1df284c7" providerId="AD" clId="Web-{C1D49123-E8D1-46DC-AFF0-BD2F685C3C35}" dt="2020-03-24T17:17:13.923" v="1123"/>
          <ac:spMkLst>
            <pc:docMk/>
            <pc:sldMk cId="2850446890" sldId="262"/>
            <ac:spMk id="11" creationId="{681577AD-DA5F-48B3-8FB9-5199BA9EE681}"/>
          </ac:spMkLst>
        </pc:spChg>
        <pc:spChg chg="add">
          <ac:chgData name="Sydney Peters" userId="S::sydney.peters@lethsd.ab.ca::a2959008-df8c-4ce1-bf47-68fc1df284c7" providerId="AD" clId="Web-{C1D49123-E8D1-46DC-AFF0-BD2F685C3C35}" dt="2020-03-24T17:17:13.939" v="1124"/>
          <ac:spMkLst>
            <pc:docMk/>
            <pc:sldMk cId="2850446890" sldId="262"/>
            <ac:spMk id="13" creationId="{0864E5C9-52C9-4572-AC75-548B9B9C2648}"/>
          </ac:spMkLst>
        </pc:spChg>
        <pc:spChg chg="add">
          <ac:chgData name="Sydney Peters" userId="S::sydney.peters@lethsd.ab.ca::a2959008-df8c-4ce1-bf47-68fc1df284c7" providerId="AD" clId="Web-{C1D49123-E8D1-46DC-AFF0-BD2F685C3C35}" dt="2020-03-24T17:17:13.939" v="1124"/>
          <ac:spMkLst>
            <pc:docMk/>
            <pc:sldMk cId="2850446890" sldId="262"/>
            <ac:spMk id="15" creationId="{45CC6500-4DBD-4C34-BC14-2387FB483BEB}"/>
          </ac:spMkLst>
        </pc:spChg>
        <pc:spChg chg="add">
          <ac:chgData name="Sydney Peters" userId="S::sydney.peters@lethsd.ab.ca::a2959008-df8c-4ce1-bf47-68fc1df284c7" providerId="AD" clId="Web-{C1D49123-E8D1-46DC-AFF0-BD2F685C3C35}" dt="2020-03-24T17:17:13.939" v="1124"/>
          <ac:spMkLst>
            <pc:docMk/>
            <pc:sldMk cId="2850446890" sldId="262"/>
            <ac:spMk id="17" creationId="{4E34A3B6-BAD2-4156-BDC6-4736248BFDE0}"/>
          </ac:spMkLst>
        </pc:spChg>
        <pc:picChg chg="add mod ord">
          <ac:chgData name="Sydney Peters" userId="S::sydney.peters@lethsd.ab.ca::a2959008-df8c-4ce1-bf47-68fc1df284c7" providerId="AD" clId="Web-{C1D49123-E8D1-46DC-AFF0-BD2F685C3C35}" dt="2020-03-24T17:17:13.939" v="1124"/>
          <ac:picMkLst>
            <pc:docMk/>
            <pc:sldMk cId="2850446890" sldId="262"/>
            <ac:picMk id="4" creationId="{58589AE4-71B2-4BC0-8C05-D43DC2CFC501}"/>
          </ac:picMkLst>
        </pc:picChg>
      </pc:sldChg>
      <pc:sldMasterChg chg="del delSldLayout">
        <pc:chgData name="Sydney Peters" userId="S::sydney.peters@lethsd.ab.ca::a2959008-df8c-4ce1-bf47-68fc1df284c7" providerId="AD" clId="Web-{C1D49123-E8D1-46DC-AFF0-BD2F685C3C35}" dt="2020-03-24T16:41:45.208" v="31"/>
        <pc:sldMasterMkLst>
          <pc:docMk/>
          <pc:sldMasterMk cId="2460954070" sldId="2147483660"/>
        </pc:sldMasterMkLst>
        <pc:sldLayoutChg chg="del">
          <pc:chgData name="Sydney Peters" userId="S::sydney.peters@lethsd.ab.ca::a2959008-df8c-4ce1-bf47-68fc1df284c7" providerId="AD" clId="Web-{C1D49123-E8D1-46DC-AFF0-BD2F685C3C35}" dt="2020-03-24T16:41:45.208" v="31"/>
          <pc:sldLayoutMkLst>
            <pc:docMk/>
            <pc:sldMasterMk cId="2460954070" sldId="2147483660"/>
            <pc:sldLayoutMk cId="2385387890" sldId="2147483661"/>
          </pc:sldLayoutMkLst>
        </pc:sldLayoutChg>
        <pc:sldLayoutChg chg="del">
          <pc:chgData name="Sydney Peters" userId="S::sydney.peters@lethsd.ab.ca::a2959008-df8c-4ce1-bf47-68fc1df284c7" providerId="AD" clId="Web-{C1D49123-E8D1-46DC-AFF0-BD2F685C3C35}" dt="2020-03-24T16:41:45.208" v="31"/>
          <pc:sldLayoutMkLst>
            <pc:docMk/>
            <pc:sldMasterMk cId="2460954070" sldId="2147483660"/>
            <pc:sldLayoutMk cId="949138452" sldId="2147483662"/>
          </pc:sldLayoutMkLst>
        </pc:sldLayoutChg>
        <pc:sldLayoutChg chg="del">
          <pc:chgData name="Sydney Peters" userId="S::sydney.peters@lethsd.ab.ca::a2959008-df8c-4ce1-bf47-68fc1df284c7" providerId="AD" clId="Web-{C1D49123-E8D1-46DC-AFF0-BD2F685C3C35}" dt="2020-03-24T16:41:45.208" v="31"/>
          <pc:sldLayoutMkLst>
            <pc:docMk/>
            <pc:sldMasterMk cId="2460954070" sldId="2147483660"/>
            <pc:sldLayoutMk cId="2591524520" sldId="2147483663"/>
          </pc:sldLayoutMkLst>
        </pc:sldLayoutChg>
        <pc:sldLayoutChg chg="del">
          <pc:chgData name="Sydney Peters" userId="S::sydney.peters@lethsd.ab.ca::a2959008-df8c-4ce1-bf47-68fc1df284c7" providerId="AD" clId="Web-{C1D49123-E8D1-46DC-AFF0-BD2F685C3C35}" dt="2020-03-24T16:41:45.208" v="31"/>
          <pc:sldLayoutMkLst>
            <pc:docMk/>
            <pc:sldMasterMk cId="2460954070" sldId="2147483660"/>
            <pc:sldLayoutMk cId="1203092039" sldId="2147483664"/>
          </pc:sldLayoutMkLst>
        </pc:sldLayoutChg>
        <pc:sldLayoutChg chg="del">
          <pc:chgData name="Sydney Peters" userId="S::sydney.peters@lethsd.ab.ca::a2959008-df8c-4ce1-bf47-68fc1df284c7" providerId="AD" clId="Web-{C1D49123-E8D1-46DC-AFF0-BD2F685C3C35}" dt="2020-03-24T16:41:45.208" v="31"/>
          <pc:sldLayoutMkLst>
            <pc:docMk/>
            <pc:sldMasterMk cId="2460954070" sldId="2147483660"/>
            <pc:sldLayoutMk cId="3733172339" sldId="2147483665"/>
          </pc:sldLayoutMkLst>
        </pc:sldLayoutChg>
        <pc:sldLayoutChg chg="del">
          <pc:chgData name="Sydney Peters" userId="S::sydney.peters@lethsd.ab.ca::a2959008-df8c-4ce1-bf47-68fc1df284c7" providerId="AD" clId="Web-{C1D49123-E8D1-46DC-AFF0-BD2F685C3C35}" dt="2020-03-24T16:41:45.208" v="31"/>
          <pc:sldLayoutMkLst>
            <pc:docMk/>
            <pc:sldMasterMk cId="2460954070" sldId="2147483660"/>
            <pc:sldLayoutMk cId="3210312558" sldId="2147483666"/>
          </pc:sldLayoutMkLst>
        </pc:sldLayoutChg>
        <pc:sldLayoutChg chg="del">
          <pc:chgData name="Sydney Peters" userId="S::sydney.peters@lethsd.ab.ca::a2959008-df8c-4ce1-bf47-68fc1df284c7" providerId="AD" clId="Web-{C1D49123-E8D1-46DC-AFF0-BD2F685C3C35}" dt="2020-03-24T16:41:45.208" v="31"/>
          <pc:sldLayoutMkLst>
            <pc:docMk/>
            <pc:sldMasterMk cId="2460954070" sldId="2147483660"/>
            <pc:sldLayoutMk cId="3146388984" sldId="2147483667"/>
          </pc:sldLayoutMkLst>
        </pc:sldLayoutChg>
        <pc:sldLayoutChg chg="del">
          <pc:chgData name="Sydney Peters" userId="S::sydney.peters@lethsd.ab.ca::a2959008-df8c-4ce1-bf47-68fc1df284c7" providerId="AD" clId="Web-{C1D49123-E8D1-46DC-AFF0-BD2F685C3C35}" dt="2020-03-24T16:41:45.208" v="31"/>
          <pc:sldLayoutMkLst>
            <pc:docMk/>
            <pc:sldMasterMk cId="2460954070" sldId="2147483660"/>
            <pc:sldLayoutMk cId="3171841454" sldId="2147483668"/>
          </pc:sldLayoutMkLst>
        </pc:sldLayoutChg>
        <pc:sldLayoutChg chg="del">
          <pc:chgData name="Sydney Peters" userId="S::sydney.peters@lethsd.ab.ca::a2959008-df8c-4ce1-bf47-68fc1df284c7" providerId="AD" clId="Web-{C1D49123-E8D1-46DC-AFF0-BD2F685C3C35}" dt="2020-03-24T16:41:45.208" v="31"/>
          <pc:sldLayoutMkLst>
            <pc:docMk/>
            <pc:sldMasterMk cId="2460954070" sldId="2147483660"/>
            <pc:sldLayoutMk cId="1718958274" sldId="2147483669"/>
          </pc:sldLayoutMkLst>
        </pc:sldLayoutChg>
        <pc:sldLayoutChg chg="del">
          <pc:chgData name="Sydney Peters" userId="S::sydney.peters@lethsd.ab.ca::a2959008-df8c-4ce1-bf47-68fc1df284c7" providerId="AD" clId="Web-{C1D49123-E8D1-46DC-AFF0-BD2F685C3C35}" dt="2020-03-24T16:41:45.208" v="31"/>
          <pc:sldLayoutMkLst>
            <pc:docMk/>
            <pc:sldMasterMk cId="2460954070" sldId="2147483660"/>
            <pc:sldLayoutMk cId="2202905451" sldId="2147483670"/>
          </pc:sldLayoutMkLst>
        </pc:sldLayoutChg>
        <pc:sldLayoutChg chg="del">
          <pc:chgData name="Sydney Peters" userId="S::sydney.peters@lethsd.ab.ca::a2959008-df8c-4ce1-bf47-68fc1df284c7" providerId="AD" clId="Web-{C1D49123-E8D1-46DC-AFF0-BD2F685C3C35}" dt="2020-03-24T16:41:45.208" v="31"/>
          <pc:sldLayoutMkLst>
            <pc:docMk/>
            <pc:sldMasterMk cId="2460954070" sldId="2147483660"/>
            <pc:sldLayoutMk cId="3479445657" sldId="2147483671"/>
          </pc:sldLayoutMkLst>
        </pc:sldLayoutChg>
      </pc:sldMasterChg>
      <pc:sldMasterChg chg="add addSldLayout modSldLayout">
        <pc:chgData name="Sydney Peters" userId="S::sydney.peters@lethsd.ab.ca::a2959008-df8c-4ce1-bf47-68fc1df284c7" providerId="AD" clId="Web-{C1D49123-E8D1-46DC-AFF0-BD2F685C3C35}" dt="2020-03-24T16:41:45.208" v="31"/>
        <pc:sldMasterMkLst>
          <pc:docMk/>
          <pc:sldMasterMk cId="2338321602" sldId="2147483672"/>
        </pc:sldMasterMkLst>
        <pc:sldLayoutChg chg="add mod replId">
          <pc:chgData name="Sydney Peters" userId="S::sydney.peters@lethsd.ab.ca::a2959008-df8c-4ce1-bf47-68fc1df284c7" providerId="AD" clId="Web-{C1D49123-E8D1-46DC-AFF0-BD2F685C3C35}" dt="2020-03-24T16:41:45.208" v="31"/>
          <pc:sldLayoutMkLst>
            <pc:docMk/>
            <pc:sldMasterMk cId="2338321602" sldId="2147483672"/>
            <pc:sldLayoutMk cId="3355365242" sldId="2147483673"/>
          </pc:sldLayoutMkLst>
        </pc:sldLayoutChg>
        <pc:sldLayoutChg chg="add mod replId">
          <pc:chgData name="Sydney Peters" userId="S::sydney.peters@lethsd.ab.ca::a2959008-df8c-4ce1-bf47-68fc1df284c7" providerId="AD" clId="Web-{C1D49123-E8D1-46DC-AFF0-BD2F685C3C35}" dt="2020-03-24T16:41:45.208" v="31"/>
          <pc:sldLayoutMkLst>
            <pc:docMk/>
            <pc:sldMasterMk cId="2338321602" sldId="2147483672"/>
            <pc:sldLayoutMk cId="1847108991" sldId="2147483674"/>
          </pc:sldLayoutMkLst>
        </pc:sldLayoutChg>
        <pc:sldLayoutChg chg="add mod replId">
          <pc:chgData name="Sydney Peters" userId="S::sydney.peters@lethsd.ab.ca::a2959008-df8c-4ce1-bf47-68fc1df284c7" providerId="AD" clId="Web-{C1D49123-E8D1-46DC-AFF0-BD2F685C3C35}" dt="2020-03-24T16:41:45.208" v="31"/>
          <pc:sldLayoutMkLst>
            <pc:docMk/>
            <pc:sldMasterMk cId="2338321602" sldId="2147483672"/>
            <pc:sldLayoutMk cId="3425861590" sldId="2147483675"/>
          </pc:sldLayoutMkLst>
        </pc:sldLayoutChg>
        <pc:sldLayoutChg chg="add mod replId">
          <pc:chgData name="Sydney Peters" userId="S::sydney.peters@lethsd.ab.ca::a2959008-df8c-4ce1-bf47-68fc1df284c7" providerId="AD" clId="Web-{C1D49123-E8D1-46DC-AFF0-BD2F685C3C35}" dt="2020-03-24T16:41:45.208" v="31"/>
          <pc:sldLayoutMkLst>
            <pc:docMk/>
            <pc:sldMasterMk cId="2338321602" sldId="2147483672"/>
            <pc:sldLayoutMk cId="2899815384" sldId="2147483676"/>
          </pc:sldLayoutMkLst>
        </pc:sldLayoutChg>
        <pc:sldLayoutChg chg="add mod replId">
          <pc:chgData name="Sydney Peters" userId="S::sydney.peters@lethsd.ab.ca::a2959008-df8c-4ce1-bf47-68fc1df284c7" providerId="AD" clId="Web-{C1D49123-E8D1-46DC-AFF0-BD2F685C3C35}" dt="2020-03-24T16:41:45.208" v="31"/>
          <pc:sldLayoutMkLst>
            <pc:docMk/>
            <pc:sldMasterMk cId="2338321602" sldId="2147483672"/>
            <pc:sldLayoutMk cId="2397981961" sldId="2147483677"/>
          </pc:sldLayoutMkLst>
        </pc:sldLayoutChg>
        <pc:sldLayoutChg chg="add mod replId">
          <pc:chgData name="Sydney Peters" userId="S::sydney.peters@lethsd.ab.ca::a2959008-df8c-4ce1-bf47-68fc1df284c7" providerId="AD" clId="Web-{C1D49123-E8D1-46DC-AFF0-BD2F685C3C35}" dt="2020-03-24T16:41:45.208" v="31"/>
          <pc:sldLayoutMkLst>
            <pc:docMk/>
            <pc:sldMasterMk cId="2338321602" sldId="2147483672"/>
            <pc:sldLayoutMk cId="3557884240" sldId="2147483678"/>
          </pc:sldLayoutMkLst>
        </pc:sldLayoutChg>
        <pc:sldLayoutChg chg="add mod replId">
          <pc:chgData name="Sydney Peters" userId="S::sydney.peters@lethsd.ab.ca::a2959008-df8c-4ce1-bf47-68fc1df284c7" providerId="AD" clId="Web-{C1D49123-E8D1-46DC-AFF0-BD2F685C3C35}" dt="2020-03-24T16:41:45.208" v="31"/>
          <pc:sldLayoutMkLst>
            <pc:docMk/>
            <pc:sldMasterMk cId="2338321602" sldId="2147483672"/>
            <pc:sldLayoutMk cId="2177725975" sldId="2147483679"/>
          </pc:sldLayoutMkLst>
        </pc:sldLayoutChg>
        <pc:sldLayoutChg chg="add mod replId">
          <pc:chgData name="Sydney Peters" userId="S::sydney.peters@lethsd.ab.ca::a2959008-df8c-4ce1-bf47-68fc1df284c7" providerId="AD" clId="Web-{C1D49123-E8D1-46DC-AFF0-BD2F685C3C35}" dt="2020-03-24T16:41:45.208" v="31"/>
          <pc:sldLayoutMkLst>
            <pc:docMk/>
            <pc:sldMasterMk cId="2338321602" sldId="2147483672"/>
            <pc:sldLayoutMk cId="2046561419" sldId="2147483680"/>
          </pc:sldLayoutMkLst>
        </pc:sldLayoutChg>
        <pc:sldLayoutChg chg="add mod replId">
          <pc:chgData name="Sydney Peters" userId="S::sydney.peters@lethsd.ab.ca::a2959008-df8c-4ce1-bf47-68fc1df284c7" providerId="AD" clId="Web-{C1D49123-E8D1-46DC-AFF0-BD2F685C3C35}" dt="2020-03-24T16:41:45.208" v="31"/>
          <pc:sldLayoutMkLst>
            <pc:docMk/>
            <pc:sldMasterMk cId="2338321602" sldId="2147483672"/>
            <pc:sldLayoutMk cId="2600791936" sldId="2147483681"/>
          </pc:sldLayoutMkLst>
        </pc:sldLayoutChg>
        <pc:sldLayoutChg chg="add mod replId">
          <pc:chgData name="Sydney Peters" userId="S::sydney.peters@lethsd.ab.ca::a2959008-df8c-4ce1-bf47-68fc1df284c7" providerId="AD" clId="Web-{C1D49123-E8D1-46DC-AFF0-BD2F685C3C35}" dt="2020-03-24T16:41:45.208" v="31"/>
          <pc:sldLayoutMkLst>
            <pc:docMk/>
            <pc:sldMasterMk cId="2338321602" sldId="2147483672"/>
            <pc:sldLayoutMk cId="841164448" sldId="2147483682"/>
          </pc:sldLayoutMkLst>
        </pc:sldLayoutChg>
        <pc:sldLayoutChg chg="add mod replId">
          <pc:chgData name="Sydney Peters" userId="S::sydney.peters@lethsd.ab.ca::a2959008-df8c-4ce1-bf47-68fc1df284c7" providerId="AD" clId="Web-{C1D49123-E8D1-46DC-AFF0-BD2F685C3C35}" dt="2020-03-24T16:41:45.208" v="31"/>
          <pc:sldLayoutMkLst>
            <pc:docMk/>
            <pc:sldMasterMk cId="2338321602" sldId="2147483672"/>
            <pc:sldLayoutMk cId="216334643" sldId="2147483683"/>
          </pc:sldLayoutMkLst>
        </pc:sldLayoutChg>
      </pc:sldMasterChg>
    </pc:docChg>
  </pc:docChgLst>
  <pc:docChgLst>
    <pc:chgData name="Sydney Peters" userId="S::sydney.peters@lethsd.ab.ca::a2959008-df8c-4ce1-bf47-68fc1df284c7" providerId="AD" clId="Web-{232FA797-6F9F-49BB-A5C7-5258FC5590C0}"/>
    <pc:docChg chg="modSld">
      <pc:chgData name="Sydney Peters" userId="S::sydney.peters@lethsd.ab.ca::a2959008-df8c-4ce1-bf47-68fc1df284c7" providerId="AD" clId="Web-{232FA797-6F9F-49BB-A5C7-5258FC5590C0}" dt="2020-03-31T20:09:52.836" v="35" actId="20577"/>
      <pc:docMkLst>
        <pc:docMk/>
      </pc:docMkLst>
      <pc:sldChg chg="modSp">
        <pc:chgData name="Sydney Peters" userId="S::sydney.peters@lethsd.ab.ca::a2959008-df8c-4ce1-bf47-68fc1df284c7" providerId="AD" clId="Web-{232FA797-6F9F-49BB-A5C7-5258FC5590C0}" dt="2020-03-31T20:09:52.836" v="34" actId="20577"/>
        <pc:sldMkLst>
          <pc:docMk/>
          <pc:sldMk cId="1826752022" sldId="257"/>
        </pc:sldMkLst>
        <pc:spChg chg="mod">
          <ac:chgData name="Sydney Peters" userId="S::sydney.peters@lethsd.ab.ca::a2959008-df8c-4ce1-bf47-68fc1df284c7" providerId="AD" clId="Web-{232FA797-6F9F-49BB-A5C7-5258FC5590C0}" dt="2020-03-31T20:09:52.836" v="34" actId="20577"/>
          <ac:spMkLst>
            <pc:docMk/>
            <pc:sldMk cId="1826752022" sldId="257"/>
            <ac:spMk id="3" creationId="{81E82753-42E7-45BE-BACF-D6B863C6FE27}"/>
          </ac:spMkLst>
        </pc:spChg>
      </pc:sldChg>
    </pc:docChg>
  </pc:docChgLst>
  <pc:docChgLst>
    <pc:chgData name="Sydney Peters" userId="S::sydney.peters@lethsd.ab.ca::a2959008-df8c-4ce1-bf47-68fc1df284c7" providerId="AD" clId="Web-{21562F69-5A73-4025-806D-A600AC6C4D60}"/>
    <pc:docChg chg="addSld modSld sldOrd">
      <pc:chgData name="Sydney Peters" userId="S::sydney.peters@lethsd.ab.ca::a2959008-df8c-4ce1-bf47-68fc1df284c7" providerId="AD" clId="Web-{21562F69-5A73-4025-806D-A600AC6C4D60}" dt="2020-03-31T20:14:53.372" v="56" actId="14100"/>
      <pc:docMkLst>
        <pc:docMk/>
      </pc:docMkLst>
      <pc:sldChg chg="modSp">
        <pc:chgData name="Sydney Peters" userId="S::sydney.peters@lethsd.ab.ca::a2959008-df8c-4ce1-bf47-68fc1df284c7" providerId="AD" clId="Web-{21562F69-5A73-4025-806D-A600AC6C4D60}" dt="2020-03-31T20:14:21.028" v="4" actId="20577"/>
        <pc:sldMkLst>
          <pc:docMk/>
          <pc:sldMk cId="1826752022" sldId="257"/>
        </pc:sldMkLst>
        <pc:spChg chg="mod">
          <ac:chgData name="Sydney Peters" userId="S::sydney.peters@lethsd.ab.ca::a2959008-df8c-4ce1-bf47-68fc1df284c7" providerId="AD" clId="Web-{21562F69-5A73-4025-806D-A600AC6C4D60}" dt="2020-03-31T20:14:21.028" v="4" actId="20577"/>
          <ac:spMkLst>
            <pc:docMk/>
            <pc:sldMk cId="1826752022" sldId="257"/>
            <ac:spMk id="3" creationId="{81E82753-42E7-45BE-BACF-D6B863C6FE27}"/>
          </ac:spMkLst>
        </pc:spChg>
      </pc:sldChg>
      <pc:sldChg chg="addSp delSp modSp new mod ord setBg">
        <pc:chgData name="Sydney Peters" userId="S::sydney.peters@lethsd.ab.ca::a2959008-df8c-4ce1-bf47-68fc1df284c7" providerId="AD" clId="Web-{21562F69-5A73-4025-806D-A600AC6C4D60}" dt="2020-03-31T20:14:53.372" v="56" actId="14100"/>
        <pc:sldMkLst>
          <pc:docMk/>
          <pc:sldMk cId="3088757274" sldId="265"/>
        </pc:sldMkLst>
        <pc:spChg chg="mod">
          <ac:chgData name="Sydney Peters" userId="S::sydney.peters@lethsd.ab.ca::a2959008-df8c-4ce1-bf47-68fc1df284c7" providerId="AD" clId="Web-{21562F69-5A73-4025-806D-A600AC6C4D60}" dt="2020-03-31T20:14:53.372" v="56" actId="14100"/>
          <ac:spMkLst>
            <pc:docMk/>
            <pc:sldMk cId="3088757274" sldId="265"/>
            <ac:spMk id="2" creationId="{93045094-E639-45B3-AE9F-B218069B4490}"/>
          </ac:spMkLst>
        </pc:spChg>
        <pc:spChg chg="del">
          <ac:chgData name="Sydney Peters" userId="S::sydney.peters@lethsd.ab.ca::a2959008-df8c-4ce1-bf47-68fc1df284c7" providerId="AD" clId="Web-{21562F69-5A73-4025-806D-A600AC6C4D60}" dt="2020-03-31T20:14:33.528" v="54"/>
          <ac:spMkLst>
            <pc:docMk/>
            <pc:sldMk cId="3088757274" sldId="265"/>
            <ac:spMk id="3" creationId="{34AD6E88-34AD-445B-AD9C-3DB795BCDB19}"/>
          </ac:spMkLst>
        </pc:spChg>
        <pc:spChg chg="add">
          <ac:chgData name="Sydney Peters" userId="S::sydney.peters@lethsd.ab.ca::a2959008-df8c-4ce1-bf47-68fc1df284c7" providerId="AD" clId="Web-{21562F69-5A73-4025-806D-A600AC6C4D60}" dt="2020-03-31T20:14:47.841" v="55"/>
          <ac:spMkLst>
            <pc:docMk/>
            <pc:sldMk cId="3088757274" sldId="265"/>
            <ac:spMk id="9" creationId="{0864E5C9-52C9-4572-AC75-548B9B9C2648}"/>
          </ac:spMkLst>
        </pc:spChg>
        <pc:spChg chg="add">
          <ac:chgData name="Sydney Peters" userId="S::sydney.peters@lethsd.ab.ca::a2959008-df8c-4ce1-bf47-68fc1df284c7" providerId="AD" clId="Web-{21562F69-5A73-4025-806D-A600AC6C4D60}" dt="2020-03-31T20:14:47.841" v="55"/>
          <ac:spMkLst>
            <pc:docMk/>
            <pc:sldMk cId="3088757274" sldId="265"/>
            <ac:spMk id="11" creationId="{45CC6500-4DBD-4C34-BC14-2387FB483BEB}"/>
          </ac:spMkLst>
        </pc:spChg>
        <pc:spChg chg="add">
          <ac:chgData name="Sydney Peters" userId="S::sydney.peters@lethsd.ab.ca::a2959008-df8c-4ce1-bf47-68fc1df284c7" providerId="AD" clId="Web-{21562F69-5A73-4025-806D-A600AC6C4D60}" dt="2020-03-31T20:14:47.841" v="55"/>
          <ac:spMkLst>
            <pc:docMk/>
            <pc:sldMk cId="3088757274" sldId="265"/>
            <ac:spMk id="13" creationId="{4E34A3B6-BAD2-4156-BDC6-4736248BFDE0}"/>
          </ac:spMkLst>
        </pc:spChg>
        <pc:picChg chg="add">
          <ac:chgData name="Sydney Peters" userId="S::sydney.peters@lethsd.ab.ca::a2959008-df8c-4ce1-bf47-68fc1df284c7" providerId="AD" clId="Web-{21562F69-5A73-4025-806D-A600AC6C4D60}" dt="2020-03-31T20:14:47.841" v="55"/>
          <ac:picMkLst>
            <pc:docMk/>
            <pc:sldMk cId="3088757274" sldId="265"/>
            <ac:picMk id="6" creationId="{DACE304D-52AF-436D-8669-D655B42F241E}"/>
          </ac:picMkLst>
        </pc:picChg>
      </pc:sldChg>
    </pc:docChg>
  </pc:docChgLst>
  <pc:docChgLst>
    <pc:chgData name="Lisa Clark" userId="S::lisa.clark@lethsd.ab.ca::6acf8552-c6ed-49a8-ae7c-a1771ee7c313" providerId="AD" clId="Web-{525C5A5C-C835-44F3-9E7C-3BF8F65CA724}"/>
    <pc:docChg chg="sldOrd">
      <pc:chgData name="Lisa Clark" userId="S::lisa.clark@lethsd.ab.ca::6acf8552-c6ed-49a8-ae7c-a1771ee7c313" providerId="AD" clId="Web-{525C5A5C-C835-44F3-9E7C-3BF8F65CA724}" dt="2020-03-25T16:34:53.452" v="0"/>
      <pc:docMkLst>
        <pc:docMk/>
      </pc:docMkLst>
      <pc:sldChg chg="ord">
        <pc:chgData name="Lisa Clark" userId="S::lisa.clark@lethsd.ab.ca::6acf8552-c6ed-49a8-ae7c-a1771ee7c313" providerId="AD" clId="Web-{525C5A5C-C835-44F3-9E7C-3BF8F65CA724}" dt="2020-03-25T16:34:53.452" v="0"/>
        <pc:sldMkLst>
          <pc:docMk/>
          <pc:sldMk cId="1540198717" sldId="264"/>
        </pc:sldMkLst>
      </pc:sldChg>
    </pc:docChg>
  </pc:docChgLst>
  <pc:docChgLst>
    <pc:chgData name="Lisa Clark" userId="S::lisa.clark@lethsd.ab.ca::6acf8552-c6ed-49a8-ae7c-a1771ee7c313" providerId="AD" clId="Web-{CE6FC21D-6FC7-4578-B473-CED529CB7776}"/>
    <pc:docChg chg="modSld">
      <pc:chgData name="Lisa Clark" userId="S::lisa.clark@lethsd.ab.ca::6acf8552-c6ed-49a8-ae7c-a1771ee7c313" providerId="AD" clId="Web-{CE6FC21D-6FC7-4578-B473-CED529CB7776}" dt="2020-04-01T17:47:20.204" v="1" actId="1076"/>
      <pc:docMkLst>
        <pc:docMk/>
      </pc:docMkLst>
      <pc:sldChg chg="modSp">
        <pc:chgData name="Lisa Clark" userId="S::lisa.clark@lethsd.ab.ca::6acf8552-c6ed-49a8-ae7c-a1771ee7c313" providerId="AD" clId="Web-{CE6FC21D-6FC7-4578-B473-CED529CB7776}" dt="2020-04-01T17:47:20.204" v="1" actId="1076"/>
        <pc:sldMkLst>
          <pc:docMk/>
          <pc:sldMk cId="2224637596" sldId="259"/>
        </pc:sldMkLst>
        <pc:picChg chg="mod">
          <ac:chgData name="Lisa Clark" userId="S::lisa.clark@lethsd.ab.ca::6acf8552-c6ed-49a8-ae7c-a1771ee7c313" providerId="AD" clId="Web-{CE6FC21D-6FC7-4578-B473-CED529CB7776}" dt="2020-04-01T17:47:20.204" v="1" actId="1076"/>
          <ac:picMkLst>
            <pc:docMk/>
            <pc:sldMk cId="2224637596" sldId="259"/>
            <ac:picMk id="4" creationId="{6516D0E7-3088-4F02-AAE8-5D23B2931DB6}"/>
          </ac:picMkLst>
        </pc:picChg>
      </pc:sldChg>
    </pc:docChg>
  </pc:docChgLst>
  <pc:docChgLst>
    <pc:chgData name="Sydney Peters" userId="S::sydney.peters@lethsd.ab.ca::a2959008-df8c-4ce1-bf47-68fc1df284c7" providerId="AD" clId="Web-{EA4D2E39-3503-48C4-BECF-189B92DC6D1F}"/>
    <pc:docChg chg="modSld">
      <pc:chgData name="Sydney Peters" userId="S::sydney.peters@lethsd.ab.ca::a2959008-df8c-4ce1-bf47-68fc1df284c7" providerId="AD" clId="Web-{EA4D2E39-3503-48C4-BECF-189B92DC6D1F}" dt="2020-03-25T17:19:55.549" v="118" actId="20577"/>
      <pc:docMkLst>
        <pc:docMk/>
      </pc:docMkLst>
      <pc:sldChg chg="modSp">
        <pc:chgData name="Sydney Peters" userId="S::sydney.peters@lethsd.ab.ca::a2959008-df8c-4ce1-bf47-68fc1df284c7" providerId="AD" clId="Web-{EA4D2E39-3503-48C4-BECF-189B92DC6D1F}" dt="2020-03-25T17:17:27.741" v="30" actId="20577"/>
        <pc:sldMkLst>
          <pc:docMk/>
          <pc:sldMk cId="56756744" sldId="258"/>
        </pc:sldMkLst>
        <pc:graphicFrameChg chg="modGraphic">
          <ac:chgData name="Sydney Peters" userId="S::sydney.peters@lethsd.ab.ca::a2959008-df8c-4ce1-bf47-68fc1df284c7" providerId="AD" clId="Web-{EA4D2E39-3503-48C4-BECF-189B92DC6D1F}" dt="2020-03-25T17:17:27.741" v="30" actId="20577"/>
          <ac:graphicFrameMkLst>
            <pc:docMk/>
            <pc:sldMk cId="56756744" sldId="258"/>
            <ac:graphicFrameMk id="5" creationId="{FB65A338-D077-48F7-8392-4A0F1E39BD31}"/>
          </ac:graphicFrameMkLst>
        </pc:graphicFrameChg>
      </pc:sldChg>
      <pc:sldChg chg="addSp delSp modSp mod setBg">
        <pc:chgData name="Sydney Peters" userId="S::sydney.peters@lethsd.ab.ca::a2959008-df8c-4ce1-bf47-68fc1df284c7" providerId="AD" clId="Web-{EA4D2E39-3503-48C4-BECF-189B92DC6D1F}" dt="2020-03-25T17:19:23.156" v="68"/>
        <pc:sldMkLst>
          <pc:docMk/>
          <pc:sldMk cId="993780348" sldId="261"/>
        </pc:sldMkLst>
        <pc:spChg chg="mod">
          <ac:chgData name="Sydney Peters" userId="S::sydney.peters@lethsd.ab.ca::a2959008-df8c-4ce1-bf47-68fc1df284c7" providerId="AD" clId="Web-{EA4D2E39-3503-48C4-BECF-189B92DC6D1F}" dt="2020-03-25T17:19:23.156" v="68"/>
          <ac:spMkLst>
            <pc:docMk/>
            <pc:sldMk cId="993780348" sldId="261"/>
            <ac:spMk id="2" creationId="{64C6E58B-D3D5-43B6-A654-C54D9A90AF91}"/>
          </ac:spMkLst>
        </pc:spChg>
        <pc:spChg chg="del">
          <ac:chgData name="Sydney Peters" userId="S::sydney.peters@lethsd.ab.ca::a2959008-df8c-4ce1-bf47-68fc1df284c7" providerId="AD" clId="Web-{EA4D2E39-3503-48C4-BECF-189B92DC6D1F}" dt="2020-03-25T17:18:51.232" v="65"/>
          <ac:spMkLst>
            <pc:docMk/>
            <pc:sldMk cId="993780348" sldId="261"/>
            <ac:spMk id="3" creationId="{DA76FEA4-F902-41A3-A39F-852BA32E80B5}"/>
          </ac:spMkLst>
        </pc:spChg>
        <pc:spChg chg="add del">
          <ac:chgData name="Sydney Peters" userId="S::sydney.peters@lethsd.ab.ca::a2959008-df8c-4ce1-bf47-68fc1df284c7" providerId="AD" clId="Web-{EA4D2E39-3503-48C4-BECF-189B92DC6D1F}" dt="2020-03-25T17:19:23.156" v="68"/>
          <ac:spMkLst>
            <pc:docMk/>
            <pc:sldMk cId="993780348" sldId="261"/>
            <ac:spMk id="10" creationId="{9AAD8036-96D8-496C-8006-37ACA5AD8628}"/>
          </ac:spMkLst>
        </pc:spChg>
        <pc:spChg chg="add del">
          <ac:chgData name="Sydney Peters" userId="S::sydney.peters@lethsd.ab.ca::a2959008-df8c-4ce1-bf47-68fc1df284c7" providerId="AD" clId="Web-{EA4D2E39-3503-48C4-BECF-189B92DC6D1F}" dt="2020-03-25T17:19:23.156" v="68"/>
          <ac:spMkLst>
            <pc:docMk/>
            <pc:sldMk cId="993780348" sldId="261"/>
            <ac:spMk id="12" creationId="{24A4CBA9-3463-4C65-BF46-6B6C50E7FC23}"/>
          </ac:spMkLst>
        </pc:spChg>
        <pc:spChg chg="add del">
          <ac:chgData name="Sydney Peters" userId="S::sydney.peters@lethsd.ab.ca::a2959008-df8c-4ce1-bf47-68fc1df284c7" providerId="AD" clId="Web-{EA4D2E39-3503-48C4-BECF-189B92DC6D1F}" dt="2020-03-25T17:19:23.156" v="68"/>
          <ac:spMkLst>
            <pc:docMk/>
            <pc:sldMk cId="993780348" sldId="261"/>
            <ac:spMk id="14" creationId="{2DCEED6C-D39C-40AA-B89E-52C3FA5A704F}"/>
          </ac:spMkLst>
        </pc:spChg>
        <pc:graphicFrameChg chg="add mod modGraphic">
          <ac:chgData name="Sydney Peters" userId="S::sydney.peters@lethsd.ab.ca::a2959008-df8c-4ce1-bf47-68fc1df284c7" providerId="AD" clId="Web-{EA4D2E39-3503-48C4-BECF-189B92DC6D1F}" dt="2020-03-25T17:19:23.156" v="68"/>
          <ac:graphicFrameMkLst>
            <pc:docMk/>
            <pc:sldMk cId="993780348" sldId="261"/>
            <ac:graphicFrameMk id="5" creationId="{566EEE33-8444-4DD7-88AE-736E8DFF590D}"/>
          </ac:graphicFrameMkLst>
        </pc:graphicFrameChg>
      </pc:sldChg>
      <pc:sldChg chg="delSp modSp">
        <pc:chgData name="Sydney Peters" userId="S::sydney.peters@lethsd.ab.ca::a2959008-df8c-4ce1-bf47-68fc1df284c7" providerId="AD" clId="Web-{EA4D2E39-3503-48C4-BECF-189B92DC6D1F}" dt="2020-03-25T17:19:55.549" v="117" actId="20577"/>
        <pc:sldMkLst>
          <pc:docMk/>
          <pc:sldMk cId="1540198717" sldId="264"/>
        </pc:sldMkLst>
        <pc:spChg chg="mod">
          <ac:chgData name="Sydney Peters" userId="S::sydney.peters@lethsd.ab.ca::a2959008-df8c-4ce1-bf47-68fc1df284c7" providerId="AD" clId="Web-{EA4D2E39-3503-48C4-BECF-189B92DC6D1F}" dt="2020-03-25T17:19:55.549" v="117" actId="20577"/>
          <ac:spMkLst>
            <pc:docMk/>
            <pc:sldMk cId="1540198717" sldId="264"/>
            <ac:spMk id="2" creationId="{81160B1D-A4C5-499C-8E6F-7B7084A6CF4A}"/>
          </ac:spMkLst>
        </pc:spChg>
        <pc:spChg chg="del">
          <ac:chgData name="Sydney Peters" userId="S::sydney.peters@lethsd.ab.ca::a2959008-df8c-4ce1-bf47-68fc1df284c7" providerId="AD" clId="Web-{EA4D2E39-3503-48C4-BECF-189B92DC6D1F}" dt="2020-03-25T17:19:39.829" v="69"/>
          <ac:spMkLst>
            <pc:docMk/>
            <pc:sldMk cId="1540198717" sldId="264"/>
            <ac:spMk id="10" creationId="{9AAD8036-96D8-496C-8006-37ACA5AD8628}"/>
          </ac:spMkLst>
        </pc:spChg>
        <pc:spChg chg="del">
          <ac:chgData name="Sydney Peters" userId="S::sydney.peters@lethsd.ab.ca::a2959008-df8c-4ce1-bf47-68fc1df284c7" providerId="AD" clId="Web-{EA4D2E39-3503-48C4-BECF-189B92DC6D1F}" dt="2020-03-25T17:19:39.829" v="69"/>
          <ac:spMkLst>
            <pc:docMk/>
            <pc:sldMk cId="1540198717" sldId="264"/>
            <ac:spMk id="12" creationId="{24A4CBA9-3463-4C65-BF46-6B6C50E7FC23}"/>
          </ac:spMkLst>
        </pc:spChg>
        <pc:spChg chg="del">
          <ac:chgData name="Sydney Peters" userId="S::sydney.peters@lethsd.ab.ca::a2959008-df8c-4ce1-bf47-68fc1df284c7" providerId="AD" clId="Web-{EA4D2E39-3503-48C4-BECF-189B92DC6D1F}" dt="2020-03-25T17:19:39.829" v="69"/>
          <ac:spMkLst>
            <pc:docMk/>
            <pc:sldMk cId="1540198717" sldId="264"/>
            <ac:spMk id="14" creationId="{2DCEED6C-D39C-40AA-B89E-52C3FA5A704F}"/>
          </ac:spMkLst>
        </pc:spChg>
        <pc:graphicFrameChg chg="mod modGraphic">
          <ac:chgData name="Sydney Peters" userId="S::sydney.peters@lethsd.ab.ca::a2959008-df8c-4ce1-bf47-68fc1df284c7" providerId="AD" clId="Web-{EA4D2E39-3503-48C4-BECF-189B92DC6D1F}" dt="2020-03-25T17:19:39.829" v="69"/>
          <ac:graphicFrameMkLst>
            <pc:docMk/>
            <pc:sldMk cId="1540198717" sldId="264"/>
            <ac:graphicFrameMk id="5" creationId="{D8E45581-0531-4E9F-8757-A7B4D2A9E972}"/>
          </ac:graphicFrameMkLst>
        </pc:graphicFrameChg>
      </pc:sldChg>
    </pc:docChg>
  </pc:docChgLst>
</pc:chgInfo>
</file>

<file path=ppt/diagrams/_rels/data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svg"/><Relationship Id="rId1" Type="http://schemas.openxmlformats.org/officeDocument/2006/relationships/image" Target="../media/image4.png"/><Relationship Id="rId6" Type="http://schemas.openxmlformats.org/officeDocument/2006/relationships/image" Target="../media/image9.svg"/><Relationship Id="rId5" Type="http://schemas.openxmlformats.org/officeDocument/2006/relationships/image" Target="../media/image8.png"/><Relationship Id="rId4" Type="http://schemas.openxmlformats.org/officeDocument/2006/relationships/image" Target="../media/image7.svg"/></Relationships>
</file>

<file path=ppt/diagrams/_rels/data2.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5.svg"/><Relationship Id="rId1" Type="http://schemas.openxmlformats.org/officeDocument/2006/relationships/image" Target="../media/image4.png"/><Relationship Id="rId4" Type="http://schemas.openxmlformats.org/officeDocument/2006/relationships/image" Target="../media/image12.svg"/></Relationships>
</file>

<file path=ppt/diagrams/_rels/data3.xml.rels><?xml version="1.0" encoding="UTF-8" standalone="yes"?>
<Relationships xmlns="http://schemas.openxmlformats.org/package/2006/relationships"><Relationship Id="rId8" Type="http://schemas.openxmlformats.org/officeDocument/2006/relationships/image" Target="../media/image18.svg"/><Relationship Id="rId3" Type="http://schemas.openxmlformats.org/officeDocument/2006/relationships/image" Target="../media/image15.png"/><Relationship Id="rId7" Type="http://schemas.openxmlformats.org/officeDocument/2006/relationships/image" Target="../media/image17.png"/><Relationship Id="rId2" Type="http://schemas.openxmlformats.org/officeDocument/2006/relationships/image" Target="../media/image14.svg"/><Relationship Id="rId1" Type="http://schemas.openxmlformats.org/officeDocument/2006/relationships/image" Target="../media/image13.png"/><Relationship Id="rId6" Type="http://schemas.openxmlformats.org/officeDocument/2006/relationships/image" Target="../media/image5.svg"/><Relationship Id="rId5" Type="http://schemas.openxmlformats.org/officeDocument/2006/relationships/image" Target="../media/image4.png"/><Relationship Id="rId10" Type="http://schemas.openxmlformats.org/officeDocument/2006/relationships/image" Target="../media/image20.svg"/><Relationship Id="rId4" Type="http://schemas.openxmlformats.org/officeDocument/2006/relationships/image" Target="../media/image16.svg"/><Relationship Id="rId9" Type="http://schemas.openxmlformats.org/officeDocument/2006/relationships/image" Target="../media/image19.png"/></Relationships>
</file>

<file path=ppt/diagrams/_rels/drawing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svg"/><Relationship Id="rId1" Type="http://schemas.openxmlformats.org/officeDocument/2006/relationships/image" Target="../media/image4.png"/><Relationship Id="rId6" Type="http://schemas.openxmlformats.org/officeDocument/2006/relationships/image" Target="../media/image9.svg"/><Relationship Id="rId5" Type="http://schemas.openxmlformats.org/officeDocument/2006/relationships/image" Target="../media/image8.png"/><Relationship Id="rId4" Type="http://schemas.openxmlformats.org/officeDocument/2006/relationships/image" Target="../media/image7.svg"/></Relationships>
</file>

<file path=ppt/diagrams/_rels/drawing2.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5.svg"/><Relationship Id="rId1" Type="http://schemas.openxmlformats.org/officeDocument/2006/relationships/image" Target="../media/image4.png"/><Relationship Id="rId4" Type="http://schemas.openxmlformats.org/officeDocument/2006/relationships/image" Target="../media/image12.svg"/></Relationships>
</file>

<file path=ppt/diagrams/_rels/drawing3.xml.rels><?xml version="1.0" encoding="UTF-8" standalone="yes"?>
<Relationships xmlns="http://schemas.openxmlformats.org/package/2006/relationships"><Relationship Id="rId8" Type="http://schemas.openxmlformats.org/officeDocument/2006/relationships/image" Target="../media/image18.svg"/><Relationship Id="rId3" Type="http://schemas.openxmlformats.org/officeDocument/2006/relationships/image" Target="../media/image15.png"/><Relationship Id="rId7" Type="http://schemas.openxmlformats.org/officeDocument/2006/relationships/image" Target="../media/image17.png"/><Relationship Id="rId2" Type="http://schemas.openxmlformats.org/officeDocument/2006/relationships/image" Target="../media/image14.svg"/><Relationship Id="rId1" Type="http://schemas.openxmlformats.org/officeDocument/2006/relationships/image" Target="../media/image13.png"/><Relationship Id="rId6" Type="http://schemas.openxmlformats.org/officeDocument/2006/relationships/image" Target="../media/image5.svg"/><Relationship Id="rId5" Type="http://schemas.openxmlformats.org/officeDocument/2006/relationships/image" Target="../media/image4.png"/><Relationship Id="rId10" Type="http://schemas.openxmlformats.org/officeDocument/2006/relationships/image" Target="../media/image20.svg"/><Relationship Id="rId4" Type="http://schemas.openxmlformats.org/officeDocument/2006/relationships/image" Target="../media/image16.svg"/><Relationship Id="rId9" Type="http://schemas.openxmlformats.org/officeDocument/2006/relationships/image" Target="../media/image19.png"/></Relationships>
</file>

<file path=ppt/diagrams/colors1.xml><?xml version="1.0" encoding="utf-8"?>
<dgm:colorsDef xmlns:dgm="http://schemas.openxmlformats.org/drawingml/2006/diagram" xmlns:a="http://schemas.openxmlformats.org/drawingml/2006/main" uniqueId="urn:microsoft.com/office/officeart/2018/5/colors/Iconchunking_neutralicontext_accent3_2">
  <dgm:title val=""/>
  <dgm:desc val=""/>
  <dgm:catLst>
    <dgm:cat type="accent3" pri="13200"/>
  </dgm:catLst>
  <dgm:styleLbl name="node0">
    <dgm:fillClrLst meth="repeat">
      <a:schemeClr val="accent3"/>
    </dgm:fillClrLst>
    <dgm:linClrLst meth="repeat">
      <a:schemeClr val="lt1"/>
    </dgm:linClrLst>
    <dgm:effectClrLst/>
    <dgm:txLinClrLst/>
    <dgm:txFillClrLst/>
    <dgm:txEffectClrLst/>
  </dgm:styleLbl>
  <dgm:styleLbl name="node1">
    <dgm:fillClrLst meth="repeat">
      <a:schemeClr val="bg1"/>
    </dgm:fillClrLst>
    <dgm:linClrLst meth="repeat">
      <a:schemeClr val="lt1">
        <a:alpha val="0"/>
      </a:schemeClr>
    </dgm:linClrLst>
    <dgm:effectClrLst/>
    <dgm:txLinClrLst/>
    <dgm:txFillClrLst meth="repeat">
      <a:schemeClr val="dk1"/>
    </dgm:txFillClrLst>
    <dgm:txEffectClrLst/>
  </dgm:styleLbl>
  <dgm:styleLbl name="alignNode1">
    <dgm:fillClrLst meth="repeat">
      <a:schemeClr val="accent3"/>
    </dgm:fillClrLst>
    <dgm:linClrLst meth="repeat">
      <a:schemeClr val="accent3"/>
    </dgm:linClrLst>
    <dgm:effectClrLst/>
    <dgm:txLinClrLst/>
    <dgm:txFillClrLst/>
    <dgm:txEffectClrLst/>
  </dgm:styleLbl>
  <dgm:styleLbl name="lnNode1">
    <dgm:fillClrLst meth="repeat">
      <a:schemeClr val="accent3"/>
    </dgm:fillClrLst>
    <dgm:linClrLst meth="repeat">
      <a:schemeClr val="lt1"/>
    </dgm:linClrLst>
    <dgm:effectClrLst/>
    <dgm:txLinClrLst/>
    <dgm:txFillClrLst/>
    <dgm:txEffectClrLst/>
  </dgm:styleLbl>
  <dgm:styleLbl name="vennNode1">
    <dgm:fillClrLst meth="repeat">
      <a:schemeClr val="accent3">
        <a:alpha val="50000"/>
      </a:schemeClr>
    </dgm:fillClrLst>
    <dgm:linClrLst meth="repeat">
      <a:schemeClr val="lt1"/>
    </dgm:linClrLst>
    <dgm:effectClrLst/>
    <dgm:txLinClrLst/>
    <dgm:txFillClrLst/>
    <dgm:txEffectClrLst/>
  </dgm:styleLbl>
  <dgm:styleLbl name="node2">
    <dgm:fillClrLst meth="repeat">
      <a:schemeClr val="accent3"/>
    </dgm:fillClrLst>
    <dgm:linClrLst meth="repeat">
      <a:schemeClr val="lt1"/>
    </dgm:linClrLst>
    <dgm:effectClrLst/>
    <dgm:txLinClrLst/>
    <dgm:txFillClrLst/>
    <dgm:txEffectClrLst/>
  </dgm:styleLbl>
  <dgm:styleLbl name="node3">
    <dgm:fillClrLst meth="repeat">
      <a:schemeClr val="accent3"/>
    </dgm:fillClrLst>
    <dgm:linClrLst meth="repeat">
      <a:schemeClr val="lt1"/>
    </dgm:linClrLst>
    <dgm:effectClrLst/>
    <dgm:txLinClrLst/>
    <dgm:txFillClrLst/>
    <dgm:txEffectClrLst/>
  </dgm:styleLbl>
  <dgm:styleLbl name="node4">
    <dgm:fillClrLst meth="repeat">
      <a:schemeClr val="accent3"/>
    </dgm:fillClrLst>
    <dgm:linClrLst meth="repeat">
      <a:schemeClr val="lt1"/>
    </dgm:linClrLst>
    <dgm:effectClrLst/>
    <dgm:txLinClrLst/>
    <dgm:txFillClrLst/>
    <dgm:txEffectClrLst/>
  </dgm:styleLbl>
  <dgm:styleLbl name="f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dgm:linClrLst>
    <dgm:effectClrLst/>
    <dgm:txLinClrLst/>
    <dgm:txFillClrLst/>
    <dgm:txEffectClrLst/>
  </dgm:styleLbl>
  <dgm:styleLbl name="asst1">
    <dgm:fillClrLst meth="repeat">
      <a:schemeClr val="accent3"/>
    </dgm:fillClrLst>
    <dgm:linClrLst meth="repeat">
      <a:schemeClr val="lt1"/>
    </dgm:linClrLst>
    <dgm:effectClrLst/>
    <dgm:txLinClrLst/>
    <dgm:txFillClrLst/>
    <dgm:txEffectClrLst/>
  </dgm:styleLbl>
  <dgm:styleLbl name="asst2">
    <dgm:fillClrLst meth="repeat">
      <a:schemeClr val="accent3"/>
    </dgm:fillClrLst>
    <dgm:linClrLst meth="repeat">
      <a:schemeClr val="lt1"/>
    </dgm:linClrLst>
    <dgm:effectClrLst/>
    <dgm:txLinClrLst/>
    <dgm:txFillClrLst/>
    <dgm:txEffectClrLst/>
  </dgm:styleLbl>
  <dgm:styleLbl name="asst3">
    <dgm:fillClrLst meth="repeat">
      <a:schemeClr val="accent3"/>
    </dgm:fillClrLst>
    <dgm:linClrLst meth="repeat">
      <a:schemeClr val="lt1"/>
    </dgm:linClrLst>
    <dgm:effectClrLst/>
    <dgm:txLinClrLst/>
    <dgm:txFillClrLst/>
    <dgm:txEffectClrLst/>
  </dgm:styleLbl>
  <dgm:styleLbl name="asst4">
    <dgm:fillClrLst meth="repeat">
      <a:schemeClr val="accent3"/>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meth="repeat">
      <a:schemeClr val="lt1"/>
    </dgm:txFillClrLst>
    <dgm:txEffectClrLst/>
  </dgm:styleLbl>
  <dgm:styleLbl name="parChTrans2D2">
    <dgm:fillClrLst meth="repeat">
      <a:schemeClr val="accent3"/>
    </dgm:fillClrLst>
    <dgm:linClrLst meth="repeat">
      <a:schemeClr val="accent3"/>
    </dgm:linClrLst>
    <dgm:effectClrLst/>
    <dgm:txLinClrLst/>
    <dgm:txFillClrLst meth="repeat">
      <a:schemeClr val="lt1"/>
    </dgm:txFillClrLst>
    <dgm:txEffectClrLst/>
  </dgm:styleLbl>
  <dgm:styleLbl name="parChTrans2D3">
    <dgm:fillClrLst meth="repeat">
      <a:schemeClr val="accent3"/>
    </dgm:fillClrLst>
    <dgm:linClrLst meth="repeat">
      <a:schemeClr val="accent3"/>
    </dgm:linClrLst>
    <dgm:effectClrLst/>
    <dgm:txLinClrLst/>
    <dgm:txFillClrLst meth="repeat">
      <a:schemeClr val="lt1"/>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bgShp">
    <dgm:fillClrLst meth="repeat">
      <a:schemeClr val="accent3"/>
    </dgm:fillClrLst>
    <dgm:linClrLst meth="repeat">
      <a:schemeClr val="lt1">
        <a:alpha val="0"/>
      </a:schemeClr>
    </dgm:linClrLst>
    <dgm:effectClrLst/>
    <dgm:txLinClrLst/>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bg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18/5/colors/Iconchunking_neutralicontext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bg1"/>
    </dgm:fillClrLst>
    <dgm:linClrLst meth="repeat">
      <a:schemeClr val="lt1">
        <a:alpha val="0"/>
      </a:schemeClr>
    </dgm:linClrLst>
    <dgm:effectClrLst/>
    <dgm:txLinClrLst/>
    <dgm:txFillClrLst meth="repeat">
      <a:schemeClr val="dk1"/>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bg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18/5/colors/Iconchunking_neutralicontext_accent6_2">
  <dgm:title val=""/>
  <dgm:desc val=""/>
  <dgm:catLst>
    <dgm:cat type="accent6" pri="16200"/>
  </dgm:catLst>
  <dgm:styleLbl name="node0">
    <dgm:fillClrLst meth="repeat">
      <a:schemeClr val="accent6"/>
    </dgm:fillClrLst>
    <dgm:linClrLst meth="repeat">
      <a:schemeClr val="lt1"/>
    </dgm:linClrLst>
    <dgm:effectClrLst/>
    <dgm:txLinClrLst/>
    <dgm:txFillClrLst/>
    <dgm:txEffectClrLst/>
  </dgm:styleLbl>
  <dgm:styleLbl name="node1">
    <dgm:fillClrLst meth="repeat">
      <a:schemeClr val="bg1"/>
    </dgm:fillClrLst>
    <dgm:linClrLst meth="repeat">
      <a:schemeClr val="lt1">
        <a:alpha val="0"/>
      </a:schemeClr>
    </dgm:linClrLst>
    <dgm:effectClrLst/>
    <dgm:txLinClrLst/>
    <dgm:txFillClrLst meth="repeat">
      <a:schemeClr val="dk1"/>
    </dgm:txFillClrLst>
    <dgm:txEffectClrLst/>
  </dgm:styleLbl>
  <dgm:styleLbl name="alignNode1">
    <dgm:fillClrLst meth="repeat">
      <a:schemeClr val="accent6"/>
    </dgm:fillClrLst>
    <dgm:linClrLst meth="repeat">
      <a:schemeClr val="accent6"/>
    </dgm:linClrLst>
    <dgm:effectClrLst/>
    <dgm:txLinClrLst/>
    <dgm:txFillClrLst/>
    <dgm:txEffectClrLst/>
  </dgm:styleLbl>
  <dgm:styleLbl name="lnNode1">
    <dgm:fillClrLst meth="repeat">
      <a:schemeClr val="accent6"/>
    </dgm:fillClrLst>
    <dgm:linClrLst meth="repeat">
      <a:schemeClr val="lt1"/>
    </dgm:linClrLst>
    <dgm:effectClrLst/>
    <dgm:txLinClrLst/>
    <dgm:txFillClrLst/>
    <dgm:txEffectClrLst/>
  </dgm:styleLbl>
  <dgm:styleLbl name="vennNode1">
    <dgm:fillClrLst meth="repeat">
      <a:schemeClr val="accent6">
        <a:alpha val="50000"/>
      </a:schemeClr>
    </dgm:fillClrLst>
    <dgm:linClrLst meth="repeat">
      <a:schemeClr val="lt1"/>
    </dgm:linClrLst>
    <dgm:effectClrLst/>
    <dgm:txLinClrLst/>
    <dgm:txFillClrLst/>
    <dgm:txEffectClrLst/>
  </dgm:styleLbl>
  <dgm:styleLbl name="node2">
    <dgm:fillClrLst meth="repeat">
      <a:schemeClr val="accent6"/>
    </dgm:fillClrLst>
    <dgm:linClrLst meth="repeat">
      <a:schemeClr val="lt1"/>
    </dgm:linClrLst>
    <dgm:effectClrLst/>
    <dgm:txLinClrLst/>
    <dgm:txFillClrLst/>
    <dgm:txEffectClrLst/>
  </dgm:styleLbl>
  <dgm:styleLbl name="node3">
    <dgm:fillClrLst meth="repeat">
      <a:schemeClr val="accent6"/>
    </dgm:fillClrLst>
    <dgm:linClrLst meth="repeat">
      <a:schemeClr val="lt1"/>
    </dgm:linClrLst>
    <dgm:effectClrLst/>
    <dgm:txLinClrLst/>
    <dgm:txFillClrLst/>
    <dgm:txEffectClrLst/>
  </dgm:styleLbl>
  <dgm:styleLbl name="node4">
    <dgm:fillClrLst meth="repeat">
      <a:schemeClr val="accent6"/>
    </dgm:fillClrLst>
    <dgm:linClrLst meth="repeat">
      <a:schemeClr val="lt1"/>
    </dgm:linClrLst>
    <dgm:effectClrLst/>
    <dgm:txLinClrLst/>
    <dgm:txFillClrLst/>
    <dgm:txEffectClrLst/>
  </dgm:styleLbl>
  <dgm:styleLbl name="fg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6">
        <a:tint val="60000"/>
      </a:schemeClr>
    </dgm:fillClrLst>
    <dgm:linClrLst meth="repeat">
      <a:schemeClr val="accent6">
        <a:tint val="60000"/>
      </a:schemeClr>
    </dgm:linClrLst>
    <dgm:effectClrLst/>
    <dgm:txLinClrLst/>
    <dgm:txFillClrLst/>
    <dgm:txEffectClrLst/>
  </dgm:styleLbl>
  <dgm:styleLbl name="fgSibTrans2D1">
    <dgm:fillClrLst meth="repeat">
      <a:schemeClr val="accent6">
        <a:tint val="60000"/>
      </a:schemeClr>
    </dgm:fillClrLst>
    <dgm:linClrLst meth="repeat">
      <a:schemeClr val="accent6">
        <a:tint val="60000"/>
      </a:schemeClr>
    </dgm:linClrLst>
    <dgm:effectClrLst/>
    <dgm:txLinClrLst/>
    <dgm:txFillClrLst/>
    <dgm:txEffectClrLst/>
  </dgm:styleLbl>
  <dgm:styleLbl name="bgSibTrans2D1">
    <dgm:fillClrLst meth="repeat">
      <a:schemeClr val="accent6">
        <a:tint val="60000"/>
      </a:schemeClr>
    </dgm:fillClrLst>
    <dgm:linClrLst meth="repeat">
      <a:schemeClr val="accent6">
        <a:tint val="60000"/>
      </a:schemeClr>
    </dgm:linClrLst>
    <dgm:effectClrLst/>
    <dgm:txLinClrLst/>
    <dgm:txFillClrLst/>
    <dgm:txEffectClrLst/>
  </dgm:styleLbl>
  <dgm:styleLbl name="sibTrans1D1">
    <dgm:fillClrLst meth="repeat">
      <a:schemeClr val="accent6"/>
    </dgm:fillClrLst>
    <dgm:linClrLst meth="repeat">
      <a:schemeClr val="accent6"/>
    </dgm:linClrLst>
    <dgm:effectClrLst/>
    <dgm:txLinClrLst/>
    <dgm:txFillClrLst meth="repeat">
      <a:schemeClr val="tx1"/>
    </dgm:txFillClrLst>
    <dgm:txEffectClrLst/>
  </dgm:styleLbl>
  <dgm:styleLbl name="callout">
    <dgm:fillClrLst meth="repeat">
      <a:schemeClr val="accent6"/>
    </dgm:fillClrLst>
    <dgm:linClrLst meth="repeat">
      <a:schemeClr val="accent6">
        <a:tint val="50000"/>
      </a:schemeClr>
    </dgm:linClrLst>
    <dgm:effectClrLst/>
    <dgm:txLinClrLst/>
    <dgm:txFillClrLst meth="repeat">
      <a:schemeClr val="tx1"/>
    </dgm:txFillClrLst>
    <dgm:txEffectClrLst/>
  </dgm:styleLbl>
  <dgm:styleLbl name="asst0">
    <dgm:fillClrLst meth="repeat">
      <a:schemeClr val="accent6"/>
    </dgm:fillClrLst>
    <dgm:linClrLst meth="repeat">
      <a:schemeClr val="lt1"/>
    </dgm:linClrLst>
    <dgm:effectClrLst/>
    <dgm:txLinClrLst/>
    <dgm:txFillClrLst/>
    <dgm:txEffectClrLst/>
  </dgm:styleLbl>
  <dgm:styleLbl name="asst1">
    <dgm:fillClrLst meth="repeat">
      <a:schemeClr val="accent6"/>
    </dgm:fillClrLst>
    <dgm:linClrLst meth="repeat">
      <a:schemeClr val="lt1"/>
    </dgm:linClrLst>
    <dgm:effectClrLst/>
    <dgm:txLinClrLst/>
    <dgm:txFillClrLst/>
    <dgm:txEffectClrLst/>
  </dgm:styleLbl>
  <dgm:styleLbl name="asst2">
    <dgm:fillClrLst meth="repeat">
      <a:schemeClr val="accent6"/>
    </dgm:fillClrLst>
    <dgm:linClrLst meth="repeat">
      <a:schemeClr val="lt1"/>
    </dgm:linClrLst>
    <dgm:effectClrLst/>
    <dgm:txLinClrLst/>
    <dgm:txFillClrLst/>
    <dgm:txEffectClrLst/>
  </dgm:styleLbl>
  <dgm:styleLbl name="asst3">
    <dgm:fillClrLst meth="repeat">
      <a:schemeClr val="accent6"/>
    </dgm:fillClrLst>
    <dgm:linClrLst meth="repeat">
      <a:schemeClr val="lt1"/>
    </dgm:linClrLst>
    <dgm:effectClrLst/>
    <dgm:txLinClrLst/>
    <dgm:txFillClrLst/>
    <dgm:txEffectClrLst/>
  </dgm:styleLbl>
  <dgm:styleLbl name="asst4">
    <dgm:fillClrLst meth="repeat">
      <a:schemeClr val="accent6"/>
    </dgm:fillClrLst>
    <dgm:linClrLst meth="repeat">
      <a:schemeClr val="lt1"/>
    </dgm:linClrLst>
    <dgm:effectClrLst/>
    <dgm:txLinClrLst/>
    <dgm:txFillClrLst/>
    <dgm:txEffectClrLst/>
  </dgm:styleLbl>
  <dgm:styleLbl name="parChTrans2D1">
    <dgm:fillClrLst meth="repeat">
      <a:schemeClr val="accent6">
        <a:tint val="60000"/>
      </a:schemeClr>
    </dgm:fillClrLst>
    <dgm:linClrLst meth="repeat">
      <a:schemeClr val="accent6">
        <a:tint val="60000"/>
      </a:schemeClr>
    </dgm:linClrLst>
    <dgm:effectClrLst/>
    <dgm:txLinClrLst/>
    <dgm:txFillClrLst meth="repeat">
      <a:schemeClr val="lt1"/>
    </dgm:txFillClrLst>
    <dgm:txEffectClrLst/>
  </dgm:styleLbl>
  <dgm:styleLbl name="parChTrans2D2">
    <dgm:fillClrLst meth="repeat">
      <a:schemeClr val="accent6"/>
    </dgm:fillClrLst>
    <dgm:linClrLst meth="repeat">
      <a:schemeClr val="accent6"/>
    </dgm:linClrLst>
    <dgm:effectClrLst/>
    <dgm:txLinClrLst/>
    <dgm:txFillClrLst meth="repeat">
      <a:schemeClr val="lt1"/>
    </dgm:txFillClrLst>
    <dgm:txEffectClrLst/>
  </dgm:styleLbl>
  <dgm:styleLbl name="parChTrans2D3">
    <dgm:fillClrLst meth="repeat">
      <a:schemeClr val="accent6"/>
    </dgm:fillClrLst>
    <dgm:linClrLst meth="repeat">
      <a:schemeClr val="accent6"/>
    </dgm:linClrLst>
    <dgm:effectClrLst/>
    <dgm:txLinClrLst/>
    <dgm:txFillClrLst meth="repeat">
      <a:schemeClr val="lt1"/>
    </dgm:txFillClrLst>
    <dgm:txEffectClrLst/>
  </dgm:styleLbl>
  <dgm:styleLbl name="parChTrans2D4">
    <dgm:fillClrLst meth="repeat">
      <a:schemeClr val="accent6"/>
    </dgm:fillClrLst>
    <dgm:linClrLst meth="repeat">
      <a:schemeClr val="accent6"/>
    </dgm:linClrLst>
    <dgm:effectClrLst/>
    <dgm:txLinClrLst/>
    <dgm:txFillClrLst meth="repeat">
      <a:schemeClr val="lt1"/>
    </dgm:txFillClrLst>
    <dgm:txEffectClrLst/>
  </dgm:styleLbl>
  <dgm:styleLbl name="parChTrans1D1">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2">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3">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parChTrans1D4">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6"/>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6"/>
    </dgm:linClrLst>
    <dgm:effectClrLst/>
    <dgm:txLinClrLst/>
    <dgm:txFillClrLst meth="repeat">
      <a:schemeClr val="dk1"/>
    </dgm:txFillClrLst>
    <dgm:txEffectClrLst/>
  </dgm:styleLbl>
  <dgm:styleLbl name="fg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align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bg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bgShp">
    <dgm:fillClrLst meth="repeat">
      <a:schemeClr val="accent6"/>
    </dgm:fillClrLst>
    <dgm:linClrLst meth="repeat">
      <a:schemeClr val="lt1">
        <a:alpha val="0"/>
      </a:schemeClr>
    </dgm:linClrLst>
    <dgm:effectClrLst/>
    <dgm:txLinClrLst/>
    <dgm:txFillClrLst/>
    <dgm:txEffectClrLst/>
  </dgm:styleLbl>
  <dgm:styleLbl name="dkBgShp">
    <dgm:fillClrLst meth="repeat">
      <a:schemeClr val="accent6">
        <a:shade val="80000"/>
      </a:schemeClr>
    </dgm:fillClrLst>
    <dgm:linClrLst meth="repeat">
      <a:schemeClr val="accent6"/>
    </dgm:linClrLst>
    <dgm:effectClrLst/>
    <dgm:txLinClrLst/>
    <dgm:txFillClrLst meth="repeat">
      <a:schemeClr val="lt1"/>
    </dgm:txFillClrLst>
    <dgm:txEffectClrLst/>
  </dgm:styleLbl>
  <dgm:styleLbl name="trBgShp">
    <dgm:fillClrLst meth="repeat">
      <a:schemeClr val="accent6">
        <a:tint val="50000"/>
        <a:alpha val="40000"/>
      </a:schemeClr>
    </dgm:fillClrLst>
    <dgm:linClrLst meth="repeat">
      <a:schemeClr val="accent6"/>
    </dgm:linClrLst>
    <dgm:effectClrLst/>
    <dgm:txLinClrLst/>
    <dgm:txFillClrLst meth="repeat">
      <a:schemeClr val="lt1"/>
    </dgm:txFillClrLst>
    <dgm:txEffectClrLst/>
  </dgm:styleLbl>
  <dgm:styleLbl name="fgShp">
    <dgm:fillClrLst meth="repeat">
      <a:schemeClr val="accent6">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bg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245E05FB-8A8D-4772-A680-3AA87B33BFE4}" type="doc">
      <dgm:prSet loTypeId="urn:microsoft.com/office/officeart/2018/2/layout/IconVerticalSolidList" loCatId="icon" qsTypeId="urn:microsoft.com/office/officeart/2005/8/quickstyle/simple1" qsCatId="simple" csTypeId="urn:microsoft.com/office/officeart/2018/5/colors/Iconchunking_neutralicontext_accent3_2" csCatId="accent3" phldr="1"/>
      <dgm:spPr/>
      <dgm:t>
        <a:bodyPr/>
        <a:lstStyle/>
        <a:p>
          <a:endParaRPr lang="en-US"/>
        </a:p>
      </dgm:t>
    </dgm:pt>
    <dgm:pt modelId="{0D393BC8-4974-4BFF-8617-11990DFBCE0B}">
      <dgm:prSet/>
      <dgm:spPr/>
      <dgm:t>
        <a:bodyPr/>
        <a:lstStyle/>
        <a:p>
          <a:pPr>
            <a:lnSpc>
              <a:spcPct val="100000"/>
            </a:lnSpc>
          </a:pPr>
          <a:r>
            <a:rPr lang="en-US"/>
            <a:t>You can teach the teacher something! </a:t>
          </a:r>
        </a:p>
      </dgm:t>
    </dgm:pt>
    <dgm:pt modelId="{1AB68181-AFB4-4378-9EDD-00C7C0C44E36}" type="parTrans" cxnId="{82C31C03-D992-4486-A141-948CF4042FA5}">
      <dgm:prSet/>
      <dgm:spPr/>
      <dgm:t>
        <a:bodyPr/>
        <a:lstStyle/>
        <a:p>
          <a:endParaRPr lang="en-US"/>
        </a:p>
      </dgm:t>
    </dgm:pt>
    <dgm:pt modelId="{46B302A4-1AE0-4DF2-A6B4-0147D99D037B}" type="sibTrans" cxnId="{82C31C03-D992-4486-A141-948CF4042FA5}">
      <dgm:prSet/>
      <dgm:spPr/>
      <dgm:t>
        <a:bodyPr/>
        <a:lstStyle/>
        <a:p>
          <a:endParaRPr lang="en-US"/>
        </a:p>
      </dgm:t>
    </dgm:pt>
    <dgm:pt modelId="{0A202956-46C8-400A-BE69-543BD31E9A1A}">
      <dgm:prSet/>
      <dgm:spPr/>
      <dgm:t>
        <a:bodyPr/>
        <a:lstStyle/>
        <a:p>
          <a:pPr>
            <a:lnSpc>
              <a:spcPct val="100000"/>
            </a:lnSpc>
          </a:pPr>
          <a:r>
            <a:rPr lang="en-US"/>
            <a:t>You know more about Minecraft, nerf guns, meme's, sports, and many other things</a:t>
          </a:r>
          <a:r>
            <a:rPr lang="en-US">
              <a:latin typeface="Corbel" panose="020B0503020204020204"/>
            </a:rPr>
            <a:t> </a:t>
          </a:r>
          <a:endParaRPr lang="en-US"/>
        </a:p>
      </dgm:t>
    </dgm:pt>
    <dgm:pt modelId="{BBA82486-802E-4195-8C7F-60A470EF2F44}" type="parTrans" cxnId="{87D3A6FA-D220-4E44-9BBA-93A66DCBE068}">
      <dgm:prSet/>
      <dgm:spPr/>
      <dgm:t>
        <a:bodyPr/>
        <a:lstStyle/>
        <a:p>
          <a:endParaRPr lang="en-US"/>
        </a:p>
      </dgm:t>
    </dgm:pt>
    <dgm:pt modelId="{2A8E5149-ED35-4849-91CE-3E0DD583C6B2}" type="sibTrans" cxnId="{87D3A6FA-D220-4E44-9BBA-93A66DCBE068}">
      <dgm:prSet/>
      <dgm:spPr/>
      <dgm:t>
        <a:bodyPr/>
        <a:lstStyle/>
        <a:p>
          <a:endParaRPr lang="en-US"/>
        </a:p>
      </dgm:t>
    </dgm:pt>
    <dgm:pt modelId="{C484D103-B827-4E90-89A2-3E74A22F67B1}">
      <dgm:prSet phldr="0"/>
      <dgm:spPr/>
      <dgm:t>
        <a:bodyPr/>
        <a:lstStyle/>
        <a:p>
          <a:pPr>
            <a:lnSpc>
              <a:spcPct val="100000"/>
            </a:lnSpc>
          </a:pPr>
          <a:r>
            <a:rPr lang="en-US">
              <a:latin typeface="Corbel" panose="020B0503020204020204"/>
            </a:rPr>
            <a:t>Today, you will teach ME something :). You are going to write your very own information book</a:t>
          </a:r>
        </a:p>
      </dgm:t>
    </dgm:pt>
    <dgm:pt modelId="{E3981A86-69E5-41C4-A93A-C20604943402}" type="parTrans" cxnId="{77E44B16-B3A7-4890-95CB-6045400C20E8}">
      <dgm:prSet/>
      <dgm:spPr/>
    </dgm:pt>
    <dgm:pt modelId="{B147A1DB-BBD4-42B0-86CE-8723438C9A90}" type="sibTrans" cxnId="{77E44B16-B3A7-4890-95CB-6045400C20E8}">
      <dgm:prSet/>
      <dgm:spPr/>
    </dgm:pt>
    <dgm:pt modelId="{06DFF951-EE3E-465C-A920-778EAD985D19}" type="pres">
      <dgm:prSet presAssocID="{245E05FB-8A8D-4772-A680-3AA87B33BFE4}" presName="root" presStyleCnt="0">
        <dgm:presLayoutVars>
          <dgm:dir/>
          <dgm:resizeHandles val="exact"/>
        </dgm:presLayoutVars>
      </dgm:prSet>
      <dgm:spPr/>
    </dgm:pt>
    <dgm:pt modelId="{841C2E66-6B0D-4185-BC05-B2475ADD13CB}" type="pres">
      <dgm:prSet presAssocID="{0D393BC8-4974-4BFF-8617-11990DFBCE0B}" presName="compNode" presStyleCnt="0"/>
      <dgm:spPr/>
    </dgm:pt>
    <dgm:pt modelId="{A65FD2F3-F9AF-48A0-B381-97BDA7CF9EBC}" type="pres">
      <dgm:prSet presAssocID="{0D393BC8-4974-4BFF-8617-11990DFBCE0B}" presName="bgRect" presStyleLbl="bgShp" presStyleIdx="0" presStyleCnt="3"/>
      <dgm:spPr/>
    </dgm:pt>
    <dgm:pt modelId="{340C6ECD-817B-442F-84E1-85892335D7AD}" type="pres">
      <dgm:prSet presAssocID="{0D393BC8-4974-4BFF-8617-11990DFBCE0B}" presName="iconRect" presStyleLbl="node1" presStyleIdx="0" presStyleCnt="3"/>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Classroom"/>
        </a:ext>
      </dgm:extLst>
    </dgm:pt>
    <dgm:pt modelId="{941FD9F0-92B9-4CD3-9CE2-1149694E4C47}" type="pres">
      <dgm:prSet presAssocID="{0D393BC8-4974-4BFF-8617-11990DFBCE0B}" presName="spaceRect" presStyleCnt="0"/>
      <dgm:spPr/>
    </dgm:pt>
    <dgm:pt modelId="{3A829C7E-8CEC-469D-B9C8-4F43191FD42D}" type="pres">
      <dgm:prSet presAssocID="{0D393BC8-4974-4BFF-8617-11990DFBCE0B}" presName="parTx" presStyleLbl="revTx" presStyleIdx="0" presStyleCnt="3">
        <dgm:presLayoutVars>
          <dgm:chMax val="0"/>
          <dgm:chPref val="0"/>
        </dgm:presLayoutVars>
      </dgm:prSet>
      <dgm:spPr/>
    </dgm:pt>
    <dgm:pt modelId="{091DF9B3-99CE-41F3-9E66-363BE64177F4}" type="pres">
      <dgm:prSet presAssocID="{46B302A4-1AE0-4DF2-A6B4-0147D99D037B}" presName="sibTrans" presStyleCnt="0"/>
      <dgm:spPr/>
    </dgm:pt>
    <dgm:pt modelId="{31C6E297-95A9-449D-8302-F0272D8C3A74}" type="pres">
      <dgm:prSet presAssocID="{0A202956-46C8-400A-BE69-543BD31E9A1A}" presName="compNode" presStyleCnt="0"/>
      <dgm:spPr/>
    </dgm:pt>
    <dgm:pt modelId="{AB267EF7-770F-42E9-BFEA-175606E00B40}" type="pres">
      <dgm:prSet presAssocID="{0A202956-46C8-400A-BE69-543BD31E9A1A}" presName="bgRect" presStyleLbl="bgShp" presStyleIdx="1" presStyleCnt="3"/>
      <dgm:spPr/>
    </dgm:pt>
    <dgm:pt modelId="{50FF8639-EF01-4D0C-9723-526D71F22D7F}" type="pres">
      <dgm:prSet presAssocID="{0A202956-46C8-400A-BE69-543BD31E9A1A}" presName="iconRect" presStyleLbl="node1" presStyleIdx="1" presStyleCnt="3"/>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Skeleton"/>
        </a:ext>
      </dgm:extLst>
    </dgm:pt>
    <dgm:pt modelId="{61F84B1C-9699-40EE-95A5-143202CB9D91}" type="pres">
      <dgm:prSet presAssocID="{0A202956-46C8-400A-BE69-543BD31E9A1A}" presName="spaceRect" presStyleCnt="0"/>
      <dgm:spPr/>
    </dgm:pt>
    <dgm:pt modelId="{68C19778-DFC9-4A90-A8E6-7B81AC0FA57B}" type="pres">
      <dgm:prSet presAssocID="{0A202956-46C8-400A-BE69-543BD31E9A1A}" presName="parTx" presStyleLbl="revTx" presStyleIdx="1" presStyleCnt="3">
        <dgm:presLayoutVars>
          <dgm:chMax val="0"/>
          <dgm:chPref val="0"/>
        </dgm:presLayoutVars>
      </dgm:prSet>
      <dgm:spPr/>
    </dgm:pt>
    <dgm:pt modelId="{E03520D4-E665-4D3E-8A0C-5C49ED7ECA9C}" type="pres">
      <dgm:prSet presAssocID="{2A8E5149-ED35-4849-91CE-3E0DD583C6B2}" presName="sibTrans" presStyleCnt="0"/>
      <dgm:spPr/>
    </dgm:pt>
    <dgm:pt modelId="{367176D4-2647-4755-8E23-B4CE74314A00}" type="pres">
      <dgm:prSet presAssocID="{C484D103-B827-4E90-89A2-3E74A22F67B1}" presName="compNode" presStyleCnt="0"/>
      <dgm:spPr/>
    </dgm:pt>
    <dgm:pt modelId="{CE013002-B415-472A-96EA-CAFCADDED267}" type="pres">
      <dgm:prSet presAssocID="{C484D103-B827-4E90-89A2-3E74A22F67B1}" presName="bgRect" presStyleLbl="bgShp" presStyleIdx="2" presStyleCnt="3"/>
      <dgm:spPr/>
    </dgm:pt>
    <dgm:pt modelId="{48CA4619-54C3-43CB-BE87-482B1CDF2542}" type="pres">
      <dgm:prSet presAssocID="{C484D103-B827-4E90-89A2-3E74A22F67B1}" presName="iconRect" presStyleLbl="node1" presStyleIdx="2" presStyleCnt="3"/>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Angel Face with Solid Fill"/>
        </a:ext>
      </dgm:extLst>
    </dgm:pt>
    <dgm:pt modelId="{17A22D2B-CE48-46BB-B841-92D65656A175}" type="pres">
      <dgm:prSet presAssocID="{C484D103-B827-4E90-89A2-3E74A22F67B1}" presName="spaceRect" presStyleCnt="0"/>
      <dgm:spPr/>
    </dgm:pt>
    <dgm:pt modelId="{8A46D055-0F1F-496B-90DB-2F90FC083B16}" type="pres">
      <dgm:prSet presAssocID="{C484D103-B827-4E90-89A2-3E74A22F67B1}" presName="parTx" presStyleLbl="revTx" presStyleIdx="2" presStyleCnt="3">
        <dgm:presLayoutVars>
          <dgm:chMax val="0"/>
          <dgm:chPref val="0"/>
        </dgm:presLayoutVars>
      </dgm:prSet>
      <dgm:spPr/>
    </dgm:pt>
  </dgm:ptLst>
  <dgm:cxnLst>
    <dgm:cxn modelId="{82C31C03-D992-4486-A141-948CF4042FA5}" srcId="{245E05FB-8A8D-4772-A680-3AA87B33BFE4}" destId="{0D393BC8-4974-4BFF-8617-11990DFBCE0B}" srcOrd="0" destOrd="0" parTransId="{1AB68181-AFB4-4378-9EDD-00C7C0C44E36}" sibTransId="{46B302A4-1AE0-4DF2-A6B4-0147D99D037B}"/>
    <dgm:cxn modelId="{77E44B16-B3A7-4890-95CB-6045400C20E8}" srcId="{245E05FB-8A8D-4772-A680-3AA87B33BFE4}" destId="{C484D103-B827-4E90-89A2-3E74A22F67B1}" srcOrd="2" destOrd="0" parTransId="{E3981A86-69E5-41C4-A93A-C20604943402}" sibTransId="{B147A1DB-BBD4-42B0-86CE-8723438C9A90}"/>
    <dgm:cxn modelId="{53AF547B-41B5-4116-9355-63A7A5A4E2A5}" type="presOf" srcId="{0D393BC8-4974-4BFF-8617-11990DFBCE0B}" destId="{3A829C7E-8CEC-469D-B9C8-4F43191FD42D}" srcOrd="0" destOrd="0" presId="urn:microsoft.com/office/officeart/2018/2/layout/IconVerticalSolidList"/>
    <dgm:cxn modelId="{D7BDD7A7-3E89-42AC-A062-E323DA79AA8B}" type="presOf" srcId="{C484D103-B827-4E90-89A2-3E74A22F67B1}" destId="{8A46D055-0F1F-496B-90DB-2F90FC083B16}" srcOrd="0" destOrd="0" presId="urn:microsoft.com/office/officeart/2018/2/layout/IconVerticalSolidList"/>
    <dgm:cxn modelId="{63C41DD1-1798-4017-A94F-97E77FBD4EA1}" type="presOf" srcId="{245E05FB-8A8D-4772-A680-3AA87B33BFE4}" destId="{06DFF951-EE3E-465C-A920-778EAD985D19}" srcOrd="0" destOrd="0" presId="urn:microsoft.com/office/officeart/2018/2/layout/IconVerticalSolidList"/>
    <dgm:cxn modelId="{A02D5AF6-8F9A-4C09-BD06-6A089853357D}" type="presOf" srcId="{0A202956-46C8-400A-BE69-543BD31E9A1A}" destId="{68C19778-DFC9-4A90-A8E6-7B81AC0FA57B}" srcOrd="0" destOrd="0" presId="urn:microsoft.com/office/officeart/2018/2/layout/IconVerticalSolidList"/>
    <dgm:cxn modelId="{87D3A6FA-D220-4E44-9BBA-93A66DCBE068}" srcId="{245E05FB-8A8D-4772-A680-3AA87B33BFE4}" destId="{0A202956-46C8-400A-BE69-543BD31E9A1A}" srcOrd="1" destOrd="0" parTransId="{BBA82486-802E-4195-8C7F-60A470EF2F44}" sibTransId="{2A8E5149-ED35-4849-91CE-3E0DD583C6B2}"/>
    <dgm:cxn modelId="{83F52B31-5C10-4D79-86E9-67C0A6916D16}" type="presParOf" srcId="{06DFF951-EE3E-465C-A920-778EAD985D19}" destId="{841C2E66-6B0D-4185-BC05-B2475ADD13CB}" srcOrd="0" destOrd="0" presId="urn:microsoft.com/office/officeart/2018/2/layout/IconVerticalSolidList"/>
    <dgm:cxn modelId="{A8423948-5326-41EE-8B31-9F729C29B3C6}" type="presParOf" srcId="{841C2E66-6B0D-4185-BC05-B2475ADD13CB}" destId="{A65FD2F3-F9AF-48A0-B381-97BDA7CF9EBC}" srcOrd="0" destOrd="0" presId="urn:microsoft.com/office/officeart/2018/2/layout/IconVerticalSolidList"/>
    <dgm:cxn modelId="{AF226033-EBCC-4AB9-AB50-0E7248C4132B}" type="presParOf" srcId="{841C2E66-6B0D-4185-BC05-B2475ADD13CB}" destId="{340C6ECD-817B-442F-84E1-85892335D7AD}" srcOrd="1" destOrd="0" presId="urn:microsoft.com/office/officeart/2018/2/layout/IconVerticalSolidList"/>
    <dgm:cxn modelId="{CC99DB67-C287-4FFE-BFB8-70BBD17311D8}" type="presParOf" srcId="{841C2E66-6B0D-4185-BC05-B2475ADD13CB}" destId="{941FD9F0-92B9-4CD3-9CE2-1149694E4C47}" srcOrd="2" destOrd="0" presId="urn:microsoft.com/office/officeart/2018/2/layout/IconVerticalSolidList"/>
    <dgm:cxn modelId="{852CB3EF-1C92-4235-BA28-04671ADD243C}" type="presParOf" srcId="{841C2E66-6B0D-4185-BC05-B2475ADD13CB}" destId="{3A829C7E-8CEC-469D-B9C8-4F43191FD42D}" srcOrd="3" destOrd="0" presId="urn:microsoft.com/office/officeart/2018/2/layout/IconVerticalSolidList"/>
    <dgm:cxn modelId="{D712DDDC-EB84-4760-A37A-C402365F706F}" type="presParOf" srcId="{06DFF951-EE3E-465C-A920-778EAD985D19}" destId="{091DF9B3-99CE-41F3-9E66-363BE64177F4}" srcOrd="1" destOrd="0" presId="urn:microsoft.com/office/officeart/2018/2/layout/IconVerticalSolidList"/>
    <dgm:cxn modelId="{2760FACB-2E8B-4B2D-A836-6B624FD361AA}" type="presParOf" srcId="{06DFF951-EE3E-465C-A920-778EAD985D19}" destId="{31C6E297-95A9-449D-8302-F0272D8C3A74}" srcOrd="2" destOrd="0" presId="urn:microsoft.com/office/officeart/2018/2/layout/IconVerticalSolidList"/>
    <dgm:cxn modelId="{C0F0A670-3DBF-44AD-8EBF-A2765D46DC7C}" type="presParOf" srcId="{31C6E297-95A9-449D-8302-F0272D8C3A74}" destId="{AB267EF7-770F-42E9-BFEA-175606E00B40}" srcOrd="0" destOrd="0" presId="urn:microsoft.com/office/officeart/2018/2/layout/IconVerticalSolidList"/>
    <dgm:cxn modelId="{CE78F2A2-FFA3-4B1C-81E9-1A6B5D9CE755}" type="presParOf" srcId="{31C6E297-95A9-449D-8302-F0272D8C3A74}" destId="{50FF8639-EF01-4D0C-9723-526D71F22D7F}" srcOrd="1" destOrd="0" presId="urn:microsoft.com/office/officeart/2018/2/layout/IconVerticalSolidList"/>
    <dgm:cxn modelId="{89424AF1-5D7B-4316-AE07-177038FCE218}" type="presParOf" srcId="{31C6E297-95A9-449D-8302-F0272D8C3A74}" destId="{61F84B1C-9699-40EE-95A5-143202CB9D91}" srcOrd="2" destOrd="0" presId="urn:microsoft.com/office/officeart/2018/2/layout/IconVerticalSolidList"/>
    <dgm:cxn modelId="{8F7AD38A-21AD-43BD-BB8B-2132E477ED6C}" type="presParOf" srcId="{31C6E297-95A9-449D-8302-F0272D8C3A74}" destId="{68C19778-DFC9-4A90-A8E6-7B81AC0FA57B}" srcOrd="3" destOrd="0" presId="urn:microsoft.com/office/officeart/2018/2/layout/IconVerticalSolidList"/>
    <dgm:cxn modelId="{19B71232-53F4-418D-AEA8-942754CB01B5}" type="presParOf" srcId="{06DFF951-EE3E-465C-A920-778EAD985D19}" destId="{E03520D4-E665-4D3E-8A0C-5C49ED7ECA9C}" srcOrd="3" destOrd="0" presId="urn:microsoft.com/office/officeart/2018/2/layout/IconVerticalSolidList"/>
    <dgm:cxn modelId="{91F7CB92-670C-4C0D-9D8E-AC3501875BC8}" type="presParOf" srcId="{06DFF951-EE3E-465C-A920-778EAD985D19}" destId="{367176D4-2647-4755-8E23-B4CE74314A00}" srcOrd="4" destOrd="0" presId="urn:microsoft.com/office/officeart/2018/2/layout/IconVerticalSolidList"/>
    <dgm:cxn modelId="{4A8CE5FC-B56A-47A0-80E4-087F01635A90}" type="presParOf" srcId="{367176D4-2647-4755-8E23-B4CE74314A00}" destId="{CE013002-B415-472A-96EA-CAFCADDED267}" srcOrd="0" destOrd="0" presId="urn:microsoft.com/office/officeart/2018/2/layout/IconVerticalSolidList"/>
    <dgm:cxn modelId="{40D1AD8E-B32E-44DE-8EBE-3FFDD023A1C5}" type="presParOf" srcId="{367176D4-2647-4755-8E23-B4CE74314A00}" destId="{48CA4619-54C3-43CB-BE87-482B1CDF2542}" srcOrd="1" destOrd="0" presId="urn:microsoft.com/office/officeart/2018/2/layout/IconVerticalSolidList"/>
    <dgm:cxn modelId="{D5A351C8-BB6A-4AD5-937C-C3AEA3327C5C}" type="presParOf" srcId="{367176D4-2647-4755-8E23-B4CE74314A00}" destId="{17A22D2B-CE48-46BB-B841-92D65656A175}" srcOrd="2" destOrd="0" presId="urn:microsoft.com/office/officeart/2018/2/layout/IconVerticalSolidList"/>
    <dgm:cxn modelId="{33D64F34-F318-488A-8C3C-6E8800E3878A}" type="presParOf" srcId="{367176D4-2647-4755-8E23-B4CE74314A00}" destId="{8A46D055-0F1F-496B-90DB-2F90FC083B16}" srcOrd="3" destOrd="0" presId="urn:microsoft.com/office/officeart/2018/2/layout/IconVerticalSoli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4E237FD5-B6B7-4C73-B496-A7234F758817}" type="doc">
      <dgm:prSet loTypeId="urn:microsoft.com/office/officeart/2018/2/layout/IconVerticalSolidList" loCatId="icon" qsTypeId="urn:microsoft.com/office/officeart/2005/8/quickstyle/simple1" qsCatId="simple" csTypeId="urn:microsoft.com/office/officeart/2018/5/colors/Iconchunking_neutralicontext_colorful1" csCatId="colorful" phldr="1"/>
      <dgm:spPr/>
      <dgm:t>
        <a:bodyPr/>
        <a:lstStyle/>
        <a:p>
          <a:endParaRPr lang="en-US"/>
        </a:p>
      </dgm:t>
    </dgm:pt>
    <dgm:pt modelId="{1546A3D5-4303-4A15-A284-0C7F18508A93}">
      <dgm:prSet/>
      <dgm:spPr/>
      <dgm:t>
        <a:bodyPr/>
        <a:lstStyle/>
        <a:p>
          <a:r>
            <a:rPr lang="en-US"/>
            <a:t>Think about something you are an expert on. Something that you could teach the teacher. This is probably something you do often, something that you are good at, or somewhere you like to go. </a:t>
          </a:r>
        </a:p>
      </dgm:t>
    </dgm:pt>
    <dgm:pt modelId="{38340BC6-CA57-4E41-8F1C-A49F869CB4EB}" type="parTrans" cxnId="{119B0E86-29CB-4FA7-AF90-E17726BE398F}">
      <dgm:prSet/>
      <dgm:spPr/>
      <dgm:t>
        <a:bodyPr/>
        <a:lstStyle/>
        <a:p>
          <a:endParaRPr lang="en-US"/>
        </a:p>
      </dgm:t>
    </dgm:pt>
    <dgm:pt modelId="{F8A72B31-CCAB-4A4C-B327-D28D209BFC79}" type="sibTrans" cxnId="{119B0E86-29CB-4FA7-AF90-E17726BE398F}">
      <dgm:prSet/>
      <dgm:spPr/>
      <dgm:t>
        <a:bodyPr/>
        <a:lstStyle/>
        <a:p>
          <a:endParaRPr lang="en-US"/>
        </a:p>
      </dgm:t>
    </dgm:pt>
    <dgm:pt modelId="{B1F4A00E-2DD1-4C58-B3C9-4BFD93D0766F}">
      <dgm:prSet/>
      <dgm:spPr/>
      <dgm:t>
        <a:bodyPr/>
        <a:lstStyle/>
        <a:p>
          <a:r>
            <a:rPr lang="en-US"/>
            <a:t>I'll give my own example first! </a:t>
          </a:r>
        </a:p>
      </dgm:t>
    </dgm:pt>
    <dgm:pt modelId="{33E363F0-7019-4A30-8303-8A37410781DB}" type="parTrans" cxnId="{94C14696-A52D-4AB5-9B46-63A7DCDF9048}">
      <dgm:prSet/>
      <dgm:spPr/>
      <dgm:t>
        <a:bodyPr/>
        <a:lstStyle/>
        <a:p>
          <a:endParaRPr lang="en-US"/>
        </a:p>
      </dgm:t>
    </dgm:pt>
    <dgm:pt modelId="{26A80911-E5F0-4C56-8914-7C61D7EC8799}" type="sibTrans" cxnId="{94C14696-A52D-4AB5-9B46-63A7DCDF9048}">
      <dgm:prSet/>
      <dgm:spPr/>
      <dgm:t>
        <a:bodyPr/>
        <a:lstStyle/>
        <a:p>
          <a:endParaRPr lang="en-US"/>
        </a:p>
      </dgm:t>
    </dgm:pt>
    <dgm:pt modelId="{F59D95FD-6529-4704-88FF-57874765632E}" type="pres">
      <dgm:prSet presAssocID="{4E237FD5-B6B7-4C73-B496-A7234F758817}" presName="root" presStyleCnt="0">
        <dgm:presLayoutVars>
          <dgm:dir/>
          <dgm:resizeHandles val="exact"/>
        </dgm:presLayoutVars>
      </dgm:prSet>
      <dgm:spPr/>
    </dgm:pt>
    <dgm:pt modelId="{4C1F0233-2DBC-4FA4-A9CF-BE6A3FB5BE53}" type="pres">
      <dgm:prSet presAssocID="{1546A3D5-4303-4A15-A284-0C7F18508A93}" presName="compNode" presStyleCnt="0"/>
      <dgm:spPr/>
    </dgm:pt>
    <dgm:pt modelId="{852FB956-9F46-4629-AA36-30DB90330097}" type="pres">
      <dgm:prSet presAssocID="{1546A3D5-4303-4A15-A284-0C7F18508A93}" presName="bgRect" presStyleLbl="bgShp" presStyleIdx="0" presStyleCnt="2"/>
      <dgm:spPr/>
    </dgm:pt>
    <dgm:pt modelId="{E76CB24F-02FA-4E2C-B78C-0517BA99EF90}" type="pres">
      <dgm:prSet presAssocID="{1546A3D5-4303-4A15-A284-0C7F18508A93}" presName="iconRect" presStyleLbl="node1" presStyleIdx="0" presStyleCnt="2"/>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Classroom"/>
        </a:ext>
      </dgm:extLst>
    </dgm:pt>
    <dgm:pt modelId="{1878DB0C-6B4C-4186-96CE-2FF54CD5CAED}" type="pres">
      <dgm:prSet presAssocID="{1546A3D5-4303-4A15-A284-0C7F18508A93}" presName="spaceRect" presStyleCnt="0"/>
      <dgm:spPr/>
    </dgm:pt>
    <dgm:pt modelId="{337A8590-1F0A-4EBA-9120-F64A3F1BD1D4}" type="pres">
      <dgm:prSet presAssocID="{1546A3D5-4303-4A15-A284-0C7F18508A93}" presName="parTx" presStyleLbl="revTx" presStyleIdx="0" presStyleCnt="2">
        <dgm:presLayoutVars>
          <dgm:chMax val="0"/>
          <dgm:chPref val="0"/>
        </dgm:presLayoutVars>
      </dgm:prSet>
      <dgm:spPr/>
    </dgm:pt>
    <dgm:pt modelId="{CDD91CB2-522F-4143-AFE6-BC5F1464EB8D}" type="pres">
      <dgm:prSet presAssocID="{F8A72B31-CCAB-4A4C-B327-D28D209BFC79}" presName="sibTrans" presStyleCnt="0"/>
      <dgm:spPr/>
    </dgm:pt>
    <dgm:pt modelId="{7E23241C-7C94-4288-B930-E91385426A78}" type="pres">
      <dgm:prSet presAssocID="{B1F4A00E-2DD1-4C58-B3C9-4BFD93D0766F}" presName="compNode" presStyleCnt="0"/>
      <dgm:spPr/>
    </dgm:pt>
    <dgm:pt modelId="{A8A3489C-8AE7-478F-8D31-4575131BE6BA}" type="pres">
      <dgm:prSet presAssocID="{B1F4A00E-2DD1-4C58-B3C9-4BFD93D0766F}" presName="bgRect" presStyleLbl="bgShp" presStyleIdx="1" presStyleCnt="2"/>
      <dgm:spPr/>
    </dgm:pt>
    <dgm:pt modelId="{B20EC4EB-8A69-4FBA-B0F1-7924ECC711F3}" type="pres">
      <dgm:prSet presAssocID="{B1F4A00E-2DD1-4C58-B3C9-4BFD93D0766F}" presName="iconRect" presStyleLbl="node1" presStyleIdx="1" presStyleCnt="2"/>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NoTouch"/>
        </a:ext>
      </dgm:extLst>
    </dgm:pt>
    <dgm:pt modelId="{7B9FD22D-19CE-48CD-A796-1E849FFC11FF}" type="pres">
      <dgm:prSet presAssocID="{B1F4A00E-2DD1-4C58-B3C9-4BFD93D0766F}" presName="spaceRect" presStyleCnt="0"/>
      <dgm:spPr/>
    </dgm:pt>
    <dgm:pt modelId="{7C3EC38F-88FD-4940-B28B-D1318E70FB60}" type="pres">
      <dgm:prSet presAssocID="{B1F4A00E-2DD1-4C58-B3C9-4BFD93D0766F}" presName="parTx" presStyleLbl="revTx" presStyleIdx="1" presStyleCnt="2">
        <dgm:presLayoutVars>
          <dgm:chMax val="0"/>
          <dgm:chPref val="0"/>
        </dgm:presLayoutVars>
      </dgm:prSet>
      <dgm:spPr/>
    </dgm:pt>
  </dgm:ptLst>
  <dgm:cxnLst>
    <dgm:cxn modelId="{01866E75-D7E7-44EF-BDF0-AB7D44701C26}" type="presOf" srcId="{1546A3D5-4303-4A15-A284-0C7F18508A93}" destId="{337A8590-1F0A-4EBA-9120-F64A3F1BD1D4}" srcOrd="0" destOrd="0" presId="urn:microsoft.com/office/officeart/2018/2/layout/IconVerticalSolidList"/>
    <dgm:cxn modelId="{119B0E86-29CB-4FA7-AF90-E17726BE398F}" srcId="{4E237FD5-B6B7-4C73-B496-A7234F758817}" destId="{1546A3D5-4303-4A15-A284-0C7F18508A93}" srcOrd="0" destOrd="0" parTransId="{38340BC6-CA57-4E41-8F1C-A49F869CB4EB}" sibTransId="{F8A72B31-CCAB-4A4C-B327-D28D209BFC79}"/>
    <dgm:cxn modelId="{94C14696-A52D-4AB5-9B46-63A7DCDF9048}" srcId="{4E237FD5-B6B7-4C73-B496-A7234F758817}" destId="{B1F4A00E-2DD1-4C58-B3C9-4BFD93D0766F}" srcOrd="1" destOrd="0" parTransId="{33E363F0-7019-4A30-8303-8A37410781DB}" sibTransId="{26A80911-E5F0-4C56-8914-7C61D7EC8799}"/>
    <dgm:cxn modelId="{96F896B0-461C-4F8C-ADDD-53216233EA81}" type="presOf" srcId="{B1F4A00E-2DD1-4C58-B3C9-4BFD93D0766F}" destId="{7C3EC38F-88FD-4940-B28B-D1318E70FB60}" srcOrd="0" destOrd="0" presId="urn:microsoft.com/office/officeart/2018/2/layout/IconVerticalSolidList"/>
    <dgm:cxn modelId="{DB3677F0-EED2-42C1-8FDF-7A89B6BAC2E2}" type="presOf" srcId="{4E237FD5-B6B7-4C73-B496-A7234F758817}" destId="{F59D95FD-6529-4704-88FF-57874765632E}" srcOrd="0" destOrd="0" presId="urn:microsoft.com/office/officeart/2018/2/layout/IconVerticalSolidList"/>
    <dgm:cxn modelId="{0049C47B-79B1-4BEC-80BD-80B0B51B0028}" type="presParOf" srcId="{F59D95FD-6529-4704-88FF-57874765632E}" destId="{4C1F0233-2DBC-4FA4-A9CF-BE6A3FB5BE53}" srcOrd="0" destOrd="0" presId="urn:microsoft.com/office/officeart/2018/2/layout/IconVerticalSolidList"/>
    <dgm:cxn modelId="{65F89B1D-5803-4B2F-8BB0-5CEBD020A78E}" type="presParOf" srcId="{4C1F0233-2DBC-4FA4-A9CF-BE6A3FB5BE53}" destId="{852FB956-9F46-4629-AA36-30DB90330097}" srcOrd="0" destOrd="0" presId="urn:microsoft.com/office/officeart/2018/2/layout/IconVerticalSolidList"/>
    <dgm:cxn modelId="{7C9EF0DF-6A26-426C-A252-D1C0F57AE9A2}" type="presParOf" srcId="{4C1F0233-2DBC-4FA4-A9CF-BE6A3FB5BE53}" destId="{E76CB24F-02FA-4E2C-B78C-0517BA99EF90}" srcOrd="1" destOrd="0" presId="urn:microsoft.com/office/officeart/2018/2/layout/IconVerticalSolidList"/>
    <dgm:cxn modelId="{9EAD3108-46D0-4C23-9B10-D0A6F7707B8D}" type="presParOf" srcId="{4C1F0233-2DBC-4FA4-A9CF-BE6A3FB5BE53}" destId="{1878DB0C-6B4C-4186-96CE-2FF54CD5CAED}" srcOrd="2" destOrd="0" presId="urn:microsoft.com/office/officeart/2018/2/layout/IconVerticalSolidList"/>
    <dgm:cxn modelId="{A9DBD4A7-2222-493B-BB8C-CA619EE1A2AB}" type="presParOf" srcId="{4C1F0233-2DBC-4FA4-A9CF-BE6A3FB5BE53}" destId="{337A8590-1F0A-4EBA-9120-F64A3F1BD1D4}" srcOrd="3" destOrd="0" presId="urn:microsoft.com/office/officeart/2018/2/layout/IconVerticalSolidList"/>
    <dgm:cxn modelId="{19036CF1-69E4-4432-988F-FC3F36B9BA2B}" type="presParOf" srcId="{F59D95FD-6529-4704-88FF-57874765632E}" destId="{CDD91CB2-522F-4143-AFE6-BC5F1464EB8D}" srcOrd="1" destOrd="0" presId="urn:microsoft.com/office/officeart/2018/2/layout/IconVerticalSolidList"/>
    <dgm:cxn modelId="{47997655-EBCB-4AF3-8A74-878A957B4A0B}" type="presParOf" srcId="{F59D95FD-6529-4704-88FF-57874765632E}" destId="{7E23241C-7C94-4288-B930-E91385426A78}" srcOrd="2" destOrd="0" presId="urn:microsoft.com/office/officeart/2018/2/layout/IconVerticalSolidList"/>
    <dgm:cxn modelId="{0D09A4B3-B8F5-4FE3-B53B-C22389744CF2}" type="presParOf" srcId="{7E23241C-7C94-4288-B930-E91385426A78}" destId="{A8A3489C-8AE7-478F-8D31-4575131BE6BA}" srcOrd="0" destOrd="0" presId="urn:microsoft.com/office/officeart/2018/2/layout/IconVerticalSolidList"/>
    <dgm:cxn modelId="{E899B59D-B53B-4E21-B929-ECCAE7DF3E13}" type="presParOf" srcId="{7E23241C-7C94-4288-B930-E91385426A78}" destId="{B20EC4EB-8A69-4FBA-B0F1-7924ECC711F3}" srcOrd="1" destOrd="0" presId="urn:microsoft.com/office/officeart/2018/2/layout/IconVerticalSolidList"/>
    <dgm:cxn modelId="{5131195E-F4B7-448C-8F55-BFB5C4B19096}" type="presParOf" srcId="{7E23241C-7C94-4288-B930-E91385426A78}" destId="{7B9FD22D-19CE-48CD-A796-1E849FFC11FF}" srcOrd="2" destOrd="0" presId="urn:microsoft.com/office/officeart/2018/2/layout/IconVerticalSolidList"/>
    <dgm:cxn modelId="{26AE8DA0-515B-4CFC-8643-7BCB1563B8A8}" type="presParOf" srcId="{7E23241C-7C94-4288-B930-E91385426A78}" destId="{7C3EC38F-88FD-4940-B28B-D1318E70FB60}" srcOrd="3" destOrd="0" presId="urn:microsoft.com/office/officeart/2018/2/layout/IconVerticalSoli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F945B6D9-09B4-41E7-96B0-DB9632133ABB}" type="doc">
      <dgm:prSet loTypeId="urn:microsoft.com/office/officeart/2018/2/layout/IconVerticalSolidList" loCatId="icon" qsTypeId="urn:microsoft.com/office/officeart/2005/8/quickstyle/simple1" qsCatId="simple" csTypeId="urn:microsoft.com/office/officeart/2018/5/colors/Iconchunking_neutralicontext_accent6_2" csCatId="accent6" phldr="1"/>
      <dgm:spPr/>
      <dgm:t>
        <a:bodyPr/>
        <a:lstStyle/>
        <a:p>
          <a:endParaRPr lang="en-US"/>
        </a:p>
      </dgm:t>
    </dgm:pt>
    <dgm:pt modelId="{A3EE94A9-597C-4F55-93F6-5D1EA0C43C12}">
      <dgm:prSet/>
      <dgm:spPr/>
      <dgm:t>
        <a:bodyPr/>
        <a:lstStyle/>
        <a:p>
          <a:r>
            <a:rPr lang="en-US"/>
            <a:t>BUT FIRST, here is my plan! </a:t>
          </a:r>
        </a:p>
      </dgm:t>
    </dgm:pt>
    <dgm:pt modelId="{C3B65150-B350-4111-8638-D3972FC361EC}" type="parTrans" cxnId="{B9407FBF-F19D-4768-AC52-F8D7983ED02D}">
      <dgm:prSet/>
      <dgm:spPr/>
      <dgm:t>
        <a:bodyPr/>
        <a:lstStyle/>
        <a:p>
          <a:endParaRPr lang="en-US"/>
        </a:p>
      </dgm:t>
    </dgm:pt>
    <dgm:pt modelId="{5B0C8B77-E38F-4F27-BCBE-8605E8E5AC4F}" type="sibTrans" cxnId="{B9407FBF-F19D-4768-AC52-F8D7983ED02D}">
      <dgm:prSet/>
      <dgm:spPr/>
      <dgm:t>
        <a:bodyPr/>
        <a:lstStyle/>
        <a:p>
          <a:endParaRPr lang="en-US"/>
        </a:p>
      </dgm:t>
    </dgm:pt>
    <dgm:pt modelId="{6F55B00B-A1D3-4BE3-B917-58E6C95ACF27}">
      <dgm:prSet/>
      <dgm:spPr/>
      <dgm:t>
        <a:bodyPr/>
        <a:lstStyle/>
        <a:p>
          <a:r>
            <a:rPr lang="en-US"/>
            <a:t>1)  I imagine the fireworks in my head, like I'm replaying a movie</a:t>
          </a:r>
        </a:p>
      </dgm:t>
    </dgm:pt>
    <dgm:pt modelId="{765C8BFC-FC91-4BFE-B7A8-8908AD172CF9}" type="parTrans" cxnId="{38B1D470-BBDA-4370-B718-1469888EA16A}">
      <dgm:prSet/>
      <dgm:spPr/>
      <dgm:t>
        <a:bodyPr/>
        <a:lstStyle/>
        <a:p>
          <a:endParaRPr lang="en-US"/>
        </a:p>
      </dgm:t>
    </dgm:pt>
    <dgm:pt modelId="{E7C67C9C-15C2-492F-AB91-BBAFBC86DE9C}" type="sibTrans" cxnId="{38B1D470-BBDA-4370-B718-1469888EA16A}">
      <dgm:prSet/>
      <dgm:spPr/>
      <dgm:t>
        <a:bodyPr/>
        <a:lstStyle/>
        <a:p>
          <a:endParaRPr lang="en-US"/>
        </a:p>
      </dgm:t>
    </dgm:pt>
    <dgm:pt modelId="{5D128B66-D7D5-4E0C-9A8B-71A9B7447708}">
      <dgm:prSet/>
      <dgm:spPr/>
      <dgm:t>
        <a:bodyPr/>
        <a:lstStyle/>
        <a:p>
          <a:r>
            <a:rPr lang="en-US"/>
            <a:t>2)  I plan what each page is going to teach my reader about fireworks. </a:t>
          </a:r>
        </a:p>
      </dgm:t>
    </dgm:pt>
    <dgm:pt modelId="{C067FBE7-5131-4D40-8BE5-24804680D122}" type="parTrans" cxnId="{657FFD6B-63AB-42A1-9966-3F8D7FA334E9}">
      <dgm:prSet/>
      <dgm:spPr/>
      <dgm:t>
        <a:bodyPr/>
        <a:lstStyle/>
        <a:p>
          <a:endParaRPr lang="en-US"/>
        </a:p>
      </dgm:t>
    </dgm:pt>
    <dgm:pt modelId="{1CDBF315-50CC-4B8D-A097-F8478E4E50AD}" type="sibTrans" cxnId="{657FFD6B-63AB-42A1-9966-3F8D7FA334E9}">
      <dgm:prSet/>
      <dgm:spPr/>
      <dgm:t>
        <a:bodyPr/>
        <a:lstStyle/>
        <a:p>
          <a:endParaRPr lang="en-US"/>
        </a:p>
      </dgm:t>
    </dgm:pt>
    <dgm:pt modelId="{EFC125A3-25D1-4D54-A2A0-03BC665D6D48}">
      <dgm:prSet/>
      <dgm:spPr/>
      <dgm:t>
        <a:bodyPr/>
        <a:lstStyle/>
        <a:p>
          <a:r>
            <a:rPr lang="en-US"/>
            <a:t>3) Then I make a quick sketch on my paper of what fireworks look like </a:t>
          </a:r>
        </a:p>
      </dgm:t>
    </dgm:pt>
    <dgm:pt modelId="{F6D55A91-43EA-4EFB-A72E-AA444E7FA604}" type="parTrans" cxnId="{623EBB3A-E45B-4857-9FE0-28F32DF11743}">
      <dgm:prSet/>
      <dgm:spPr/>
      <dgm:t>
        <a:bodyPr/>
        <a:lstStyle/>
        <a:p>
          <a:endParaRPr lang="en-US"/>
        </a:p>
      </dgm:t>
    </dgm:pt>
    <dgm:pt modelId="{2019B82C-072D-4547-9CDC-8FB8D661D3AC}" type="sibTrans" cxnId="{623EBB3A-E45B-4857-9FE0-28F32DF11743}">
      <dgm:prSet/>
      <dgm:spPr/>
      <dgm:t>
        <a:bodyPr/>
        <a:lstStyle/>
        <a:p>
          <a:endParaRPr lang="en-US"/>
        </a:p>
      </dgm:t>
    </dgm:pt>
    <dgm:pt modelId="{1062260A-D254-4A5F-9AB0-99E62C526060}">
      <dgm:prSet/>
      <dgm:spPr/>
      <dgm:t>
        <a:bodyPr/>
        <a:lstStyle/>
        <a:p>
          <a:r>
            <a:rPr lang="en-US"/>
            <a:t>4) Then I write!</a:t>
          </a:r>
        </a:p>
      </dgm:t>
    </dgm:pt>
    <dgm:pt modelId="{F7D5E96C-0AF4-4FCC-B883-4B271A14DE3D}" type="parTrans" cxnId="{B859E7D3-35EB-4EEB-9324-AC2F0B4646D0}">
      <dgm:prSet/>
      <dgm:spPr/>
      <dgm:t>
        <a:bodyPr/>
        <a:lstStyle/>
        <a:p>
          <a:endParaRPr lang="en-US"/>
        </a:p>
      </dgm:t>
    </dgm:pt>
    <dgm:pt modelId="{252B724A-5A15-47EC-86FA-F4648995B097}" type="sibTrans" cxnId="{B859E7D3-35EB-4EEB-9324-AC2F0B4646D0}">
      <dgm:prSet/>
      <dgm:spPr/>
      <dgm:t>
        <a:bodyPr/>
        <a:lstStyle/>
        <a:p>
          <a:endParaRPr lang="en-US"/>
        </a:p>
      </dgm:t>
    </dgm:pt>
    <dgm:pt modelId="{2AAE55E8-D420-4A26-8689-939CF6B165B9}" type="pres">
      <dgm:prSet presAssocID="{F945B6D9-09B4-41E7-96B0-DB9632133ABB}" presName="root" presStyleCnt="0">
        <dgm:presLayoutVars>
          <dgm:dir/>
          <dgm:resizeHandles val="exact"/>
        </dgm:presLayoutVars>
      </dgm:prSet>
      <dgm:spPr/>
    </dgm:pt>
    <dgm:pt modelId="{E92A5461-15A5-4C2C-B04D-173B4C8C258D}" type="pres">
      <dgm:prSet presAssocID="{A3EE94A9-597C-4F55-93F6-5D1EA0C43C12}" presName="compNode" presStyleCnt="0"/>
      <dgm:spPr/>
    </dgm:pt>
    <dgm:pt modelId="{F481D56A-31DD-4BC2-BE99-659A9D88CB3E}" type="pres">
      <dgm:prSet presAssocID="{A3EE94A9-597C-4F55-93F6-5D1EA0C43C12}" presName="bgRect" presStyleLbl="bgShp" presStyleIdx="0" presStyleCnt="5"/>
      <dgm:spPr/>
    </dgm:pt>
    <dgm:pt modelId="{0F163A03-288B-4C19-887E-B19CC51C8415}" type="pres">
      <dgm:prSet presAssocID="{A3EE94A9-597C-4F55-93F6-5D1EA0C43C12}" presName="iconRect" presStyleLbl="node1" presStyleIdx="0" presStyleCnt="5"/>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Watermelon"/>
        </a:ext>
      </dgm:extLst>
    </dgm:pt>
    <dgm:pt modelId="{1E53D0F0-19C9-4969-8418-6AE11ABCAFB5}" type="pres">
      <dgm:prSet presAssocID="{A3EE94A9-597C-4F55-93F6-5D1EA0C43C12}" presName="spaceRect" presStyleCnt="0"/>
      <dgm:spPr/>
    </dgm:pt>
    <dgm:pt modelId="{97CD9BD9-E874-41DB-8359-ACCDA1A0951B}" type="pres">
      <dgm:prSet presAssocID="{A3EE94A9-597C-4F55-93F6-5D1EA0C43C12}" presName="parTx" presStyleLbl="revTx" presStyleIdx="0" presStyleCnt="5">
        <dgm:presLayoutVars>
          <dgm:chMax val="0"/>
          <dgm:chPref val="0"/>
        </dgm:presLayoutVars>
      </dgm:prSet>
      <dgm:spPr/>
    </dgm:pt>
    <dgm:pt modelId="{60824087-9642-4FF0-8ACB-BB7E7A9CC0B8}" type="pres">
      <dgm:prSet presAssocID="{5B0C8B77-E38F-4F27-BCBE-8605E8E5AC4F}" presName="sibTrans" presStyleCnt="0"/>
      <dgm:spPr/>
    </dgm:pt>
    <dgm:pt modelId="{815230D7-F4A9-4B9F-89D9-348209F902AE}" type="pres">
      <dgm:prSet presAssocID="{6F55B00B-A1D3-4BE3-B917-58E6C95ACF27}" presName="compNode" presStyleCnt="0"/>
      <dgm:spPr/>
    </dgm:pt>
    <dgm:pt modelId="{3DC38D33-DFA2-4EAC-811D-B41D1C1F8AA0}" type="pres">
      <dgm:prSet presAssocID="{6F55B00B-A1D3-4BE3-B917-58E6C95ACF27}" presName="bgRect" presStyleLbl="bgShp" presStyleIdx="1" presStyleCnt="5"/>
      <dgm:spPr/>
    </dgm:pt>
    <dgm:pt modelId="{69E14475-E560-4D3F-B2D3-76D4C225E73F}" type="pres">
      <dgm:prSet presAssocID="{6F55B00B-A1D3-4BE3-B917-58E6C95ACF27}" presName="iconRect" presStyleLbl="node1" presStyleIdx="1" presStyleCnt="5"/>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Drum Set"/>
        </a:ext>
      </dgm:extLst>
    </dgm:pt>
    <dgm:pt modelId="{0E96037C-EDB8-40D3-936F-56DA16CDBFBE}" type="pres">
      <dgm:prSet presAssocID="{6F55B00B-A1D3-4BE3-B917-58E6C95ACF27}" presName="spaceRect" presStyleCnt="0"/>
      <dgm:spPr/>
    </dgm:pt>
    <dgm:pt modelId="{F824FC74-2FEF-4016-A838-5F0D7D61143B}" type="pres">
      <dgm:prSet presAssocID="{6F55B00B-A1D3-4BE3-B917-58E6C95ACF27}" presName="parTx" presStyleLbl="revTx" presStyleIdx="1" presStyleCnt="5">
        <dgm:presLayoutVars>
          <dgm:chMax val="0"/>
          <dgm:chPref val="0"/>
        </dgm:presLayoutVars>
      </dgm:prSet>
      <dgm:spPr/>
    </dgm:pt>
    <dgm:pt modelId="{222A57B2-1CBC-42EF-856E-EBB1B69DF3A6}" type="pres">
      <dgm:prSet presAssocID="{E7C67C9C-15C2-492F-AB91-BBAFBC86DE9C}" presName="sibTrans" presStyleCnt="0"/>
      <dgm:spPr/>
    </dgm:pt>
    <dgm:pt modelId="{3C873E22-F185-4C44-9515-F12158E2A967}" type="pres">
      <dgm:prSet presAssocID="{5D128B66-D7D5-4E0C-9A8B-71A9B7447708}" presName="compNode" presStyleCnt="0"/>
      <dgm:spPr/>
    </dgm:pt>
    <dgm:pt modelId="{A62C7B40-CC8E-4B3D-8C32-297E18E4291A}" type="pres">
      <dgm:prSet presAssocID="{5D128B66-D7D5-4E0C-9A8B-71A9B7447708}" presName="bgRect" presStyleLbl="bgShp" presStyleIdx="2" presStyleCnt="5"/>
      <dgm:spPr/>
    </dgm:pt>
    <dgm:pt modelId="{456FAAEC-C595-49B9-ACB5-354AA61E9082}" type="pres">
      <dgm:prSet presAssocID="{5D128B66-D7D5-4E0C-9A8B-71A9B7447708}" presName="iconRect" presStyleLbl="node1" presStyleIdx="2" presStyleCnt="5"/>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Classroom"/>
        </a:ext>
      </dgm:extLst>
    </dgm:pt>
    <dgm:pt modelId="{85DFE3BE-C192-45C6-B5D9-14C575E18937}" type="pres">
      <dgm:prSet presAssocID="{5D128B66-D7D5-4E0C-9A8B-71A9B7447708}" presName="spaceRect" presStyleCnt="0"/>
      <dgm:spPr/>
    </dgm:pt>
    <dgm:pt modelId="{A68C647D-A68E-41BC-9B6F-99DE381F0108}" type="pres">
      <dgm:prSet presAssocID="{5D128B66-D7D5-4E0C-9A8B-71A9B7447708}" presName="parTx" presStyleLbl="revTx" presStyleIdx="2" presStyleCnt="5">
        <dgm:presLayoutVars>
          <dgm:chMax val="0"/>
          <dgm:chPref val="0"/>
        </dgm:presLayoutVars>
      </dgm:prSet>
      <dgm:spPr/>
    </dgm:pt>
    <dgm:pt modelId="{E49A9372-E519-496A-9A9D-A195FE8A11DD}" type="pres">
      <dgm:prSet presAssocID="{1CDBF315-50CC-4B8D-A097-F8478E4E50AD}" presName="sibTrans" presStyleCnt="0"/>
      <dgm:spPr/>
    </dgm:pt>
    <dgm:pt modelId="{A927A058-792E-4E5F-8703-2A5E9E8371AE}" type="pres">
      <dgm:prSet presAssocID="{EFC125A3-25D1-4D54-A2A0-03BC665D6D48}" presName="compNode" presStyleCnt="0"/>
      <dgm:spPr/>
    </dgm:pt>
    <dgm:pt modelId="{ACD53E40-2702-447A-B334-34105209F8A1}" type="pres">
      <dgm:prSet presAssocID="{EFC125A3-25D1-4D54-A2A0-03BC665D6D48}" presName="bgRect" presStyleLbl="bgShp" presStyleIdx="3" presStyleCnt="5"/>
      <dgm:spPr/>
    </dgm:pt>
    <dgm:pt modelId="{CFC42A20-60DD-4F51-AA1D-5A233527E9B0}" type="pres">
      <dgm:prSet presAssocID="{EFC125A3-25D1-4D54-A2A0-03BC665D6D48}" presName="iconRect" presStyleLbl="node1" presStyleIdx="3" presStyleCnt="5"/>
      <dgm:spPr>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a:noFill/>
        </a:ln>
      </dgm:spPr>
      <dgm:extLst>
        <a:ext uri="{E40237B7-FDA0-4F09-8148-C483321AD2D9}">
          <dgm14:cNvPr xmlns:dgm14="http://schemas.microsoft.com/office/drawing/2010/diagram" id="0" name="" descr="Quotes"/>
        </a:ext>
      </dgm:extLst>
    </dgm:pt>
    <dgm:pt modelId="{F08594E7-015C-4325-A6E7-2E1D6334C1E6}" type="pres">
      <dgm:prSet presAssocID="{EFC125A3-25D1-4D54-A2A0-03BC665D6D48}" presName="spaceRect" presStyleCnt="0"/>
      <dgm:spPr/>
    </dgm:pt>
    <dgm:pt modelId="{74563CE2-95DF-430A-9B45-E3725D490CD9}" type="pres">
      <dgm:prSet presAssocID="{EFC125A3-25D1-4D54-A2A0-03BC665D6D48}" presName="parTx" presStyleLbl="revTx" presStyleIdx="3" presStyleCnt="5">
        <dgm:presLayoutVars>
          <dgm:chMax val="0"/>
          <dgm:chPref val="0"/>
        </dgm:presLayoutVars>
      </dgm:prSet>
      <dgm:spPr/>
    </dgm:pt>
    <dgm:pt modelId="{EB0D296E-FDB2-4709-AA1A-4F5B233E8BF9}" type="pres">
      <dgm:prSet presAssocID="{2019B82C-072D-4547-9CDC-8FB8D661D3AC}" presName="sibTrans" presStyleCnt="0"/>
      <dgm:spPr/>
    </dgm:pt>
    <dgm:pt modelId="{B3D6B276-AB72-4076-B901-C78A41B08797}" type="pres">
      <dgm:prSet presAssocID="{1062260A-D254-4A5F-9AB0-99E62C526060}" presName="compNode" presStyleCnt="0"/>
      <dgm:spPr/>
    </dgm:pt>
    <dgm:pt modelId="{FA71F91B-2DB9-480A-8AA5-AF5D9E3C0DD2}" type="pres">
      <dgm:prSet presAssocID="{1062260A-D254-4A5F-9AB0-99E62C526060}" presName="bgRect" presStyleLbl="bgShp" presStyleIdx="4" presStyleCnt="5"/>
      <dgm:spPr/>
    </dgm:pt>
    <dgm:pt modelId="{76FFCD72-F226-4C18-914F-0EAD013EB32B}" type="pres">
      <dgm:prSet presAssocID="{1062260A-D254-4A5F-9AB0-99E62C526060}" presName="iconRect" presStyleLbl="node1" presStyleIdx="4" presStyleCnt="5"/>
      <dgm:spPr>
        <a:blipFill>
          <a:blip xmlns:r="http://schemas.openxmlformats.org/officeDocument/2006/relationships"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a:blipFill>
        <a:ln>
          <a:noFill/>
        </a:ln>
      </dgm:spPr>
      <dgm:extLst>
        <a:ext uri="{E40237B7-FDA0-4F09-8148-C483321AD2D9}">
          <dgm14:cNvPr xmlns:dgm14="http://schemas.microsoft.com/office/drawing/2010/diagram" id="0" name="" descr="Pencil"/>
        </a:ext>
      </dgm:extLst>
    </dgm:pt>
    <dgm:pt modelId="{9253AB37-192E-4A66-9255-EEE2285E70C7}" type="pres">
      <dgm:prSet presAssocID="{1062260A-D254-4A5F-9AB0-99E62C526060}" presName="spaceRect" presStyleCnt="0"/>
      <dgm:spPr/>
    </dgm:pt>
    <dgm:pt modelId="{E33BE97E-9C9A-47DE-AEDB-7CC53CFC29AD}" type="pres">
      <dgm:prSet presAssocID="{1062260A-D254-4A5F-9AB0-99E62C526060}" presName="parTx" presStyleLbl="revTx" presStyleIdx="4" presStyleCnt="5">
        <dgm:presLayoutVars>
          <dgm:chMax val="0"/>
          <dgm:chPref val="0"/>
        </dgm:presLayoutVars>
      </dgm:prSet>
      <dgm:spPr/>
    </dgm:pt>
  </dgm:ptLst>
  <dgm:cxnLst>
    <dgm:cxn modelId="{8BE1D638-AE6B-4187-BFD8-8601AC656EAF}" type="presOf" srcId="{F945B6D9-09B4-41E7-96B0-DB9632133ABB}" destId="{2AAE55E8-D420-4A26-8689-939CF6B165B9}" srcOrd="0" destOrd="0" presId="urn:microsoft.com/office/officeart/2018/2/layout/IconVerticalSolidList"/>
    <dgm:cxn modelId="{623EBB3A-E45B-4857-9FE0-28F32DF11743}" srcId="{F945B6D9-09B4-41E7-96B0-DB9632133ABB}" destId="{EFC125A3-25D1-4D54-A2A0-03BC665D6D48}" srcOrd="3" destOrd="0" parTransId="{F6D55A91-43EA-4EFB-A72E-AA444E7FA604}" sibTransId="{2019B82C-072D-4547-9CDC-8FB8D661D3AC}"/>
    <dgm:cxn modelId="{60A65262-A110-4C67-907F-39FE16384A23}" type="presOf" srcId="{EFC125A3-25D1-4D54-A2A0-03BC665D6D48}" destId="{74563CE2-95DF-430A-9B45-E3725D490CD9}" srcOrd="0" destOrd="0" presId="urn:microsoft.com/office/officeart/2018/2/layout/IconVerticalSolidList"/>
    <dgm:cxn modelId="{B4CB0166-A514-4813-9CC3-C90CE6264A02}" type="presOf" srcId="{5D128B66-D7D5-4E0C-9A8B-71A9B7447708}" destId="{A68C647D-A68E-41BC-9B6F-99DE381F0108}" srcOrd="0" destOrd="0" presId="urn:microsoft.com/office/officeart/2018/2/layout/IconVerticalSolidList"/>
    <dgm:cxn modelId="{657FFD6B-63AB-42A1-9966-3F8D7FA334E9}" srcId="{F945B6D9-09B4-41E7-96B0-DB9632133ABB}" destId="{5D128B66-D7D5-4E0C-9A8B-71A9B7447708}" srcOrd="2" destOrd="0" parTransId="{C067FBE7-5131-4D40-8BE5-24804680D122}" sibTransId="{1CDBF315-50CC-4B8D-A097-F8478E4E50AD}"/>
    <dgm:cxn modelId="{38B1D470-BBDA-4370-B718-1469888EA16A}" srcId="{F945B6D9-09B4-41E7-96B0-DB9632133ABB}" destId="{6F55B00B-A1D3-4BE3-B917-58E6C95ACF27}" srcOrd="1" destOrd="0" parTransId="{765C8BFC-FC91-4BFE-B7A8-8908AD172CF9}" sibTransId="{E7C67C9C-15C2-492F-AB91-BBAFBC86DE9C}"/>
    <dgm:cxn modelId="{2518649D-C174-4B91-83C7-96025EAF3B87}" type="presOf" srcId="{A3EE94A9-597C-4F55-93F6-5D1EA0C43C12}" destId="{97CD9BD9-E874-41DB-8359-ACCDA1A0951B}" srcOrd="0" destOrd="0" presId="urn:microsoft.com/office/officeart/2018/2/layout/IconVerticalSolidList"/>
    <dgm:cxn modelId="{D74FF6A3-E340-4CF4-9D00-E749829E3BF7}" type="presOf" srcId="{6F55B00B-A1D3-4BE3-B917-58E6C95ACF27}" destId="{F824FC74-2FEF-4016-A838-5F0D7D61143B}" srcOrd="0" destOrd="0" presId="urn:microsoft.com/office/officeart/2018/2/layout/IconVerticalSolidList"/>
    <dgm:cxn modelId="{B9407FBF-F19D-4768-AC52-F8D7983ED02D}" srcId="{F945B6D9-09B4-41E7-96B0-DB9632133ABB}" destId="{A3EE94A9-597C-4F55-93F6-5D1EA0C43C12}" srcOrd="0" destOrd="0" parTransId="{C3B65150-B350-4111-8638-D3972FC361EC}" sibTransId="{5B0C8B77-E38F-4F27-BCBE-8605E8E5AC4F}"/>
    <dgm:cxn modelId="{B859E7D3-35EB-4EEB-9324-AC2F0B4646D0}" srcId="{F945B6D9-09B4-41E7-96B0-DB9632133ABB}" destId="{1062260A-D254-4A5F-9AB0-99E62C526060}" srcOrd="4" destOrd="0" parTransId="{F7D5E96C-0AF4-4FCC-B883-4B271A14DE3D}" sibTransId="{252B724A-5A15-47EC-86FA-F4648995B097}"/>
    <dgm:cxn modelId="{0A212FE0-3572-44A9-A6A6-FBB7DDF99810}" type="presOf" srcId="{1062260A-D254-4A5F-9AB0-99E62C526060}" destId="{E33BE97E-9C9A-47DE-AEDB-7CC53CFC29AD}" srcOrd="0" destOrd="0" presId="urn:microsoft.com/office/officeart/2018/2/layout/IconVerticalSolidList"/>
    <dgm:cxn modelId="{029D40A0-8DF2-4088-BFFA-20390485A193}" type="presParOf" srcId="{2AAE55E8-D420-4A26-8689-939CF6B165B9}" destId="{E92A5461-15A5-4C2C-B04D-173B4C8C258D}" srcOrd="0" destOrd="0" presId="urn:microsoft.com/office/officeart/2018/2/layout/IconVerticalSolidList"/>
    <dgm:cxn modelId="{BFB4BDA6-72F8-457C-8F89-E428E1A6EA3D}" type="presParOf" srcId="{E92A5461-15A5-4C2C-B04D-173B4C8C258D}" destId="{F481D56A-31DD-4BC2-BE99-659A9D88CB3E}" srcOrd="0" destOrd="0" presId="urn:microsoft.com/office/officeart/2018/2/layout/IconVerticalSolidList"/>
    <dgm:cxn modelId="{01EFE1C6-D481-41E1-B9EC-FEB6450F496F}" type="presParOf" srcId="{E92A5461-15A5-4C2C-B04D-173B4C8C258D}" destId="{0F163A03-288B-4C19-887E-B19CC51C8415}" srcOrd="1" destOrd="0" presId="urn:microsoft.com/office/officeart/2018/2/layout/IconVerticalSolidList"/>
    <dgm:cxn modelId="{EDF2149E-E07F-42C7-8414-E486AA30E4BF}" type="presParOf" srcId="{E92A5461-15A5-4C2C-B04D-173B4C8C258D}" destId="{1E53D0F0-19C9-4969-8418-6AE11ABCAFB5}" srcOrd="2" destOrd="0" presId="urn:microsoft.com/office/officeart/2018/2/layout/IconVerticalSolidList"/>
    <dgm:cxn modelId="{5D4E015F-0871-482D-9691-4527593FBA5E}" type="presParOf" srcId="{E92A5461-15A5-4C2C-B04D-173B4C8C258D}" destId="{97CD9BD9-E874-41DB-8359-ACCDA1A0951B}" srcOrd="3" destOrd="0" presId="urn:microsoft.com/office/officeart/2018/2/layout/IconVerticalSolidList"/>
    <dgm:cxn modelId="{E8FEB67F-6E32-4A14-A773-4B81708FB08A}" type="presParOf" srcId="{2AAE55E8-D420-4A26-8689-939CF6B165B9}" destId="{60824087-9642-4FF0-8ACB-BB7E7A9CC0B8}" srcOrd="1" destOrd="0" presId="urn:microsoft.com/office/officeart/2018/2/layout/IconVerticalSolidList"/>
    <dgm:cxn modelId="{5284563A-32D0-4597-90B9-A62C19231157}" type="presParOf" srcId="{2AAE55E8-D420-4A26-8689-939CF6B165B9}" destId="{815230D7-F4A9-4B9F-89D9-348209F902AE}" srcOrd="2" destOrd="0" presId="urn:microsoft.com/office/officeart/2018/2/layout/IconVerticalSolidList"/>
    <dgm:cxn modelId="{15A76F2D-9FEC-44F4-AF07-F265DAA39510}" type="presParOf" srcId="{815230D7-F4A9-4B9F-89D9-348209F902AE}" destId="{3DC38D33-DFA2-4EAC-811D-B41D1C1F8AA0}" srcOrd="0" destOrd="0" presId="urn:microsoft.com/office/officeart/2018/2/layout/IconVerticalSolidList"/>
    <dgm:cxn modelId="{F46E1FD1-66B5-4F40-A9E6-6533F2F28AA7}" type="presParOf" srcId="{815230D7-F4A9-4B9F-89D9-348209F902AE}" destId="{69E14475-E560-4D3F-B2D3-76D4C225E73F}" srcOrd="1" destOrd="0" presId="urn:microsoft.com/office/officeart/2018/2/layout/IconVerticalSolidList"/>
    <dgm:cxn modelId="{19B53CEC-92AE-4F93-9466-988837BD50CA}" type="presParOf" srcId="{815230D7-F4A9-4B9F-89D9-348209F902AE}" destId="{0E96037C-EDB8-40D3-936F-56DA16CDBFBE}" srcOrd="2" destOrd="0" presId="urn:microsoft.com/office/officeart/2018/2/layout/IconVerticalSolidList"/>
    <dgm:cxn modelId="{30FD3584-F6C1-4023-90AE-02A0D5BBF503}" type="presParOf" srcId="{815230D7-F4A9-4B9F-89D9-348209F902AE}" destId="{F824FC74-2FEF-4016-A838-5F0D7D61143B}" srcOrd="3" destOrd="0" presId="urn:microsoft.com/office/officeart/2018/2/layout/IconVerticalSolidList"/>
    <dgm:cxn modelId="{5DFBE0F1-2E3B-4A60-BC6B-7B101C299887}" type="presParOf" srcId="{2AAE55E8-D420-4A26-8689-939CF6B165B9}" destId="{222A57B2-1CBC-42EF-856E-EBB1B69DF3A6}" srcOrd="3" destOrd="0" presId="urn:microsoft.com/office/officeart/2018/2/layout/IconVerticalSolidList"/>
    <dgm:cxn modelId="{D5BF7825-05CC-4598-956B-0A7745D7C980}" type="presParOf" srcId="{2AAE55E8-D420-4A26-8689-939CF6B165B9}" destId="{3C873E22-F185-4C44-9515-F12158E2A967}" srcOrd="4" destOrd="0" presId="urn:microsoft.com/office/officeart/2018/2/layout/IconVerticalSolidList"/>
    <dgm:cxn modelId="{FED891D7-99A7-41FA-8F77-8592D2A6246C}" type="presParOf" srcId="{3C873E22-F185-4C44-9515-F12158E2A967}" destId="{A62C7B40-CC8E-4B3D-8C32-297E18E4291A}" srcOrd="0" destOrd="0" presId="urn:microsoft.com/office/officeart/2018/2/layout/IconVerticalSolidList"/>
    <dgm:cxn modelId="{EE50F43F-0C0A-42DE-BB55-05DBB4336EF8}" type="presParOf" srcId="{3C873E22-F185-4C44-9515-F12158E2A967}" destId="{456FAAEC-C595-49B9-ACB5-354AA61E9082}" srcOrd="1" destOrd="0" presId="urn:microsoft.com/office/officeart/2018/2/layout/IconVerticalSolidList"/>
    <dgm:cxn modelId="{929E43A6-D593-42F0-B8ED-0EC7A5820FD8}" type="presParOf" srcId="{3C873E22-F185-4C44-9515-F12158E2A967}" destId="{85DFE3BE-C192-45C6-B5D9-14C575E18937}" srcOrd="2" destOrd="0" presId="urn:microsoft.com/office/officeart/2018/2/layout/IconVerticalSolidList"/>
    <dgm:cxn modelId="{700D753F-E805-4019-BD71-ED640AC1F81C}" type="presParOf" srcId="{3C873E22-F185-4C44-9515-F12158E2A967}" destId="{A68C647D-A68E-41BC-9B6F-99DE381F0108}" srcOrd="3" destOrd="0" presId="urn:microsoft.com/office/officeart/2018/2/layout/IconVerticalSolidList"/>
    <dgm:cxn modelId="{FA3D052E-DF1C-4FBE-9136-5259F0457498}" type="presParOf" srcId="{2AAE55E8-D420-4A26-8689-939CF6B165B9}" destId="{E49A9372-E519-496A-9A9D-A195FE8A11DD}" srcOrd="5" destOrd="0" presId="urn:microsoft.com/office/officeart/2018/2/layout/IconVerticalSolidList"/>
    <dgm:cxn modelId="{0E5A0E34-5EB8-49AA-A35A-B39FE3838E0D}" type="presParOf" srcId="{2AAE55E8-D420-4A26-8689-939CF6B165B9}" destId="{A927A058-792E-4E5F-8703-2A5E9E8371AE}" srcOrd="6" destOrd="0" presId="urn:microsoft.com/office/officeart/2018/2/layout/IconVerticalSolidList"/>
    <dgm:cxn modelId="{1AEE6485-BDCD-433A-AEA2-0BDE859C752B}" type="presParOf" srcId="{A927A058-792E-4E5F-8703-2A5E9E8371AE}" destId="{ACD53E40-2702-447A-B334-34105209F8A1}" srcOrd="0" destOrd="0" presId="urn:microsoft.com/office/officeart/2018/2/layout/IconVerticalSolidList"/>
    <dgm:cxn modelId="{A49FAF3D-B0E9-457F-BC4A-43C9AF637F94}" type="presParOf" srcId="{A927A058-792E-4E5F-8703-2A5E9E8371AE}" destId="{CFC42A20-60DD-4F51-AA1D-5A233527E9B0}" srcOrd="1" destOrd="0" presId="urn:microsoft.com/office/officeart/2018/2/layout/IconVerticalSolidList"/>
    <dgm:cxn modelId="{E248A0E3-FF31-483F-A898-8C00CE5B23F5}" type="presParOf" srcId="{A927A058-792E-4E5F-8703-2A5E9E8371AE}" destId="{F08594E7-015C-4325-A6E7-2E1D6334C1E6}" srcOrd="2" destOrd="0" presId="urn:microsoft.com/office/officeart/2018/2/layout/IconVerticalSolidList"/>
    <dgm:cxn modelId="{E4C052E2-7374-46A9-91C2-D6386132B59B}" type="presParOf" srcId="{A927A058-792E-4E5F-8703-2A5E9E8371AE}" destId="{74563CE2-95DF-430A-9B45-E3725D490CD9}" srcOrd="3" destOrd="0" presId="urn:microsoft.com/office/officeart/2018/2/layout/IconVerticalSolidList"/>
    <dgm:cxn modelId="{1FC0F260-44F5-4377-94A1-E170995A9F42}" type="presParOf" srcId="{2AAE55E8-D420-4A26-8689-939CF6B165B9}" destId="{EB0D296E-FDB2-4709-AA1A-4F5B233E8BF9}" srcOrd="7" destOrd="0" presId="urn:microsoft.com/office/officeart/2018/2/layout/IconVerticalSolidList"/>
    <dgm:cxn modelId="{C16FDBFF-2DC0-4D80-AA85-35E91309B85F}" type="presParOf" srcId="{2AAE55E8-D420-4A26-8689-939CF6B165B9}" destId="{B3D6B276-AB72-4076-B901-C78A41B08797}" srcOrd="8" destOrd="0" presId="urn:microsoft.com/office/officeart/2018/2/layout/IconVerticalSolidList"/>
    <dgm:cxn modelId="{997C2998-8859-410F-99E3-CC20056BE349}" type="presParOf" srcId="{B3D6B276-AB72-4076-B901-C78A41B08797}" destId="{FA71F91B-2DB9-480A-8AA5-AF5D9E3C0DD2}" srcOrd="0" destOrd="0" presId="urn:microsoft.com/office/officeart/2018/2/layout/IconVerticalSolidList"/>
    <dgm:cxn modelId="{84A7DC54-E9A6-455E-B5D2-965119203E57}" type="presParOf" srcId="{B3D6B276-AB72-4076-B901-C78A41B08797}" destId="{76FFCD72-F226-4C18-914F-0EAD013EB32B}" srcOrd="1" destOrd="0" presId="urn:microsoft.com/office/officeart/2018/2/layout/IconVerticalSolidList"/>
    <dgm:cxn modelId="{0B6A47B3-4C5F-45E1-A74B-3891C2149346}" type="presParOf" srcId="{B3D6B276-AB72-4076-B901-C78A41B08797}" destId="{9253AB37-192E-4A66-9255-EEE2285E70C7}" srcOrd="2" destOrd="0" presId="urn:microsoft.com/office/officeart/2018/2/layout/IconVerticalSolidList"/>
    <dgm:cxn modelId="{55890ECF-FEA9-4D9F-8A0D-34ACA68DAC8B}" type="presParOf" srcId="{B3D6B276-AB72-4076-B901-C78A41B08797}" destId="{E33BE97E-9C9A-47DE-AEDB-7CC53CFC29AD}" srcOrd="3" destOrd="0" presId="urn:microsoft.com/office/officeart/2018/2/layout/IconVerticalSoli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B1B685DF-65FE-4A92-B656-9CB32BEB6959}" type="doc">
      <dgm:prSet loTypeId="urn:microsoft.com/office/officeart/2005/8/layout/vList2" loCatId="list" qsTypeId="urn:microsoft.com/office/officeart/2005/8/quickstyle/simple1" qsCatId="simple" csTypeId="urn:microsoft.com/office/officeart/2005/8/colors/colorful2" csCatId="colorful" phldr="1"/>
      <dgm:spPr/>
      <dgm:t>
        <a:bodyPr/>
        <a:lstStyle/>
        <a:p>
          <a:endParaRPr lang="en-US"/>
        </a:p>
      </dgm:t>
    </dgm:pt>
    <dgm:pt modelId="{8F67062F-309E-493D-8883-7D234368BCCD}">
      <dgm:prSet/>
      <dgm:spPr/>
      <dgm:t>
        <a:bodyPr/>
        <a:lstStyle/>
        <a:p>
          <a:r>
            <a:rPr lang="en-US"/>
            <a:t>1)  Think of something you could teach me. Something you are good at, do often, or somewhere you like to go</a:t>
          </a:r>
        </a:p>
      </dgm:t>
    </dgm:pt>
    <dgm:pt modelId="{B95595D3-9874-450A-9814-9DD6C6219B2C}" type="parTrans" cxnId="{02843DFB-D83F-4853-B886-DD52EB32B27B}">
      <dgm:prSet/>
      <dgm:spPr/>
      <dgm:t>
        <a:bodyPr/>
        <a:lstStyle/>
        <a:p>
          <a:endParaRPr lang="en-US"/>
        </a:p>
      </dgm:t>
    </dgm:pt>
    <dgm:pt modelId="{EAAB45BE-866F-4D3E-8B78-A88D53828A51}" type="sibTrans" cxnId="{02843DFB-D83F-4853-B886-DD52EB32B27B}">
      <dgm:prSet/>
      <dgm:spPr/>
      <dgm:t>
        <a:bodyPr/>
        <a:lstStyle/>
        <a:p>
          <a:endParaRPr lang="en-US"/>
        </a:p>
      </dgm:t>
    </dgm:pt>
    <dgm:pt modelId="{4D6BE17C-DAFE-41A0-BACF-1D483F1C0D0D}">
      <dgm:prSet/>
      <dgm:spPr/>
      <dgm:t>
        <a:bodyPr/>
        <a:lstStyle/>
        <a:p>
          <a:r>
            <a:rPr lang="en-US"/>
            <a:t>2) Imagine your idea in your head. Replay it like a movie</a:t>
          </a:r>
        </a:p>
      </dgm:t>
    </dgm:pt>
    <dgm:pt modelId="{DB4D6F64-0F9F-413B-BAE7-76D20E2961B5}" type="parTrans" cxnId="{BC562BB5-4FFE-439A-9E38-0D72B8FEBD26}">
      <dgm:prSet/>
      <dgm:spPr/>
      <dgm:t>
        <a:bodyPr/>
        <a:lstStyle/>
        <a:p>
          <a:endParaRPr lang="en-US"/>
        </a:p>
      </dgm:t>
    </dgm:pt>
    <dgm:pt modelId="{35EFE3DF-D587-47AF-BEF3-7C77027AB854}" type="sibTrans" cxnId="{BC562BB5-4FFE-439A-9E38-0D72B8FEBD26}">
      <dgm:prSet/>
      <dgm:spPr/>
      <dgm:t>
        <a:bodyPr/>
        <a:lstStyle/>
        <a:p>
          <a:endParaRPr lang="en-US"/>
        </a:p>
      </dgm:t>
    </dgm:pt>
    <dgm:pt modelId="{8E7624A6-3E61-47E3-B40B-EED68CCA90C2}">
      <dgm:prSet/>
      <dgm:spPr/>
      <dgm:t>
        <a:bodyPr/>
        <a:lstStyle/>
        <a:p>
          <a:r>
            <a:rPr lang="en-US"/>
            <a:t>3)  Take out some paper and plan what each page is going to teach your reader  </a:t>
          </a:r>
        </a:p>
      </dgm:t>
    </dgm:pt>
    <dgm:pt modelId="{A5F5EE86-EECD-4409-BBF6-E165D2A1DE9C}" type="parTrans" cxnId="{84169967-1E3E-4392-8EF8-BBCFA63C8A48}">
      <dgm:prSet/>
      <dgm:spPr/>
      <dgm:t>
        <a:bodyPr/>
        <a:lstStyle/>
        <a:p>
          <a:endParaRPr lang="en-US"/>
        </a:p>
      </dgm:t>
    </dgm:pt>
    <dgm:pt modelId="{6AFEE232-F1B1-4F44-955A-35681FA7EAF8}" type="sibTrans" cxnId="{84169967-1E3E-4392-8EF8-BBCFA63C8A48}">
      <dgm:prSet/>
      <dgm:spPr/>
      <dgm:t>
        <a:bodyPr/>
        <a:lstStyle/>
        <a:p>
          <a:endParaRPr lang="en-US"/>
        </a:p>
      </dgm:t>
    </dgm:pt>
    <dgm:pt modelId="{4B9E1A1C-1124-46D7-AD93-70FAD214FAF4}">
      <dgm:prSet/>
      <dgm:spPr/>
      <dgm:t>
        <a:bodyPr/>
        <a:lstStyle/>
        <a:p>
          <a:pPr rtl="0"/>
          <a:r>
            <a:rPr lang="en-US"/>
            <a:t>4) Then I make a quick sketch on </a:t>
          </a:r>
          <a:r>
            <a:rPr lang="en-US">
              <a:latin typeface="Corbel" panose="020B0503020204020204"/>
            </a:rPr>
            <a:t>each page showing what you will write about</a:t>
          </a:r>
          <a:endParaRPr lang="en-US"/>
        </a:p>
      </dgm:t>
    </dgm:pt>
    <dgm:pt modelId="{F3FF214D-63AB-4AF0-B592-032D1684337E}" type="parTrans" cxnId="{53AE0E5A-AFD0-4FE1-B4A5-01B42346A5D4}">
      <dgm:prSet/>
      <dgm:spPr/>
      <dgm:t>
        <a:bodyPr/>
        <a:lstStyle/>
        <a:p>
          <a:endParaRPr lang="en-US"/>
        </a:p>
      </dgm:t>
    </dgm:pt>
    <dgm:pt modelId="{AD5DA798-91D9-4E9D-9338-0BF2C1B73CC4}" type="sibTrans" cxnId="{53AE0E5A-AFD0-4FE1-B4A5-01B42346A5D4}">
      <dgm:prSet/>
      <dgm:spPr/>
      <dgm:t>
        <a:bodyPr/>
        <a:lstStyle/>
        <a:p>
          <a:endParaRPr lang="en-US"/>
        </a:p>
      </dgm:t>
    </dgm:pt>
    <dgm:pt modelId="{2C854FD2-AC6A-41D2-9DE9-E28836C83376}">
      <dgm:prSet/>
      <dgm:spPr/>
      <dgm:t>
        <a:bodyPr/>
        <a:lstStyle/>
        <a:p>
          <a:r>
            <a:rPr lang="en-US"/>
            <a:t>5) Then  write!</a:t>
          </a:r>
        </a:p>
      </dgm:t>
    </dgm:pt>
    <dgm:pt modelId="{9BD5B0A7-21EA-404C-9FEC-D4B84C701AE8}" type="parTrans" cxnId="{BA573908-4BB9-4821-B76D-DC3F4B7AE2F6}">
      <dgm:prSet/>
      <dgm:spPr/>
      <dgm:t>
        <a:bodyPr/>
        <a:lstStyle/>
        <a:p>
          <a:endParaRPr lang="en-US"/>
        </a:p>
      </dgm:t>
    </dgm:pt>
    <dgm:pt modelId="{42E32B9F-9F83-4BF1-8B79-B167664D39F7}" type="sibTrans" cxnId="{BA573908-4BB9-4821-B76D-DC3F4B7AE2F6}">
      <dgm:prSet/>
      <dgm:spPr/>
      <dgm:t>
        <a:bodyPr/>
        <a:lstStyle/>
        <a:p>
          <a:endParaRPr lang="en-US"/>
        </a:p>
      </dgm:t>
    </dgm:pt>
    <dgm:pt modelId="{230859E6-FE86-4AFA-8C49-736BCD44743F}" type="pres">
      <dgm:prSet presAssocID="{B1B685DF-65FE-4A92-B656-9CB32BEB6959}" presName="linear" presStyleCnt="0">
        <dgm:presLayoutVars>
          <dgm:animLvl val="lvl"/>
          <dgm:resizeHandles val="exact"/>
        </dgm:presLayoutVars>
      </dgm:prSet>
      <dgm:spPr/>
    </dgm:pt>
    <dgm:pt modelId="{EEF198D4-9899-4F41-96BE-42598DE21247}" type="pres">
      <dgm:prSet presAssocID="{8F67062F-309E-493D-8883-7D234368BCCD}" presName="parentText" presStyleLbl="node1" presStyleIdx="0" presStyleCnt="5">
        <dgm:presLayoutVars>
          <dgm:chMax val="0"/>
          <dgm:bulletEnabled val="1"/>
        </dgm:presLayoutVars>
      </dgm:prSet>
      <dgm:spPr/>
    </dgm:pt>
    <dgm:pt modelId="{3414491B-CF09-45F7-8F01-E0A068F06E40}" type="pres">
      <dgm:prSet presAssocID="{EAAB45BE-866F-4D3E-8B78-A88D53828A51}" presName="spacer" presStyleCnt="0"/>
      <dgm:spPr/>
    </dgm:pt>
    <dgm:pt modelId="{EFCE095D-3A7C-40F6-AE6E-DCBB9E427AFB}" type="pres">
      <dgm:prSet presAssocID="{4D6BE17C-DAFE-41A0-BACF-1D483F1C0D0D}" presName="parentText" presStyleLbl="node1" presStyleIdx="1" presStyleCnt="5">
        <dgm:presLayoutVars>
          <dgm:chMax val="0"/>
          <dgm:bulletEnabled val="1"/>
        </dgm:presLayoutVars>
      </dgm:prSet>
      <dgm:spPr/>
    </dgm:pt>
    <dgm:pt modelId="{2AE8AD6D-BC88-4726-920F-E7BFFC894F2F}" type="pres">
      <dgm:prSet presAssocID="{35EFE3DF-D587-47AF-BEF3-7C77027AB854}" presName="spacer" presStyleCnt="0"/>
      <dgm:spPr/>
    </dgm:pt>
    <dgm:pt modelId="{4D9E19EC-9A76-45C4-ABA2-B1DFF6714899}" type="pres">
      <dgm:prSet presAssocID="{8E7624A6-3E61-47E3-B40B-EED68CCA90C2}" presName="parentText" presStyleLbl="node1" presStyleIdx="2" presStyleCnt="5">
        <dgm:presLayoutVars>
          <dgm:chMax val="0"/>
          <dgm:bulletEnabled val="1"/>
        </dgm:presLayoutVars>
      </dgm:prSet>
      <dgm:spPr/>
    </dgm:pt>
    <dgm:pt modelId="{06E7FFFC-490A-4809-B345-87A1A04F3CEB}" type="pres">
      <dgm:prSet presAssocID="{6AFEE232-F1B1-4F44-955A-35681FA7EAF8}" presName="spacer" presStyleCnt="0"/>
      <dgm:spPr/>
    </dgm:pt>
    <dgm:pt modelId="{A2179B07-5859-4BFC-B062-09E8E0698753}" type="pres">
      <dgm:prSet presAssocID="{4B9E1A1C-1124-46D7-AD93-70FAD214FAF4}" presName="parentText" presStyleLbl="node1" presStyleIdx="3" presStyleCnt="5">
        <dgm:presLayoutVars>
          <dgm:chMax val="0"/>
          <dgm:bulletEnabled val="1"/>
        </dgm:presLayoutVars>
      </dgm:prSet>
      <dgm:spPr/>
    </dgm:pt>
    <dgm:pt modelId="{4BFCCE9A-4354-4BAC-A2C2-D7552498CAD3}" type="pres">
      <dgm:prSet presAssocID="{AD5DA798-91D9-4E9D-9338-0BF2C1B73CC4}" presName="spacer" presStyleCnt="0"/>
      <dgm:spPr/>
    </dgm:pt>
    <dgm:pt modelId="{4CAD56C6-FAF9-4E4A-BCB2-97D10F9EB93B}" type="pres">
      <dgm:prSet presAssocID="{2C854FD2-AC6A-41D2-9DE9-E28836C83376}" presName="parentText" presStyleLbl="node1" presStyleIdx="4" presStyleCnt="5">
        <dgm:presLayoutVars>
          <dgm:chMax val="0"/>
          <dgm:bulletEnabled val="1"/>
        </dgm:presLayoutVars>
      </dgm:prSet>
      <dgm:spPr/>
    </dgm:pt>
  </dgm:ptLst>
  <dgm:cxnLst>
    <dgm:cxn modelId="{BA573908-4BB9-4821-B76D-DC3F4B7AE2F6}" srcId="{B1B685DF-65FE-4A92-B656-9CB32BEB6959}" destId="{2C854FD2-AC6A-41D2-9DE9-E28836C83376}" srcOrd="4" destOrd="0" parTransId="{9BD5B0A7-21EA-404C-9FEC-D4B84C701AE8}" sibTransId="{42E32B9F-9F83-4BF1-8B79-B167664D39F7}"/>
    <dgm:cxn modelId="{A72BCB08-421B-451E-8803-D45FB7C76334}" type="presOf" srcId="{4B9E1A1C-1124-46D7-AD93-70FAD214FAF4}" destId="{A2179B07-5859-4BFC-B062-09E8E0698753}" srcOrd="0" destOrd="0" presId="urn:microsoft.com/office/officeart/2005/8/layout/vList2"/>
    <dgm:cxn modelId="{C9F2C712-53E3-4FBF-BC5F-ADCC32DD8749}" type="presOf" srcId="{2C854FD2-AC6A-41D2-9DE9-E28836C83376}" destId="{4CAD56C6-FAF9-4E4A-BCB2-97D10F9EB93B}" srcOrd="0" destOrd="0" presId="urn:microsoft.com/office/officeart/2005/8/layout/vList2"/>
    <dgm:cxn modelId="{84169967-1E3E-4392-8EF8-BBCFA63C8A48}" srcId="{B1B685DF-65FE-4A92-B656-9CB32BEB6959}" destId="{8E7624A6-3E61-47E3-B40B-EED68CCA90C2}" srcOrd="2" destOrd="0" parTransId="{A5F5EE86-EECD-4409-BBF6-E165D2A1DE9C}" sibTransId="{6AFEE232-F1B1-4F44-955A-35681FA7EAF8}"/>
    <dgm:cxn modelId="{D8E5174E-F848-47F7-922A-8E110A9D615C}" type="presOf" srcId="{8E7624A6-3E61-47E3-B40B-EED68CCA90C2}" destId="{4D9E19EC-9A76-45C4-ABA2-B1DFF6714899}" srcOrd="0" destOrd="0" presId="urn:microsoft.com/office/officeart/2005/8/layout/vList2"/>
    <dgm:cxn modelId="{53AE0E5A-AFD0-4FE1-B4A5-01B42346A5D4}" srcId="{B1B685DF-65FE-4A92-B656-9CB32BEB6959}" destId="{4B9E1A1C-1124-46D7-AD93-70FAD214FAF4}" srcOrd="3" destOrd="0" parTransId="{F3FF214D-63AB-4AF0-B592-032D1684337E}" sibTransId="{AD5DA798-91D9-4E9D-9338-0BF2C1B73CC4}"/>
    <dgm:cxn modelId="{E51A2889-6DDD-48A4-A08B-70FB097ECAB9}" type="presOf" srcId="{8F67062F-309E-493D-8883-7D234368BCCD}" destId="{EEF198D4-9899-4F41-96BE-42598DE21247}" srcOrd="0" destOrd="0" presId="urn:microsoft.com/office/officeart/2005/8/layout/vList2"/>
    <dgm:cxn modelId="{9F5EC1A9-B60E-431C-BE50-DC601DFBEE90}" type="presOf" srcId="{4D6BE17C-DAFE-41A0-BACF-1D483F1C0D0D}" destId="{EFCE095D-3A7C-40F6-AE6E-DCBB9E427AFB}" srcOrd="0" destOrd="0" presId="urn:microsoft.com/office/officeart/2005/8/layout/vList2"/>
    <dgm:cxn modelId="{BC562BB5-4FFE-439A-9E38-0D72B8FEBD26}" srcId="{B1B685DF-65FE-4A92-B656-9CB32BEB6959}" destId="{4D6BE17C-DAFE-41A0-BACF-1D483F1C0D0D}" srcOrd="1" destOrd="0" parTransId="{DB4D6F64-0F9F-413B-BAE7-76D20E2961B5}" sibTransId="{35EFE3DF-D587-47AF-BEF3-7C77027AB854}"/>
    <dgm:cxn modelId="{02843DFB-D83F-4853-B886-DD52EB32B27B}" srcId="{B1B685DF-65FE-4A92-B656-9CB32BEB6959}" destId="{8F67062F-309E-493D-8883-7D234368BCCD}" srcOrd="0" destOrd="0" parTransId="{B95595D3-9874-450A-9814-9DD6C6219B2C}" sibTransId="{EAAB45BE-866F-4D3E-8B78-A88D53828A51}"/>
    <dgm:cxn modelId="{6F7D43FF-B735-43DD-8812-E44884780269}" type="presOf" srcId="{B1B685DF-65FE-4A92-B656-9CB32BEB6959}" destId="{230859E6-FE86-4AFA-8C49-736BCD44743F}" srcOrd="0" destOrd="0" presId="urn:microsoft.com/office/officeart/2005/8/layout/vList2"/>
    <dgm:cxn modelId="{B0BA2C7A-BE24-492E-9CF6-6C74DF31A449}" type="presParOf" srcId="{230859E6-FE86-4AFA-8C49-736BCD44743F}" destId="{EEF198D4-9899-4F41-96BE-42598DE21247}" srcOrd="0" destOrd="0" presId="urn:microsoft.com/office/officeart/2005/8/layout/vList2"/>
    <dgm:cxn modelId="{419856C4-E69B-4D12-B071-039169F23093}" type="presParOf" srcId="{230859E6-FE86-4AFA-8C49-736BCD44743F}" destId="{3414491B-CF09-45F7-8F01-E0A068F06E40}" srcOrd="1" destOrd="0" presId="urn:microsoft.com/office/officeart/2005/8/layout/vList2"/>
    <dgm:cxn modelId="{E1F6A149-C6F7-4624-91EA-A737B6245316}" type="presParOf" srcId="{230859E6-FE86-4AFA-8C49-736BCD44743F}" destId="{EFCE095D-3A7C-40F6-AE6E-DCBB9E427AFB}" srcOrd="2" destOrd="0" presId="urn:microsoft.com/office/officeart/2005/8/layout/vList2"/>
    <dgm:cxn modelId="{B6F148F6-A30F-49B7-84D8-D8942EC26E25}" type="presParOf" srcId="{230859E6-FE86-4AFA-8C49-736BCD44743F}" destId="{2AE8AD6D-BC88-4726-920F-E7BFFC894F2F}" srcOrd="3" destOrd="0" presId="urn:microsoft.com/office/officeart/2005/8/layout/vList2"/>
    <dgm:cxn modelId="{0AB33003-11EF-46F4-86C3-E74C4519C580}" type="presParOf" srcId="{230859E6-FE86-4AFA-8C49-736BCD44743F}" destId="{4D9E19EC-9A76-45C4-ABA2-B1DFF6714899}" srcOrd="4" destOrd="0" presId="urn:microsoft.com/office/officeart/2005/8/layout/vList2"/>
    <dgm:cxn modelId="{217A7CE1-6A71-4DF9-A860-47A6435B83E4}" type="presParOf" srcId="{230859E6-FE86-4AFA-8C49-736BCD44743F}" destId="{06E7FFFC-490A-4809-B345-87A1A04F3CEB}" srcOrd="5" destOrd="0" presId="urn:microsoft.com/office/officeart/2005/8/layout/vList2"/>
    <dgm:cxn modelId="{5B33D4C9-51A3-4134-8D5D-C653C9C4FB87}" type="presParOf" srcId="{230859E6-FE86-4AFA-8C49-736BCD44743F}" destId="{A2179B07-5859-4BFC-B062-09E8E0698753}" srcOrd="6" destOrd="0" presId="urn:microsoft.com/office/officeart/2005/8/layout/vList2"/>
    <dgm:cxn modelId="{63B79775-117B-44E5-AB52-C3B326C3CB75}" type="presParOf" srcId="{230859E6-FE86-4AFA-8C49-736BCD44743F}" destId="{4BFCCE9A-4354-4BAC-A2C2-D7552498CAD3}" srcOrd="7" destOrd="0" presId="urn:microsoft.com/office/officeart/2005/8/layout/vList2"/>
    <dgm:cxn modelId="{DC4E01E4-76A9-4F20-9C0E-52E7F5918267}" type="presParOf" srcId="{230859E6-FE86-4AFA-8C49-736BCD44743F}" destId="{4CAD56C6-FAF9-4E4A-BCB2-97D10F9EB93B}" srcOrd="8"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65FD2F3-F9AF-48A0-B381-97BDA7CF9EBC}">
      <dsp:nvSpPr>
        <dsp:cNvPr id="0" name=""/>
        <dsp:cNvSpPr/>
      </dsp:nvSpPr>
      <dsp:spPr>
        <a:xfrm>
          <a:off x="0" y="621"/>
          <a:ext cx="7728267" cy="1453166"/>
        </a:xfrm>
        <a:prstGeom prst="roundRect">
          <a:avLst>
            <a:gd name="adj" fmla="val 10000"/>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340C6ECD-817B-442F-84E1-85892335D7AD}">
      <dsp:nvSpPr>
        <dsp:cNvPr id="0" name=""/>
        <dsp:cNvSpPr/>
      </dsp:nvSpPr>
      <dsp:spPr>
        <a:xfrm>
          <a:off x="439582" y="327583"/>
          <a:ext cx="799241" cy="799241"/>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0795"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3A829C7E-8CEC-469D-B9C8-4F43191FD42D}">
      <dsp:nvSpPr>
        <dsp:cNvPr id="0" name=""/>
        <dsp:cNvSpPr/>
      </dsp:nvSpPr>
      <dsp:spPr>
        <a:xfrm>
          <a:off x="1678407" y="621"/>
          <a:ext cx="6049859" cy="145316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53793" tIns="153793" rIns="153793" bIns="153793" numCol="1" spcCol="1270" anchor="ctr" anchorCtr="0">
          <a:noAutofit/>
        </a:bodyPr>
        <a:lstStyle/>
        <a:p>
          <a:pPr marL="0" lvl="0" indent="0" algn="l" defTabSz="1066800">
            <a:lnSpc>
              <a:spcPct val="100000"/>
            </a:lnSpc>
            <a:spcBef>
              <a:spcPct val="0"/>
            </a:spcBef>
            <a:spcAft>
              <a:spcPct val="35000"/>
            </a:spcAft>
            <a:buNone/>
          </a:pPr>
          <a:r>
            <a:rPr lang="en-US" sz="2400" kern="1200"/>
            <a:t>You can teach the teacher something! </a:t>
          </a:r>
        </a:p>
      </dsp:txBody>
      <dsp:txXfrm>
        <a:off x="1678407" y="621"/>
        <a:ext cx="6049859" cy="1453166"/>
      </dsp:txXfrm>
    </dsp:sp>
    <dsp:sp modelId="{AB267EF7-770F-42E9-BFEA-175606E00B40}">
      <dsp:nvSpPr>
        <dsp:cNvPr id="0" name=""/>
        <dsp:cNvSpPr/>
      </dsp:nvSpPr>
      <dsp:spPr>
        <a:xfrm>
          <a:off x="0" y="1817078"/>
          <a:ext cx="7728267" cy="1453166"/>
        </a:xfrm>
        <a:prstGeom prst="roundRect">
          <a:avLst>
            <a:gd name="adj" fmla="val 10000"/>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50FF8639-EF01-4D0C-9723-526D71F22D7F}">
      <dsp:nvSpPr>
        <dsp:cNvPr id="0" name=""/>
        <dsp:cNvSpPr/>
      </dsp:nvSpPr>
      <dsp:spPr>
        <a:xfrm>
          <a:off x="439582" y="2144041"/>
          <a:ext cx="799241" cy="799241"/>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0795"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68C19778-DFC9-4A90-A8E6-7B81AC0FA57B}">
      <dsp:nvSpPr>
        <dsp:cNvPr id="0" name=""/>
        <dsp:cNvSpPr/>
      </dsp:nvSpPr>
      <dsp:spPr>
        <a:xfrm>
          <a:off x="1678407" y="1817078"/>
          <a:ext cx="6049859" cy="145316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53793" tIns="153793" rIns="153793" bIns="153793" numCol="1" spcCol="1270" anchor="ctr" anchorCtr="0">
          <a:noAutofit/>
        </a:bodyPr>
        <a:lstStyle/>
        <a:p>
          <a:pPr marL="0" lvl="0" indent="0" algn="l" defTabSz="1066800">
            <a:lnSpc>
              <a:spcPct val="100000"/>
            </a:lnSpc>
            <a:spcBef>
              <a:spcPct val="0"/>
            </a:spcBef>
            <a:spcAft>
              <a:spcPct val="35000"/>
            </a:spcAft>
            <a:buNone/>
          </a:pPr>
          <a:r>
            <a:rPr lang="en-US" sz="2400" kern="1200"/>
            <a:t>You know more about Minecraft, nerf guns, meme's, sports, and many other things</a:t>
          </a:r>
          <a:r>
            <a:rPr lang="en-US" sz="2400" kern="1200">
              <a:latin typeface="Corbel" panose="020B0503020204020204"/>
            </a:rPr>
            <a:t> </a:t>
          </a:r>
          <a:endParaRPr lang="en-US" sz="2400" kern="1200"/>
        </a:p>
      </dsp:txBody>
      <dsp:txXfrm>
        <a:off x="1678407" y="1817078"/>
        <a:ext cx="6049859" cy="1453166"/>
      </dsp:txXfrm>
    </dsp:sp>
    <dsp:sp modelId="{CE013002-B415-472A-96EA-CAFCADDED267}">
      <dsp:nvSpPr>
        <dsp:cNvPr id="0" name=""/>
        <dsp:cNvSpPr/>
      </dsp:nvSpPr>
      <dsp:spPr>
        <a:xfrm>
          <a:off x="0" y="3633536"/>
          <a:ext cx="7728267" cy="1453166"/>
        </a:xfrm>
        <a:prstGeom prst="roundRect">
          <a:avLst>
            <a:gd name="adj" fmla="val 10000"/>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48CA4619-54C3-43CB-BE87-482B1CDF2542}">
      <dsp:nvSpPr>
        <dsp:cNvPr id="0" name=""/>
        <dsp:cNvSpPr/>
      </dsp:nvSpPr>
      <dsp:spPr>
        <a:xfrm>
          <a:off x="439582" y="3960499"/>
          <a:ext cx="799241" cy="799241"/>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0795"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8A46D055-0F1F-496B-90DB-2F90FC083B16}">
      <dsp:nvSpPr>
        <dsp:cNvPr id="0" name=""/>
        <dsp:cNvSpPr/>
      </dsp:nvSpPr>
      <dsp:spPr>
        <a:xfrm>
          <a:off x="1678407" y="3633536"/>
          <a:ext cx="6049859" cy="145316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53793" tIns="153793" rIns="153793" bIns="153793" numCol="1" spcCol="1270" anchor="ctr" anchorCtr="0">
          <a:noAutofit/>
        </a:bodyPr>
        <a:lstStyle/>
        <a:p>
          <a:pPr marL="0" lvl="0" indent="0" algn="l" defTabSz="1066800">
            <a:lnSpc>
              <a:spcPct val="100000"/>
            </a:lnSpc>
            <a:spcBef>
              <a:spcPct val="0"/>
            </a:spcBef>
            <a:spcAft>
              <a:spcPct val="35000"/>
            </a:spcAft>
            <a:buNone/>
          </a:pPr>
          <a:r>
            <a:rPr lang="en-US" sz="2400" kern="1200">
              <a:latin typeface="Corbel" panose="020B0503020204020204"/>
            </a:rPr>
            <a:t>Today, you will teach ME something :). You are going to write your very own information book</a:t>
          </a:r>
        </a:p>
      </dsp:txBody>
      <dsp:txXfrm>
        <a:off x="1678407" y="3633536"/>
        <a:ext cx="6049859" cy="1453166"/>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52FB956-9F46-4629-AA36-30DB90330097}">
      <dsp:nvSpPr>
        <dsp:cNvPr id="0" name=""/>
        <dsp:cNvSpPr/>
      </dsp:nvSpPr>
      <dsp:spPr>
        <a:xfrm>
          <a:off x="0" y="826690"/>
          <a:ext cx="7728267" cy="1526197"/>
        </a:xfrm>
        <a:prstGeom prst="roundRect">
          <a:avLst>
            <a:gd name="adj" fmla="val 10000"/>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E76CB24F-02FA-4E2C-B78C-0517BA99EF90}">
      <dsp:nvSpPr>
        <dsp:cNvPr id="0" name=""/>
        <dsp:cNvSpPr/>
      </dsp:nvSpPr>
      <dsp:spPr>
        <a:xfrm>
          <a:off x="461674" y="1170084"/>
          <a:ext cx="839408" cy="839408"/>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0795"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337A8590-1F0A-4EBA-9120-F64A3F1BD1D4}">
      <dsp:nvSpPr>
        <dsp:cNvPr id="0" name=""/>
        <dsp:cNvSpPr/>
      </dsp:nvSpPr>
      <dsp:spPr>
        <a:xfrm>
          <a:off x="1762757" y="826690"/>
          <a:ext cx="5965509" cy="152619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61523" tIns="161523" rIns="161523" bIns="161523" numCol="1" spcCol="1270" anchor="ctr" anchorCtr="0">
          <a:noAutofit/>
        </a:bodyPr>
        <a:lstStyle/>
        <a:p>
          <a:pPr marL="0" lvl="0" indent="0" algn="l" defTabSz="933450">
            <a:lnSpc>
              <a:spcPct val="90000"/>
            </a:lnSpc>
            <a:spcBef>
              <a:spcPct val="0"/>
            </a:spcBef>
            <a:spcAft>
              <a:spcPct val="35000"/>
            </a:spcAft>
            <a:buNone/>
          </a:pPr>
          <a:r>
            <a:rPr lang="en-US" sz="2100" kern="1200"/>
            <a:t>Think about something you are an expert on. Something that you could teach the teacher. This is probably something you do often, something that you are good at, or somewhere you like to go. </a:t>
          </a:r>
        </a:p>
      </dsp:txBody>
      <dsp:txXfrm>
        <a:off x="1762757" y="826690"/>
        <a:ext cx="5965509" cy="1526197"/>
      </dsp:txXfrm>
    </dsp:sp>
    <dsp:sp modelId="{A8A3489C-8AE7-478F-8D31-4575131BE6BA}">
      <dsp:nvSpPr>
        <dsp:cNvPr id="0" name=""/>
        <dsp:cNvSpPr/>
      </dsp:nvSpPr>
      <dsp:spPr>
        <a:xfrm>
          <a:off x="0" y="2734436"/>
          <a:ext cx="7728267" cy="1526197"/>
        </a:xfrm>
        <a:prstGeom prst="roundRect">
          <a:avLst>
            <a:gd name="adj" fmla="val 10000"/>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B20EC4EB-8A69-4FBA-B0F1-7924ECC711F3}">
      <dsp:nvSpPr>
        <dsp:cNvPr id="0" name=""/>
        <dsp:cNvSpPr/>
      </dsp:nvSpPr>
      <dsp:spPr>
        <a:xfrm>
          <a:off x="461674" y="3077831"/>
          <a:ext cx="839408" cy="839408"/>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0795"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7C3EC38F-88FD-4940-B28B-D1318E70FB60}">
      <dsp:nvSpPr>
        <dsp:cNvPr id="0" name=""/>
        <dsp:cNvSpPr/>
      </dsp:nvSpPr>
      <dsp:spPr>
        <a:xfrm>
          <a:off x="1762757" y="2734436"/>
          <a:ext cx="5965509" cy="152619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61523" tIns="161523" rIns="161523" bIns="161523" numCol="1" spcCol="1270" anchor="ctr" anchorCtr="0">
          <a:noAutofit/>
        </a:bodyPr>
        <a:lstStyle/>
        <a:p>
          <a:pPr marL="0" lvl="0" indent="0" algn="l" defTabSz="933450">
            <a:lnSpc>
              <a:spcPct val="90000"/>
            </a:lnSpc>
            <a:spcBef>
              <a:spcPct val="0"/>
            </a:spcBef>
            <a:spcAft>
              <a:spcPct val="35000"/>
            </a:spcAft>
            <a:buNone/>
          </a:pPr>
          <a:r>
            <a:rPr lang="en-US" sz="2100" kern="1200"/>
            <a:t>I'll give my own example first! </a:t>
          </a:r>
        </a:p>
      </dsp:txBody>
      <dsp:txXfrm>
        <a:off x="1762757" y="2734436"/>
        <a:ext cx="5965509" cy="1526197"/>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481D56A-31DD-4BC2-BE99-659A9D88CB3E}">
      <dsp:nvSpPr>
        <dsp:cNvPr id="0" name=""/>
        <dsp:cNvSpPr/>
      </dsp:nvSpPr>
      <dsp:spPr>
        <a:xfrm>
          <a:off x="0" y="3974"/>
          <a:ext cx="7728267" cy="846562"/>
        </a:xfrm>
        <a:prstGeom prst="roundRect">
          <a:avLst>
            <a:gd name="adj" fmla="val 10000"/>
          </a:avLst>
        </a:prstGeom>
        <a:solidFill>
          <a:schemeClr val="accent6">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0F163A03-288B-4C19-887E-B19CC51C8415}">
      <dsp:nvSpPr>
        <dsp:cNvPr id="0" name=""/>
        <dsp:cNvSpPr/>
      </dsp:nvSpPr>
      <dsp:spPr>
        <a:xfrm>
          <a:off x="256085" y="194451"/>
          <a:ext cx="465609" cy="465609"/>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0795"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97CD9BD9-E874-41DB-8359-ACCDA1A0951B}">
      <dsp:nvSpPr>
        <dsp:cNvPr id="0" name=""/>
        <dsp:cNvSpPr/>
      </dsp:nvSpPr>
      <dsp:spPr>
        <a:xfrm>
          <a:off x="977779" y="3974"/>
          <a:ext cx="6750487" cy="84656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9595" tIns="89595" rIns="89595" bIns="89595" numCol="1" spcCol="1270" anchor="ctr" anchorCtr="0">
          <a:noAutofit/>
        </a:bodyPr>
        <a:lstStyle/>
        <a:p>
          <a:pPr marL="0" lvl="0" indent="0" algn="l" defTabSz="844550">
            <a:lnSpc>
              <a:spcPct val="90000"/>
            </a:lnSpc>
            <a:spcBef>
              <a:spcPct val="0"/>
            </a:spcBef>
            <a:spcAft>
              <a:spcPct val="35000"/>
            </a:spcAft>
            <a:buNone/>
          </a:pPr>
          <a:r>
            <a:rPr lang="en-US" sz="1900" kern="1200"/>
            <a:t>BUT FIRST, here is my plan! </a:t>
          </a:r>
        </a:p>
      </dsp:txBody>
      <dsp:txXfrm>
        <a:off x="977779" y="3974"/>
        <a:ext cx="6750487" cy="846562"/>
      </dsp:txXfrm>
    </dsp:sp>
    <dsp:sp modelId="{3DC38D33-DFA2-4EAC-811D-B41D1C1F8AA0}">
      <dsp:nvSpPr>
        <dsp:cNvPr id="0" name=""/>
        <dsp:cNvSpPr/>
      </dsp:nvSpPr>
      <dsp:spPr>
        <a:xfrm>
          <a:off x="0" y="1062177"/>
          <a:ext cx="7728267" cy="846562"/>
        </a:xfrm>
        <a:prstGeom prst="roundRect">
          <a:avLst>
            <a:gd name="adj" fmla="val 10000"/>
          </a:avLst>
        </a:prstGeom>
        <a:solidFill>
          <a:schemeClr val="accent6">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69E14475-E560-4D3F-B2D3-76D4C225E73F}">
      <dsp:nvSpPr>
        <dsp:cNvPr id="0" name=""/>
        <dsp:cNvSpPr/>
      </dsp:nvSpPr>
      <dsp:spPr>
        <a:xfrm>
          <a:off x="256085" y="1252654"/>
          <a:ext cx="465609" cy="465609"/>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0795"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F824FC74-2FEF-4016-A838-5F0D7D61143B}">
      <dsp:nvSpPr>
        <dsp:cNvPr id="0" name=""/>
        <dsp:cNvSpPr/>
      </dsp:nvSpPr>
      <dsp:spPr>
        <a:xfrm>
          <a:off x="977779" y="1062177"/>
          <a:ext cx="6750487" cy="84656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9595" tIns="89595" rIns="89595" bIns="89595" numCol="1" spcCol="1270" anchor="ctr" anchorCtr="0">
          <a:noAutofit/>
        </a:bodyPr>
        <a:lstStyle/>
        <a:p>
          <a:pPr marL="0" lvl="0" indent="0" algn="l" defTabSz="844550">
            <a:lnSpc>
              <a:spcPct val="90000"/>
            </a:lnSpc>
            <a:spcBef>
              <a:spcPct val="0"/>
            </a:spcBef>
            <a:spcAft>
              <a:spcPct val="35000"/>
            </a:spcAft>
            <a:buNone/>
          </a:pPr>
          <a:r>
            <a:rPr lang="en-US" sz="1900" kern="1200"/>
            <a:t>1)  I imagine the fireworks in my head, like I'm replaying a movie</a:t>
          </a:r>
        </a:p>
      </dsp:txBody>
      <dsp:txXfrm>
        <a:off x="977779" y="1062177"/>
        <a:ext cx="6750487" cy="846562"/>
      </dsp:txXfrm>
    </dsp:sp>
    <dsp:sp modelId="{A62C7B40-CC8E-4B3D-8C32-297E18E4291A}">
      <dsp:nvSpPr>
        <dsp:cNvPr id="0" name=""/>
        <dsp:cNvSpPr/>
      </dsp:nvSpPr>
      <dsp:spPr>
        <a:xfrm>
          <a:off x="0" y="2120380"/>
          <a:ext cx="7728267" cy="846562"/>
        </a:xfrm>
        <a:prstGeom prst="roundRect">
          <a:avLst>
            <a:gd name="adj" fmla="val 10000"/>
          </a:avLst>
        </a:prstGeom>
        <a:solidFill>
          <a:schemeClr val="accent6">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456FAAEC-C595-49B9-ACB5-354AA61E9082}">
      <dsp:nvSpPr>
        <dsp:cNvPr id="0" name=""/>
        <dsp:cNvSpPr/>
      </dsp:nvSpPr>
      <dsp:spPr>
        <a:xfrm>
          <a:off x="256085" y="2310857"/>
          <a:ext cx="465609" cy="465609"/>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0795"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A68C647D-A68E-41BC-9B6F-99DE381F0108}">
      <dsp:nvSpPr>
        <dsp:cNvPr id="0" name=""/>
        <dsp:cNvSpPr/>
      </dsp:nvSpPr>
      <dsp:spPr>
        <a:xfrm>
          <a:off x="977779" y="2120380"/>
          <a:ext cx="6750487" cy="84656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9595" tIns="89595" rIns="89595" bIns="89595" numCol="1" spcCol="1270" anchor="ctr" anchorCtr="0">
          <a:noAutofit/>
        </a:bodyPr>
        <a:lstStyle/>
        <a:p>
          <a:pPr marL="0" lvl="0" indent="0" algn="l" defTabSz="844550">
            <a:lnSpc>
              <a:spcPct val="90000"/>
            </a:lnSpc>
            <a:spcBef>
              <a:spcPct val="0"/>
            </a:spcBef>
            <a:spcAft>
              <a:spcPct val="35000"/>
            </a:spcAft>
            <a:buNone/>
          </a:pPr>
          <a:r>
            <a:rPr lang="en-US" sz="1900" kern="1200"/>
            <a:t>2)  I plan what each page is going to teach my reader about fireworks. </a:t>
          </a:r>
        </a:p>
      </dsp:txBody>
      <dsp:txXfrm>
        <a:off x="977779" y="2120380"/>
        <a:ext cx="6750487" cy="846562"/>
      </dsp:txXfrm>
    </dsp:sp>
    <dsp:sp modelId="{ACD53E40-2702-447A-B334-34105209F8A1}">
      <dsp:nvSpPr>
        <dsp:cNvPr id="0" name=""/>
        <dsp:cNvSpPr/>
      </dsp:nvSpPr>
      <dsp:spPr>
        <a:xfrm>
          <a:off x="0" y="3178583"/>
          <a:ext cx="7728267" cy="846562"/>
        </a:xfrm>
        <a:prstGeom prst="roundRect">
          <a:avLst>
            <a:gd name="adj" fmla="val 10000"/>
          </a:avLst>
        </a:prstGeom>
        <a:solidFill>
          <a:schemeClr val="accent6">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CFC42A20-60DD-4F51-AA1D-5A233527E9B0}">
      <dsp:nvSpPr>
        <dsp:cNvPr id="0" name=""/>
        <dsp:cNvSpPr/>
      </dsp:nvSpPr>
      <dsp:spPr>
        <a:xfrm>
          <a:off x="256085" y="3369060"/>
          <a:ext cx="465609" cy="465609"/>
        </a:xfrm>
        <a:prstGeom prst="rect">
          <a:avLst/>
        </a:prstGeom>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w="10795"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74563CE2-95DF-430A-9B45-E3725D490CD9}">
      <dsp:nvSpPr>
        <dsp:cNvPr id="0" name=""/>
        <dsp:cNvSpPr/>
      </dsp:nvSpPr>
      <dsp:spPr>
        <a:xfrm>
          <a:off x="977779" y="3178583"/>
          <a:ext cx="6750487" cy="84656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9595" tIns="89595" rIns="89595" bIns="89595" numCol="1" spcCol="1270" anchor="ctr" anchorCtr="0">
          <a:noAutofit/>
        </a:bodyPr>
        <a:lstStyle/>
        <a:p>
          <a:pPr marL="0" lvl="0" indent="0" algn="l" defTabSz="844550">
            <a:lnSpc>
              <a:spcPct val="90000"/>
            </a:lnSpc>
            <a:spcBef>
              <a:spcPct val="0"/>
            </a:spcBef>
            <a:spcAft>
              <a:spcPct val="35000"/>
            </a:spcAft>
            <a:buNone/>
          </a:pPr>
          <a:r>
            <a:rPr lang="en-US" sz="1900" kern="1200"/>
            <a:t>3) Then I make a quick sketch on my paper of what fireworks look like </a:t>
          </a:r>
        </a:p>
      </dsp:txBody>
      <dsp:txXfrm>
        <a:off x="977779" y="3178583"/>
        <a:ext cx="6750487" cy="846562"/>
      </dsp:txXfrm>
    </dsp:sp>
    <dsp:sp modelId="{FA71F91B-2DB9-480A-8AA5-AF5D9E3C0DD2}">
      <dsp:nvSpPr>
        <dsp:cNvPr id="0" name=""/>
        <dsp:cNvSpPr/>
      </dsp:nvSpPr>
      <dsp:spPr>
        <a:xfrm>
          <a:off x="0" y="4236787"/>
          <a:ext cx="7728267" cy="846562"/>
        </a:xfrm>
        <a:prstGeom prst="roundRect">
          <a:avLst>
            <a:gd name="adj" fmla="val 10000"/>
          </a:avLst>
        </a:prstGeom>
        <a:solidFill>
          <a:schemeClr val="accent6">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76FFCD72-F226-4C18-914F-0EAD013EB32B}">
      <dsp:nvSpPr>
        <dsp:cNvPr id="0" name=""/>
        <dsp:cNvSpPr/>
      </dsp:nvSpPr>
      <dsp:spPr>
        <a:xfrm>
          <a:off x="256085" y="4427263"/>
          <a:ext cx="465609" cy="465609"/>
        </a:xfrm>
        <a:prstGeom prst="rect">
          <a:avLst/>
        </a:prstGeom>
        <a:blipFill>
          <a:blip xmlns:r="http://schemas.openxmlformats.org/officeDocument/2006/relationships"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a:blipFill>
        <a:ln w="10795"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E33BE97E-9C9A-47DE-AEDB-7CC53CFC29AD}">
      <dsp:nvSpPr>
        <dsp:cNvPr id="0" name=""/>
        <dsp:cNvSpPr/>
      </dsp:nvSpPr>
      <dsp:spPr>
        <a:xfrm>
          <a:off x="977779" y="4236787"/>
          <a:ext cx="6750487" cy="84656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9595" tIns="89595" rIns="89595" bIns="89595" numCol="1" spcCol="1270" anchor="ctr" anchorCtr="0">
          <a:noAutofit/>
        </a:bodyPr>
        <a:lstStyle/>
        <a:p>
          <a:pPr marL="0" lvl="0" indent="0" algn="l" defTabSz="844550">
            <a:lnSpc>
              <a:spcPct val="90000"/>
            </a:lnSpc>
            <a:spcBef>
              <a:spcPct val="0"/>
            </a:spcBef>
            <a:spcAft>
              <a:spcPct val="35000"/>
            </a:spcAft>
            <a:buNone/>
          </a:pPr>
          <a:r>
            <a:rPr lang="en-US" sz="1900" kern="1200"/>
            <a:t>4) Then I write!</a:t>
          </a:r>
        </a:p>
      </dsp:txBody>
      <dsp:txXfrm>
        <a:off x="977779" y="4236787"/>
        <a:ext cx="6750487" cy="846562"/>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EF198D4-9899-4F41-96BE-42598DE21247}">
      <dsp:nvSpPr>
        <dsp:cNvPr id="0" name=""/>
        <dsp:cNvSpPr/>
      </dsp:nvSpPr>
      <dsp:spPr>
        <a:xfrm>
          <a:off x="0" y="18622"/>
          <a:ext cx="7728267" cy="954719"/>
        </a:xfrm>
        <a:prstGeom prst="roundRect">
          <a:avLst/>
        </a:prstGeom>
        <a:solidFill>
          <a:schemeClr val="accent2">
            <a:hueOff val="0"/>
            <a:satOff val="0"/>
            <a:lumOff val="0"/>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l" defTabSz="1066800">
            <a:lnSpc>
              <a:spcPct val="90000"/>
            </a:lnSpc>
            <a:spcBef>
              <a:spcPct val="0"/>
            </a:spcBef>
            <a:spcAft>
              <a:spcPct val="35000"/>
            </a:spcAft>
            <a:buNone/>
          </a:pPr>
          <a:r>
            <a:rPr lang="en-US" sz="2400" kern="1200"/>
            <a:t>1)  Think of something you could teach me. Something you are good at, do often, or somewhere you like to go</a:t>
          </a:r>
        </a:p>
      </dsp:txBody>
      <dsp:txXfrm>
        <a:off x="46606" y="65228"/>
        <a:ext cx="7635055" cy="861507"/>
      </dsp:txXfrm>
    </dsp:sp>
    <dsp:sp modelId="{EFCE095D-3A7C-40F6-AE6E-DCBB9E427AFB}">
      <dsp:nvSpPr>
        <dsp:cNvPr id="0" name=""/>
        <dsp:cNvSpPr/>
      </dsp:nvSpPr>
      <dsp:spPr>
        <a:xfrm>
          <a:off x="0" y="1042462"/>
          <a:ext cx="7728267" cy="954719"/>
        </a:xfrm>
        <a:prstGeom prst="roundRect">
          <a:avLst/>
        </a:prstGeom>
        <a:solidFill>
          <a:schemeClr val="accent2">
            <a:hueOff val="488613"/>
            <a:satOff val="-7883"/>
            <a:lumOff val="-1373"/>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l" defTabSz="1066800">
            <a:lnSpc>
              <a:spcPct val="90000"/>
            </a:lnSpc>
            <a:spcBef>
              <a:spcPct val="0"/>
            </a:spcBef>
            <a:spcAft>
              <a:spcPct val="35000"/>
            </a:spcAft>
            <a:buNone/>
          </a:pPr>
          <a:r>
            <a:rPr lang="en-US" sz="2400" kern="1200"/>
            <a:t>2) Imagine your idea in your head. Replay it like a movie</a:t>
          </a:r>
        </a:p>
      </dsp:txBody>
      <dsp:txXfrm>
        <a:off x="46606" y="1089068"/>
        <a:ext cx="7635055" cy="861507"/>
      </dsp:txXfrm>
    </dsp:sp>
    <dsp:sp modelId="{4D9E19EC-9A76-45C4-ABA2-B1DFF6714899}">
      <dsp:nvSpPr>
        <dsp:cNvPr id="0" name=""/>
        <dsp:cNvSpPr/>
      </dsp:nvSpPr>
      <dsp:spPr>
        <a:xfrm>
          <a:off x="0" y="2066302"/>
          <a:ext cx="7728267" cy="954719"/>
        </a:xfrm>
        <a:prstGeom prst="roundRect">
          <a:avLst/>
        </a:prstGeom>
        <a:solidFill>
          <a:schemeClr val="accent2">
            <a:hueOff val="977227"/>
            <a:satOff val="-15767"/>
            <a:lumOff val="-2745"/>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l" defTabSz="1066800">
            <a:lnSpc>
              <a:spcPct val="90000"/>
            </a:lnSpc>
            <a:spcBef>
              <a:spcPct val="0"/>
            </a:spcBef>
            <a:spcAft>
              <a:spcPct val="35000"/>
            </a:spcAft>
            <a:buNone/>
          </a:pPr>
          <a:r>
            <a:rPr lang="en-US" sz="2400" kern="1200"/>
            <a:t>3)  Take out some paper and plan what each page is going to teach your reader  </a:t>
          </a:r>
        </a:p>
      </dsp:txBody>
      <dsp:txXfrm>
        <a:off x="46606" y="2112908"/>
        <a:ext cx="7635055" cy="861507"/>
      </dsp:txXfrm>
    </dsp:sp>
    <dsp:sp modelId="{A2179B07-5859-4BFC-B062-09E8E0698753}">
      <dsp:nvSpPr>
        <dsp:cNvPr id="0" name=""/>
        <dsp:cNvSpPr/>
      </dsp:nvSpPr>
      <dsp:spPr>
        <a:xfrm>
          <a:off x="0" y="3090142"/>
          <a:ext cx="7728267" cy="954719"/>
        </a:xfrm>
        <a:prstGeom prst="roundRect">
          <a:avLst/>
        </a:prstGeom>
        <a:solidFill>
          <a:schemeClr val="accent2">
            <a:hueOff val="1465840"/>
            <a:satOff val="-23650"/>
            <a:lumOff val="-4118"/>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l" defTabSz="1066800" rtl="0">
            <a:lnSpc>
              <a:spcPct val="90000"/>
            </a:lnSpc>
            <a:spcBef>
              <a:spcPct val="0"/>
            </a:spcBef>
            <a:spcAft>
              <a:spcPct val="35000"/>
            </a:spcAft>
            <a:buNone/>
          </a:pPr>
          <a:r>
            <a:rPr lang="en-US" sz="2400" kern="1200"/>
            <a:t>4) Then I make a quick sketch on </a:t>
          </a:r>
          <a:r>
            <a:rPr lang="en-US" sz="2400" kern="1200">
              <a:latin typeface="Corbel" panose="020B0503020204020204"/>
            </a:rPr>
            <a:t>each page showing what you will write about</a:t>
          </a:r>
          <a:endParaRPr lang="en-US" sz="2400" kern="1200"/>
        </a:p>
      </dsp:txBody>
      <dsp:txXfrm>
        <a:off x="46606" y="3136748"/>
        <a:ext cx="7635055" cy="861507"/>
      </dsp:txXfrm>
    </dsp:sp>
    <dsp:sp modelId="{4CAD56C6-FAF9-4E4A-BCB2-97D10F9EB93B}">
      <dsp:nvSpPr>
        <dsp:cNvPr id="0" name=""/>
        <dsp:cNvSpPr/>
      </dsp:nvSpPr>
      <dsp:spPr>
        <a:xfrm>
          <a:off x="0" y="4113982"/>
          <a:ext cx="7728267" cy="954719"/>
        </a:xfrm>
        <a:prstGeom prst="roundRect">
          <a:avLst/>
        </a:prstGeom>
        <a:solidFill>
          <a:schemeClr val="accent2">
            <a:hueOff val="1954454"/>
            <a:satOff val="-31534"/>
            <a:lumOff val="-5490"/>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l" defTabSz="1066800">
            <a:lnSpc>
              <a:spcPct val="90000"/>
            </a:lnSpc>
            <a:spcBef>
              <a:spcPct val="0"/>
            </a:spcBef>
            <a:spcAft>
              <a:spcPct val="35000"/>
            </a:spcAft>
            <a:buNone/>
          </a:pPr>
          <a:r>
            <a:rPr lang="en-US" sz="2400" kern="1200"/>
            <a:t>5) Then  write!</a:t>
          </a:r>
        </a:p>
      </dsp:txBody>
      <dsp:txXfrm>
        <a:off x="46606" y="4160588"/>
        <a:ext cx="7635055" cy="861507"/>
      </dsp:txXfrm>
    </dsp:sp>
  </dsp:spTree>
</dsp:drawing>
</file>

<file path=ppt/diagrams/layout1.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2.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3.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4.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0" y="761999"/>
            <a:ext cx="9141619" cy="533400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9270263" y="761999"/>
            <a:ext cx="2925318" cy="5334001"/>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69848" y="1298448"/>
            <a:ext cx="7315200" cy="3255264"/>
          </a:xfrm>
        </p:spPr>
        <p:txBody>
          <a:bodyPr anchor="b">
            <a:normAutofit/>
          </a:bodyPr>
          <a:lstStyle>
            <a:lvl1pPr algn="l">
              <a:defRPr sz="5900" spc="-100" baseline="0">
                <a:solidFill>
                  <a:srgbClr val="FFFFFF"/>
                </a:solidFill>
              </a:defRPr>
            </a:lvl1pPr>
          </a:lstStyle>
          <a:p>
            <a:r>
              <a:rPr lang="en-US"/>
              <a:t>Click to edit Master title style</a:t>
            </a:r>
          </a:p>
        </p:txBody>
      </p:sp>
      <p:sp>
        <p:nvSpPr>
          <p:cNvPr id="3" name="Subtitle 2"/>
          <p:cNvSpPr>
            <a:spLocks noGrp="1"/>
          </p:cNvSpPr>
          <p:nvPr>
            <p:ph type="subTitle" idx="1"/>
          </p:nvPr>
        </p:nvSpPr>
        <p:spPr>
          <a:xfrm>
            <a:off x="1100015" y="4670246"/>
            <a:ext cx="7315200" cy="914400"/>
          </a:xfrm>
        </p:spPr>
        <p:txBody>
          <a:bodyPr anchor="t">
            <a:normAutofit/>
          </a:bodyPr>
          <a:lstStyle>
            <a:lvl1pPr marL="0" indent="0" algn="l">
              <a:buNone/>
              <a:defRPr sz="2200" cap="none" spc="0" baseline="0">
                <a:solidFill>
                  <a:schemeClr val="accent1">
                    <a:lumMod val="20000"/>
                    <a:lumOff val="80000"/>
                  </a:schemeClr>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p>
        </p:txBody>
      </p:sp>
      <p:sp>
        <p:nvSpPr>
          <p:cNvPr id="4" name="Date Placeholder 3"/>
          <p:cNvSpPr>
            <a:spLocks noGrp="1"/>
          </p:cNvSpPr>
          <p:nvPr>
            <p:ph type="dt" sz="half" idx="10"/>
          </p:nvPr>
        </p:nvSpPr>
        <p:spPr/>
        <p:txBody>
          <a:bodyPr/>
          <a:lstStyle/>
          <a:p>
            <a:fld id="{5586B75A-687E-405C-8A0B-8D00578BA2C3}" type="datetimeFigureOut">
              <a:rPr lang="en-US" dirty="0"/>
              <a:pPr/>
              <a:t>4/1/2020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FAB73BC-B049-4115-A692-8D63A059BFB8}" type="slidenum">
              <a:rPr lang="en-US" dirty="0"/>
              <a:pPr/>
              <a:t>‹#›</a:t>
            </a:fld>
            <a:endParaRPr lang="en-US"/>
          </a:p>
        </p:txBody>
      </p:sp>
    </p:spTree>
    <p:extLst>
      <p:ext uri="{BB962C8B-B14F-4D97-AF65-F5344CB8AC3E}">
        <p14:creationId xmlns:p14="http://schemas.microsoft.com/office/powerpoint/2010/main" val="335536524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5586B75A-687E-405C-8A0B-8D00578BA2C3}" type="datetimeFigureOut">
              <a:rPr lang="en-US" dirty="0"/>
              <a:pPr/>
              <a:t>4/1/2020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FAB73BC-B049-4115-A692-8D63A059BFB8}" type="slidenum">
              <a:rPr lang="en-US" dirty="0"/>
              <a:pPr/>
              <a:t>‹#›</a:t>
            </a:fld>
            <a:endParaRPr lang="en-US"/>
          </a:p>
        </p:txBody>
      </p:sp>
    </p:spTree>
    <p:extLst>
      <p:ext uri="{BB962C8B-B14F-4D97-AF65-F5344CB8AC3E}">
        <p14:creationId xmlns:p14="http://schemas.microsoft.com/office/powerpoint/2010/main" val="8411644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81000" y="990600"/>
            <a:ext cx="2819400" cy="49530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67912" y="868680"/>
            <a:ext cx="7315200" cy="5120640"/>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5586B75A-687E-405C-8A0B-8D00578BA2C3}" type="datetimeFigureOut">
              <a:rPr lang="en-US" dirty="0"/>
              <a:pPr/>
              <a:t>4/1/2020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FAB73BC-B049-4115-A692-8D63A059BFB8}" type="slidenum">
              <a:rPr lang="en-US" dirty="0"/>
              <a:pPr/>
              <a:t>‹#›</a:t>
            </a:fld>
            <a:endParaRPr lang="en-US"/>
          </a:p>
        </p:txBody>
      </p:sp>
    </p:spTree>
    <p:extLst>
      <p:ext uri="{BB962C8B-B14F-4D97-AF65-F5344CB8AC3E}">
        <p14:creationId xmlns:p14="http://schemas.microsoft.com/office/powerpoint/2010/main" val="21633464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586B75A-687E-405C-8A0B-8D00578BA2C3}" type="datetimeFigureOut">
              <a:rPr lang="en-US" dirty="0"/>
              <a:pPr/>
              <a:t>4/1/2020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FAB73BC-B049-4115-A692-8D63A059BFB8}" type="slidenum">
              <a:rPr lang="en-US" dirty="0"/>
              <a:pPr/>
              <a:t>‹#›</a:t>
            </a:fld>
            <a:endParaRPr lang="en-US"/>
          </a:p>
        </p:txBody>
      </p:sp>
    </p:spTree>
    <p:extLst>
      <p:ext uri="{BB962C8B-B14F-4D97-AF65-F5344CB8AC3E}">
        <p14:creationId xmlns:p14="http://schemas.microsoft.com/office/powerpoint/2010/main" val="184710899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3867912" y="1298448"/>
            <a:ext cx="7315200" cy="3255264"/>
          </a:xfrm>
        </p:spPr>
        <p:txBody>
          <a:bodyPr anchor="b">
            <a:normAutofit/>
          </a:bodyPr>
          <a:lstStyle>
            <a:lvl1pPr>
              <a:defRPr sz="5900" b="0" spc="-100" baseline="0">
                <a:solidFill>
                  <a:schemeClr val="tx1">
                    <a:lumMod val="65000"/>
                    <a:lumOff val="35000"/>
                  </a:schemeClr>
                </a:solidFill>
              </a:defRPr>
            </a:lvl1pPr>
          </a:lstStyle>
          <a:p>
            <a:r>
              <a:rPr lang="en-US"/>
              <a:t>Click to edit Master title style</a:t>
            </a:r>
          </a:p>
        </p:txBody>
      </p:sp>
      <p:sp>
        <p:nvSpPr>
          <p:cNvPr id="3" name="Text Placeholder 2"/>
          <p:cNvSpPr>
            <a:spLocks noGrp="1"/>
          </p:cNvSpPr>
          <p:nvPr>
            <p:ph type="body" idx="1"/>
          </p:nvPr>
        </p:nvSpPr>
        <p:spPr>
          <a:xfrm>
            <a:off x="3886200" y="4672584"/>
            <a:ext cx="7315200" cy="914400"/>
          </a:xfrm>
        </p:spPr>
        <p:txBody>
          <a:bodyPr anchor="t">
            <a:normAutofit/>
          </a:bodyPr>
          <a:lstStyle>
            <a:lvl1pPr marL="0" indent="0">
              <a:buNone/>
              <a:defRPr sz="2200" cap="none" spc="0" baseline="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586B75A-687E-405C-8A0B-8D00578BA2C3}" type="datetimeFigureOut">
              <a:rPr lang="en-US" dirty="0"/>
              <a:pPr/>
              <a:t>4/1/2020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FAB73BC-B049-4115-A692-8D63A059BFB8}" type="slidenum">
              <a:rPr lang="en-US" dirty="0"/>
              <a:pPr/>
              <a:t>‹#›</a:t>
            </a:fld>
            <a:endParaRPr lang="en-US"/>
          </a:p>
        </p:txBody>
      </p:sp>
    </p:spTree>
    <p:extLst>
      <p:ext uri="{BB962C8B-B14F-4D97-AF65-F5344CB8AC3E}">
        <p14:creationId xmlns:p14="http://schemas.microsoft.com/office/powerpoint/2010/main" val="34258615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67912" y="868680"/>
            <a:ext cx="347472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7818120" y="868680"/>
            <a:ext cx="347472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Date Placeholder 7"/>
          <p:cNvSpPr>
            <a:spLocks noGrp="1"/>
          </p:cNvSpPr>
          <p:nvPr>
            <p:ph type="dt" sz="half" idx="10"/>
          </p:nvPr>
        </p:nvSpPr>
        <p:spPr/>
        <p:txBody>
          <a:bodyPr/>
          <a:lstStyle/>
          <a:p>
            <a:fld id="{5586B75A-687E-405C-8A0B-8D00578BA2C3}" type="datetimeFigureOut">
              <a:rPr lang="en-US" dirty="0"/>
              <a:pPr/>
              <a:t>4/1/2020</a:t>
            </a:fld>
            <a:endParaRPr lang="en-US"/>
          </a:p>
        </p:txBody>
      </p:sp>
      <p:sp>
        <p:nvSpPr>
          <p:cNvPr id="9" name="Footer Placeholder 8"/>
          <p:cNvSpPr>
            <a:spLocks noGrp="1"/>
          </p:cNvSpPr>
          <p:nvPr>
            <p:ph type="ftr" sz="quarter" idx="11"/>
          </p:nvPr>
        </p:nvSpPr>
        <p:spPr/>
        <p:txBody>
          <a:bodyPr/>
          <a:lstStyle/>
          <a:p>
            <a:endParaRPr lang="en-US"/>
          </a:p>
        </p:txBody>
      </p:sp>
      <p:sp>
        <p:nvSpPr>
          <p:cNvPr id="10" name="Slide Number Placeholder 9"/>
          <p:cNvSpPr>
            <a:spLocks noGrp="1"/>
          </p:cNvSpPr>
          <p:nvPr>
            <p:ph type="sldNum" sz="quarter" idx="12"/>
          </p:nvPr>
        </p:nvSpPr>
        <p:spPr/>
        <p:txBody>
          <a:bodyPr/>
          <a:lstStyle/>
          <a:p>
            <a:fld id="{4FAB73BC-B049-4115-A692-8D63A059BFB8}" type="slidenum">
              <a:rPr lang="en-US" dirty="0"/>
              <a:pPr/>
              <a:t>‹#›</a:t>
            </a:fld>
            <a:endParaRPr lang="en-US"/>
          </a:p>
        </p:txBody>
      </p:sp>
    </p:spTree>
    <p:extLst>
      <p:ext uri="{BB962C8B-B14F-4D97-AF65-F5344CB8AC3E}">
        <p14:creationId xmlns:p14="http://schemas.microsoft.com/office/powerpoint/2010/main" val="28998153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p>
        </p:txBody>
      </p:sp>
      <p:sp>
        <p:nvSpPr>
          <p:cNvPr id="3" name="Text Placeholder 2"/>
          <p:cNvSpPr>
            <a:spLocks noGrp="1"/>
          </p:cNvSpPr>
          <p:nvPr>
            <p:ph type="body" idx="1"/>
          </p:nvPr>
        </p:nvSpPr>
        <p:spPr>
          <a:xfrm>
            <a:off x="3867912" y="1023586"/>
            <a:ext cx="3474720" cy="807720"/>
          </a:xfrm>
        </p:spPr>
        <p:txBody>
          <a:bodyPr anchor="b">
            <a:normAutofit/>
          </a:bodyPr>
          <a:lstStyle>
            <a:lvl1pPr marL="0" indent="0">
              <a:spcBef>
                <a:spcPts val="0"/>
              </a:spcBef>
              <a:buNone/>
              <a:defRPr sz="2000" b="1">
                <a:solidFill>
                  <a:schemeClr val="tx1">
                    <a:lumMod val="65000"/>
                    <a:lumOff val="3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3867912" y="1930936"/>
            <a:ext cx="3474720" cy="402336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7818463" y="1023586"/>
            <a:ext cx="3474720" cy="813171"/>
          </a:xfrm>
        </p:spPr>
        <p:txBody>
          <a:bodyPr anchor="b">
            <a:normAutofit/>
          </a:bodyPr>
          <a:lstStyle>
            <a:lvl1pPr marL="0" indent="0">
              <a:spcBef>
                <a:spcPts val="0"/>
              </a:spcBef>
              <a:buNone/>
              <a:defRPr sz="2000" b="1">
                <a:solidFill>
                  <a:schemeClr val="tx1">
                    <a:lumMod val="65000"/>
                    <a:lumOff val="3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7818463" y="1930936"/>
            <a:ext cx="3474720" cy="402336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 name="Date Placeholder 1"/>
          <p:cNvSpPr>
            <a:spLocks noGrp="1"/>
          </p:cNvSpPr>
          <p:nvPr>
            <p:ph type="dt" sz="half" idx="10"/>
          </p:nvPr>
        </p:nvSpPr>
        <p:spPr/>
        <p:txBody>
          <a:bodyPr/>
          <a:lstStyle/>
          <a:p>
            <a:fld id="{5586B75A-687E-405C-8A0B-8D00578BA2C3}" type="datetimeFigureOut">
              <a:rPr lang="en-US" dirty="0"/>
              <a:pPr/>
              <a:t>4/1/2020</a:t>
            </a:fld>
            <a:endParaRPr lang="en-US"/>
          </a:p>
        </p:txBody>
      </p:sp>
      <p:sp>
        <p:nvSpPr>
          <p:cNvPr id="11" name="Footer Placeholder 10"/>
          <p:cNvSpPr>
            <a:spLocks noGrp="1"/>
          </p:cNvSpPr>
          <p:nvPr>
            <p:ph type="ftr" sz="quarter" idx="11"/>
          </p:nvPr>
        </p:nvSpPr>
        <p:spPr/>
        <p:txBody>
          <a:bodyPr/>
          <a:lstStyle/>
          <a:p>
            <a:endParaRPr lang="en-US"/>
          </a:p>
        </p:txBody>
      </p:sp>
      <p:sp>
        <p:nvSpPr>
          <p:cNvPr id="12" name="Slide Number Placeholder 11"/>
          <p:cNvSpPr>
            <a:spLocks noGrp="1"/>
          </p:cNvSpPr>
          <p:nvPr>
            <p:ph type="sldNum" sz="quarter" idx="12"/>
          </p:nvPr>
        </p:nvSpPr>
        <p:spPr/>
        <p:txBody>
          <a:bodyPr/>
          <a:lstStyle/>
          <a:p>
            <a:fld id="{4FAB73BC-B049-4115-A692-8D63A059BFB8}" type="slidenum">
              <a:rPr lang="en-US" dirty="0"/>
              <a:pPr/>
              <a:t>‹#›</a:t>
            </a:fld>
            <a:endParaRPr lang="en-US"/>
          </a:p>
        </p:txBody>
      </p:sp>
    </p:spTree>
    <p:extLst>
      <p:ext uri="{BB962C8B-B14F-4D97-AF65-F5344CB8AC3E}">
        <p14:creationId xmlns:p14="http://schemas.microsoft.com/office/powerpoint/2010/main" val="23979819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a:t>Click to edit Master title style</a:t>
            </a:r>
          </a:p>
        </p:txBody>
      </p:sp>
      <p:sp>
        <p:nvSpPr>
          <p:cNvPr id="2" name="Date Placeholder 1"/>
          <p:cNvSpPr>
            <a:spLocks noGrp="1"/>
          </p:cNvSpPr>
          <p:nvPr>
            <p:ph type="dt" sz="half" idx="10"/>
          </p:nvPr>
        </p:nvSpPr>
        <p:spPr/>
        <p:txBody>
          <a:bodyPr/>
          <a:lstStyle/>
          <a:p>
            <a:fld id="{5586B75A-687E-405C-8A0B-8D00578BA2C3}" type="datetimeFigureOut">
              <a:rPr lang="en-US" dirty="0"/>
              <a:pPr/>
              <a:t>4/1/2020</a:t>
            </a:fld>
            <a:endParaRPr lang="en-US"/>
          </a:p>
        </p:txBody>
      </p:sp>
      <p:sp>
        <p:nvSpPr>
          <p:cNvPr id="7" name="Footer Placeholder 6"/>
          <p:cNvSpPr>
            <a:spLocks noGrp="1"/>
          </p:cNvSpPr>
          <p:nvPr>
            <p:ph type="ftr" sz="quarter" idx="11"/>
          </p:nvPr>
        </p:nvSpPr>
        <p:spPr/>
        <p:txBody>
          <a:bodyPr/>
          <a:lstStyle/>
          <a:p>
            <a:endParaRPr lang="en-US"/>
          </a:p>
        </p:txBody>
      </p:sp>
      <p:sp>
        <p:nvSpPr>
          <p:cNvPr id="8" name="Slide Number Placeholder 7"/>
          <p:cNvSpPr>
            <a:spLocks noGrp="1"/>
          </p:cNvSpPr>
          <p:nvPr>
            <p:ph type="sldNum" sz="quarter" idx="12"/>
          </p:nvPr>
        </p:nvSpPr>
        <p:spPr/>
        <p:txBody>
          <a:bodyPr/>
          <a:lstStyle/>
          <a:p>
            <a:fld id="{4FAB73BC-B049-4115-A692-8D63A059BFB8}" type="slidenum">
              <a:rPr lang="en-US" dirty="0"/>
              <a:pPr/>
              <a:t>‹#›</a:t>
            </a:fld>
            <a:endParaRPr lang="en-US"/>
          </a:p>
        </p:txBody>
      </p:sp>
    </p:spTree>
    <p:extLst>
      <p:ext uri="{BB962C8B-B14F-4D97-AF65-F5344CB8AC3E}">
        <p14:creationId xmlns:p14="http://schemas.microsoft.com/office/powerpoint/2010/main" val="355788424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5586B75A-687E-405C-8A0B-8D00578BA2C3}" type="datetimeFigureOut">
              <a:rPr lang="en-US" dirty="0"/>
              <a:pPr/>
              <a:t>4/1/2020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FAB73BC-B049-4115-A692-8D63A059BFB8}" type="slidenum">
              <a:rPr lang="en-US" dirty="0"/>
              <a:pPr/>
              <a:t>‹#›</a:t>
            </a:fld>
            <a:endParaRPr lang="en-US"/>
          </a:p>
        </p:txBody>
      </p:sp>
    </p:spTree>
    <p:extLst>
      <p:ext uri="{BB962C8B-B14F-4D97-AF65-F5344CB8AC3E}">
        <p14:creationId xmlns:p14="http://schemas.microsoft.com/office/powerpoint/2010/main" val="217772597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6032" y="1143000"/>
            <a:ext cx="2834640" cy="2377440"/>
          </a:xfrm>
        </p:spPr>
        <p:txBody>
          <a:bodyPr anchor="b">
            <a:normAutofit/>
          </a:bodyPr>
          <a:lstStyle>
            <a:lvl1pPr>
              <a:defRPr sz="3200" b="0" baseline="0"/>
            </a:lvl1pPr>
          </a:lstStyle>
          <a:p>
            <a:r>
              <a:rPr lang="en-US"/>
              <a:t>Click to edit Master title style</a:t>
            </a:r>
          </a:p>
        </p:txBody>
      </p:sp>
      <p:sp>
        <p:nvSpPr>
          <p:cNvPr id="3" name="Content Placeholder 2"/>
          <p:cNvSpPr>
            <a:spLocks noGrp="1"/>
          </p:cNvSpPr>
          <p:nvPr>
            <p:ph idx="1"/>
          </p:nvPr>
        </p:nvSpPr>
        <p:spPr>
          <a:xfrm>
            <a:off x="3867912" y="868680"/>
            <a:ext cx="731520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256032" y="3494176"/>
            <a:ext cx="2834640" cy="2321990"/>
          </a:xfrm>
        </p:spPr>
        <p:txBody>
          <a:bodyPr anchor="t">
            <a:normAutofit/>
          </a:bodyPr>
          <a:lstStyle>
            <a:lvl1pPr marL="0" indent="0">
              <a:lnSpc>
                <a:spcPct val="100000"/>
              </a:lnSpc>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8" name="Date Placeholder 7"/>
          <p:cNvSpPr>
            <a:spLocks noGrp="1"/>
          </p:cNvSpPr>
          <p:nvPr>
            <p:ph type="dt" sz="half" idx="10"/>
          </p:nvPr>
        </p:nvSpPr>
        <p:spPr/>
        <p:txBody>
          <a:bodyPr/>
          <a:lstStyle/>
          <a:p>
            <a:fld id="{5586B75A-687E-405C-8A0B-8D00578BA2C3}" type="datetimeFigureOut">
              <a:rPr lang="en-US" dirty="0"/>
              <a:pPr/>
              <a:t>4/1/2020</a:t>
            </a:fld>
            <a:endParaRPr lang="en-US"/>
          </a:p>
        </p:txBody>
      </p:sp>
      <p:sp>
        <p:nvSpPr>
          <p:cNvPr id="9" name="Footer Placeholder 8"/>
          <p:cNvSpPr>
            <a:spLocks noGrp="1"/>
          </p:cNvSpPr>
          <p:nvPr>
            <p:ph type="ftr" sz="quarter" idx="11"/>
          </p:nvPr>
        </p:nvSpPr>
        <p:spPr/>
        <p:txBody>
          <a:bodyPr/>
          <a:lstStyle/>
          <a:p>
            <a:endParaRPr lang="en-US"/>
          </a:p>
        </p:txBody>
      </p:sp>
      <p:sp>
        <p:nvSpPr>
          <p:cNvPr id="10" name="Slide Number Placeholder 9"/>
          <p:cNvSpPr>
            <a:spLocks noGrp="1"/>
          </p:cNvSpPr>
          <p:nvPr>
            <p:ph type="sldNum" sz="quarter" idx="12"/>
          </p:nvPr>
        </p:nvSpPr>
        <p:spPr/>
        <p:txBody>
          <a:bodyPr/>
          <a:lstStyle/>
          <a:p>
            <a:fld id="{4FAB73BC-B049-4115-A692-8D63A059BFB8}" type="slidenum">
              <a:rPr lang="en-US" dirty="0"/>
              <a:pPr/>
              <a:t>‹#›</a:t>
            </a:fld>
            <a:endParaRPr lang="en-US"/>
          </a:p>
        </p:txBody>
      </p:sp>
    </p:spTree>
    <p:extLst>
      <p:ext uri="{BB962C8B-B14F-4D97-AF65-F5344CB8AC3E}">
        <p14:creationId xmlns:p14="http://schemas.microsoft.com/office/powerpoint/2010/main" val="204656141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6032" y="1143000"/>
            <a:ext cx="2834640" cy="2377440"/>
          </a:xfrm>
        </p:spPr>
        <p:txBody>
          <a:bodyPr anchor="b">
            <a:normAutofit/>
          </a:bodyPr>
          <a:lstStyle>
            <a:lvl1pPr>
              <a:defRPr sz="3200" b="0"/>
            </a:lvl1pPr>
          </a:lstStyle>
          <a:p>
            <a:r>
              <a:rPr lang="en-US"/>
              <a:t>Click to edit Master title style</a:t>
            </a:r>
          </a:p>
        </p:txBody>
      </p:sp>
      <p:sp>
        <p:nvSpPr>
          <p:cNvPr id="3" name="Picture Placeholder 2"/>
          <p:cNvSpPr>
            <a:spLocks noGrp="1" noChangeAspect="1"/>
          </p:cNvSpPr>
          <p:nvPr>
            <p:ph type="pic" idx="1"/>
          </p:nvPr>
        </p:nvSpPr>
        <p:spPr>
          <a:xfrm>
            <a:off x="3570644" y="767419"/>
            <a:ext cx="8115230" cy="5330952"/>
          </a:xfrm>
          <a:solidFill>
            <a:schemeClr val="bg1">
              <a:lumMod val="75000"/>
            </a:schemeClr>
          </a:solidFill>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56032" y="3493008"/>
            <a:ext cx="2834640" cy="2322576"/>
          </a:xfrm>
        </p:spPr>
        <p:txBody>
          <a:bodyPr anchor="t">
            <a:normAutofit/>
          </a:bodyPr>
          <a:lstStyle>
            <a:lvl1pPr marL="0" indent="0">
              <a:lnSpc>
                <a:spcPct val="100000"/>
              </a:lnSpc>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8" name="Date Placeholder 7"/>
          <p:cNvSpPr>
            <a:spLocks noGrp="1"/>
          </p:cNvSpPr>
          <p:nvPr>
            <p:ph type="dt" sz="half" idx="10"/>
          </p:nvPr>
        </p:nvSpPr>
        <p:spPr/>
        <p:txBody>
          <a:bodyPr/>
          <a:lstStyle/>
          <a:p>
            <a:fld id="{5586B75A-687E-405C-8A0B-8D00578BA2C3}" type="datetimeFigureOut">
              <a:rPr lang="en-US" dirty="0"/>
              <a:pPr/>
              <a:t>4/1/2020</a:t>
            </a:fld>
            <a:endParaRPr lang="en-US"/>
          </a:p>
        </p:txBody>
      </p:sp>
      <p:sp>
        <p:nvSpPr>
          <p:cNvPr id="9" name="Footer Placeholder 8"/>
          <p:cNvSpPr>
            <a:spLocks noGrp="1"/>
          </p:cNvSpPr>
          <p:nvPr>
            <p:ph type="ftr" sz="quarter" idx="11"/>
          </p:nvPr>
        </p:nvSpPr>
        <p:spPr>
          <a:xfrm>
            <a:off x="3499101" y="6356350"/>
            <a:ext cx="5911517" cy="365125"/>
          </a:xfrm>
        </p:spPr>
        <p:txBody>
          <a:bodyPr/>
          <a:lstStyle/>
          <a:p>
            <a:endParaRPr lang="en-US"/>
          </a:p>
        </p:txBody>
      </p:sp>
      <p:sp>
        <p:nvSpPr>
          <p:cNvPr id="10" name="Slide Number Placeholder 9"/>
          <p:cNvSpPr>
            <a:spLocks noGrp="1"/>
          </p:cNvSpPr>
          <p:nvPr>
            <p:ph type="sldNum" sz="quarter" idx="12"/>
          </p:nvPr>
        </p:nvSpPr>
        <p:spPr/>
        <p:txBody>
          <a:bodyPr/>
          <a:lstStyle/>
          <a:p>
            <a:fld id="{4FAB73BC-B049-4115-A692-8D63A059BFB8}" type="slidenum">
              <a:rPr lang="en-US" dirty="0"/>
              <a:pPr/>
              <a:t>‹#›</a:t>
            </a:fld>
            <a:endParaRPr lang="en-US"/>
          </a:p>
        </p:txBody>
      </p:sp>
    </p:spTree>
    <p:extLst>
      <p:ext uri="{BB962C8B-B14F-4D97-AF65-F5344CB8AC3E}">
        <p14:creationId xmlns:p14="http://schemas.microsoft.com/office/powerpoint/2010/main" val="260079193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758952"/>
            <a:ext cx="3443590" cy="533095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252919" y="1123837"/>
            <a:ext cx="2947482" cy="4601183"/>
          </a:xfrm>
          <a:prstGeom prst="rect">
            <a:avLst/>
          </a:prstGeom>
        </p:spPr>
        <p:txBody>
          <a:bodyPr vert="horz" lIns="91440" tIns="45720" rIns="91440" bIns="45720" rtlCol="0" anchor="ctr">
            <a:normAutofit/>
          </a:bodyPr>
          <a:lstStyle/>
          <a:p>
            <a:r>
              <a:rPr lang="en-US"/>
              <a:t>Click to edit Master title style</a:t>
            </a:r>
          </a:p>
        </p:txBody>
      </p:sp>
      <p:sp>
        <p:nvSpPr>
          <p:cNvPr id="38" name="Rectangle 37"/>
          <p:cNvSpPr/>
          <p:nvPr/>
        </p:nvSpPr>
        <p:spPr>
          <a:xfrm>
            <a:off x="11815864" y="758952"/>
            <a:ext cx="384048" cy="5330952"/>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Text Placeholder 2"/>
          <p:cNvSpPr>
            <a:spLocks noGrp="1"/>
          </p:cNvSpPr>
          <p:nvPr>
            <p:ph type="body" idx="1"/>
          </p:nvPr>
        </p:nvSpPr>
        <p:spPr>
          <a:xfrm>
            <a:off x="3869268" y="864108"/>
            <a:ext cx="7315200" cy="5120640"/>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262465" y="6356350"/>
            <a:ext cx="2743200" cy="365125"/>
          </a:xfrm>
          <a:prstGeom prst="rect">
            <a:avLst/>
          </a:prstGeom>
        </p:spPr>
        <p:txBody>
          <a:bodyPr vert="horz" lIns="91440" tIns="45720" rIns="91440" bIns="45720" rtlCol="0" anchor="ctr"/>
          <a:lstStyle>
            <a:lvl1pPr algn="l">
              <a:defRPr sz="1100">
                <a:solidFill>
                  <a:schemeClr val="tx1">
                    <a:lumMod val="50000"/>
                    <a:lumOff val="50000"/>
                  </a:schemeClr>
                </a:solidFill>
              </a:defRPr>
            </a:lvl1pPr>
          </a:lstStyle>
          <a:p>
            <a:fld id="{5586B75A-687E-405C-8A0B-8D00578BA2C3}" type="datetimeFigureOut">
              <a:rPr lang="en-US" dirty="0"/>
              <a:pPr/>
              <a:t>4/1/2020</a:t>
            </a:fld>
            <a:endParaRPr lang="en-US"/>
          </a:p>
        </p:txBody>
      </p:sp>
      <p:sp>
        <p:nvSpPr>
          <p:cNvPr id="5" name="Footer Placeholder 4"/>
          <p:cNvSpPr>
            <a:spLocks noGrp="1"/>
          </p:cNvSpPr>
          <p:nvPr>
            <p:ph type="ftr" sz="quarter" idx="3"/>
          </p:nvPr>
        </p:nvSpPr>
        <p:spPr>
          <a:xfrm>
            <a:off x="3869268" y="6356350"/>
            <a:ext cx="5911517" cy="365125"/>
          </a:xfrm>
          <a:prstGeom prst="rect">
            <a:avLst/>
          </a:prstGeom>
        </p:spPr>
        <p:txBody>
          <a:bodyPr vert="horz" lIns="91440" tIns="45720" rIns="91440" bIns="45720" rtlCol="0" anchor="ctr"/>
          <a:lstStyle>
            <a:lvl1pPr algn="l">
              <a:defRPr sz="1100">
                <a:solidFill>
                  <a:schemeClr val="tx1">
                    <a:lumMod val="50000"/>
                    <a:lumOff val="50000"/>
                  </a:schemeClr>
                </a:solidFill>
              </a:defRPr>
            </a:lvl1pPr>
          </a:lstStyle>
          <a:p>
            <a:endParaRPr lang="en-US"/>
          </a:p>
        </p:txBody>
      </p:sp>
      <p:sp>
        <p:nvSpPr>
          <p:cNvPr id="6" name="Slide Number Placeholder 5"/>
          <p:cNvSpPr>
            <a:spLocks noGrp="1"/>
          </p:cNvSpPr>
          <p:nvPr>
            <p:ph type="sldNum" sz="quarter" idx="4"/>
          </p:nvPr>
        </p:nvSpPr>
        <p:spPr>
          <a:xfrm>
            <a:off x="10634135" y="6356350"/>
            <a:ext cx="1530927" cy="365125"/>
          </a:xfrm>
          <a:prstGeom prst="rect">
            <a:avLst/>
          </a:prstGeom>
        </p:spPr>
        <p:txBody>
          <a:bodyPr vert="horz" lIns="91440" tIns="45720" rIns="91440" bIns="45720" rtlCol="0" anchor="ctr"/>
          <a:lstStyle>
            <a:lvl1pPr algn="r">
              <a:defRPr sz="1200" b="1">
                <a:solidFill>
                  <a:schemeClr val="accent1"/>
                </a:solidFill>
              </a:defRPr>
            </a:lvl1pPr>
          </a:lstStyle>
          <a:p>
            <a:fld id="{4FAB73BC-B049-4115-A692-8D63A059BFB8}" type="slidenum">
              <a:rPr lang="en-US" dirty="0"/>
              <a:pPr/>
              <a:t>‹#›</a:t>
            </a:fld>
            <a:endParaRPr lang="en-US"/>
          </a:p>
        </p:txBody>
      </p:sp>
    </p:spTree>
    <p:extLst>
      <p:ext uri="{BB962C8B-B14F-4D97-AF65-F5344CB8AC3E}">
        <p14:creationId xmlns:p14="http://schemas.microsoft.com/office/powerpoint/2010/main" val="2338321602"/>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sldNum="0" hdr="0" ftr="0" dt="0"/>
  <p:txStyles>
    <p:titleStyle>
      <a:lvl1pPr algn="l" defTabSz="914400" rtl="0" eaLnBrk="1" latinLnBrk="0" hangingPunct="1">
        <a:lnSpc>
          <a:spcPct val="90000"/>
        </a:lnSpc>
        <a:spcBef>
          <a:spcPct val="0"/>
        </a:spcBef>
        <a:buNone/>
        <a:defRPr sz="3600" kern="1200" spc="-60" baseline="0">
          <a:solidFill>
            <a:srgbClr val="FFFFFF"/>
          </a:solid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1"/>
        </a:buClr>
        <a:buFont typeface="Wingdings 2" pitchFamily="18" charset="2"/>
        <a:buChar char=""/>
        <a:defRPr sz="2000" kern="1200">
          <a:solidFill>
            <a:schemeClr val="tx1">
              <a:lumMod val="65000"/>
              <a:lumOff val="35000"/>
            </a:schemeClr>
          </a:solidFill>
          <a:latin typeface="+mn-lt"/>
          <a:ea typeface="+mn-ea"/>
          <a:cs typeface="+mn-cs"/>
        </a:defRPr>
      </a:lvl1pPr>
      <a:lvl2pPr marL="6858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800" kern="1200">
          <a:solidFill>
            <a:schemeClr val="tx1">
              <a:lumMod val="65000"/>
              <a:lumOff val="35000"/>
            </a:schemeClr>
          </a:solidFill>
          <a:latin typeface="+mn-lt"/>
          <a:ea typeface="+mn-ea"/>
          <a:cs typeface="+mn-cs"/>
        </a:defRPr>
      </a:lvl2pPr>
      <a:lvl3pPr marL="11430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600" kern="1200">
          <a:solidFill>
            <a:schemeClr val="tx1">
              <a:lumMod val="65000"/>
              <a:lumOff val="35000"/>
            </a:schemeClr>
          </a:solidFill>
          <a:latin typeface="+mn-lt"/>
          <a:ea typeface="+mn-ea"/>
          <a:cs typeface="+mn-cs"/>
        </a:defRPr>
      </a:lvl3pPr>
      <a:lvl4pPr marL="16002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4pPr>
      <a:lvl5pPr marL="20574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5pPr>
      <a:lvl6pPr marL="25146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6pPr>
      <a:lvl7pPr marL="29718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7pPr>
      <a:lvl8pPr marL="34290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8pPr>
      <a:lvl9pPr marL="38862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3" Type="http://schemas.openxmlformats.org/officeDocument/2006/relationships/hyperlink" Target="http://www.thebluediamondgallery.com/wooden-tile/p/plan.html" TargetMode="External"/><Relationship Id="rId2" Type="http://schemas.openxmlformats.org/officeDocument/2006/relationships/image" Target="../media/image10.jpeg"/><Relationship Id="rId1" Type="http://schemas.openxmlformats.org/officeDocument/2006/relationships/slideLayout" Target="../slideLayouts/slideLayout2.xml"/><Relationship Id="rId4" Type="http://schemas.openxmlformats.org/officeDocument/2006/relationships/hyperlink" Target="https://creativecommons.org/licenses/by-sa/3.0/" TargetMode="Externa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7.xml.rels><?xml version="1.0" encoding="UTF-8" standalone="yes"?>
<Relationships xmlns="http://schemas.openxmlformats.org/package/2006/relationships"><Relationship Id="rId2" Type="http://schemas.openxmlformats.org/officeDocument/2006/relationships/image" Target="../media/image2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0864E5C9-52C9-4572-AC75-548B9B9C264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45CC6500-4DBD-4C34-BC14-2387FB483BE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761999"/>
            <a:ext cx="4642228" cy="533400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93045094-E639-45B3-AE9F-B218069B4490}"/>
              </a:ext>
            </a:extLst>
          </p:cNvPr>
          <p:cNvSpPr>
            <a:spLocks noGrp="1"/>
          </p:cNvSpPr>
          <p:nvPr>
            <p:ph type="ctrTitle"/>
          </p:nvPr>
        </p:nvSpPr>
        <p:spPr>
          <a:xfrm>
            <a:off x="624151" y="1298448"/>
            <a:ext cx="3704386" cy="3255264"/>
          </a:xfrm>
        </p:spPr>
        <p:txBody>
          <a:bodyPr>
            <a:normAutofit/>
          </a:bodyPr>
          <a:lstStyle/>
          <a:p>
            <a:r>
              <a:rPr lang="en-US" sz="5000"/>
              <a:t>Information writing lesson 1 of 3 </a:t>
            </a:r>
          </a:p>
        </p:txBody>
      </p:sp>
      <p:pic>
        <p:nvPicPr>
          <p:cNvPr id="6" name="Graphic 5" descr="Open Enrollment">
            <a:extLst>
              <a:ext uri="{FF2B5EF4-FFF2-40B4-BE49-F238E27FC236}">
                <a16:creationId xmlns:a16="http://schemas.microsoft.com/office/drawing/2014/main" id="{DACE304D-52AF-436D-8669-D655B42F241E}"/>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5638950" y="759599"/>
            <a:ext cx="5330650" cy="5330650"/>
          </a:xfrm>
          <a:prstGeom prst="rect">
            <a:avLst/>
          </a:prstGeom>
        </p:spPr>
      </p:pic>
      <p:sp>
        <p:nvSpPr>
          <p:cNvPr id="13" name="Rectangle 12">
            <a:extLst>
              <a:ext uri="{FF2B5EF4-FFF2-40B4-BE49-F238E27FC236}">
                <a16:creationId xmlns:a16="http://schemas.microsoft.com/office/drawing/2014/main" id="{4E34A3B6-BAD2-4156-BDC6-4736248BF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815864" y="758952"/>
            <a:ext cx="384048" cy="5330952"/>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08875727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 name="Rectangle 14">
            <a:extLst>
              <a:ext uri="{FF2B5EF4-FFF2-40B4-BE49-F238E27FC236}">
                <a16:creationId xmlns:a16="http://schemas.microsoft.com/office/drawing/2014/main" id="{17115F77-2FAE-4CA7-9A7F-10D5F2C8F83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761999"/>
            <a:ext cx="9141619" cy="533400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Rectangle 16">
            <a:extLst>
              <a:ext uri="{FF2B5EF4-FFF2-40B4-BE49-F238E27FC236}">
                <a16:creationId xmlns:a16="http://schemas.microsoft.com/office/drawing/2014/main" id="{5CD4C046-A04C-46CC-AFA3-6B0621F628C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270263" y="761999"/>
            <a:ext cx="2925318" cy="5334001"/>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useBgFill="1">
        <p:nvSpPr>
          <p:cNvPr id="19" name="Rectangle 18">
            <a:extLst>
              <a:ext uri="{FF2B5EF4-FFF2-40B4-BE49-F238E27FC236}">
                <a16:creationId xmlns:a16="http://schemas.microsoft.com/office/drawing/2014/main" id="{BC512124-0D13-4ED9-80B7-52AE15B6B41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4" descr="A picture containing drawing, computer&#10;&#10;Description generated with very high confidence">
            <a:extLst>
              <a:ext uri="{FF2B5EF4-FFF2-40B4-BE49-F238E27FC236}">
                <a16:creationId xmlns:a16="http://schemas.microsoft.com/office/drawing/2014/main" id="{A0403EB5-60EB-4893-BDF3-25BE154EF942}"/>
              </a:ext>
            </a:extLst>
          </p:cNvPr>
          <p:cNvPicPr>
            <a:picLocks noChangeAspect="1"/>
          </p:cNvPicPr>
          <p:nvPr/>
        </p:nvPicPr>
        <p:blipFill rotWithShape="1">
          <a:blip r:embed="rId2">
            <a:alphaModFix amt="35000"/>
          </a:blip>
          <a:srcRect t="13041" b="31834"/>
          <a:stretch/>
        </p:blipFill>
        <p:spPr>
          <a:xfrm>
            <a:off x="20" y="10"/>
            <a:ext cx="12191980" cy="6857990"/>
          </a:xfrm>
          <a:prstGeom prst="rect">
            <a:avLst/>
          </a:prstGeom>
        </p:spPr>
      </p:pic>
      <p:sp>
        <p:nvSpPr>
          <p:cNvPr id="2" name="Title 1">
            <a:extLst>
              <a:ext uri="{FF2B5EF4-FFF2-40B4-BE49-F238E27FC236}">
                <a16:creationId xmlns:a16="http://schemas.microsoft.com/office/drawing/2014/main" id="{AF12E945-54C1-446A-9469-423BC7D33FF2}"/>
              </a:ext>
            </a:extLst>
          </p:cNvPr>
          <p:cNvSpPr>
            <a:spLocks noGrp="1"/>
          </p:cNvSpPr>
          <p:nvPr>
            <p:ph type="title"/>
          </p:nvPr>
        </p:nvSpPr>
        <p:spPr>
          <a:xfrm>
            <a:off x="1069847" y="758952"/>
            <a:ext cx="9055227" cy="3794760"/>
          </a:xfrm>
        </p:spPr>
        <p:txBody>
          <a:bodyPr vert="horz" lIns="91440" tIns="45720" rIns="91440" bIns="45720" rtlCol="0" anchor="b">
            <a:normAutofit/>
          </a:bodyPr>
          <a:lstStyle/>
          <a:p>
            <a:r>
              <a:rPr lang="en-US" sz="8800" spc="-100">
                <a:ln w="15875">
                  <a:solidFill>
                    <a:srgbClr val="FFFFFF"/>
                  </a:solidFill>
                </a:ln>
                <a:noFill/>
              </a:rPr>
              <a:t>Welcome writers!!</a:t>
            </a:r>
          </a:p>
        </p:txBody>
      </p:sp>
      <p:sp>
        <p:nvSpPr>
          <p:cNvPr id="3" name="Content Placeholder 2">
            <a:extLst>
              <a:ext uri="{FF2B5EF4-FFF2-40B4-BE49-F238E27FC236}">
                <a16:creationId xmlns:a16="http://schemas.microsoft.com/office/drawing/2014/main" id="{81E82753-42E7-45BE-BACF-D6B863C6FE27}"/>
              </a:ext>
            </a:extLst>
          </p:cNvPr>
          <p:cNvSpPr>
            <a:spLocks noGrp="1"/>
          </p:cNvSpPr>
          <p:nvPr>
            <p:ph idx="1"/>
          </p:nvPr>
        </p:nvSpPr>
        <p:spPr>
          <a:xfrm>
            <a:off x="1100015" y="4670246"/>
            <a:ext cx="7315200" cy="1419658"/>
          </a:xfrm>
        </p:spPr>
        <p:txBody>
          <a:bodyPr vert="horz" lIns="91440" tIns="45720" rIns="91440" bIns="45720" rtlCol="0" anchor="t">
            <a:normAutofit/>
          </a:bodyPr>
          <a:lstStyle/>
          <a:p>
            <a:pPr marL="0" indent="0">
              <a:buNone/>
            </a:pPr>
            <a:r>
              <a:rPr lang="en-US" sz="2800">
                <a:solidFill>
                  <a:schemeClr val="tx1"/>
                </a:solidFill>
              </a:rPr>
              <a:t>Today you are the teacher!  </a:t>
            </a:r>
          </a:p>
        </p:txBody>
      </p:sp>
      <p:sp>
        <p:nvSpPr>
          <p:cNvPr id="21" name="Rectangle 20">
            <a:extLst>
              <a:ext uri="{FF2B5EF4-FFF2-40B4-BE49-F238E27FC236}">
                <a16:creationId xmlns:a16="http://schemas.microsoft.com/office/drawing/2014/main" id="{D4ABACDC-BD54-40F3-9047-8298C77C2D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758952"/>
            <a:ext cx="384048" cy="5330952"/>
          </a:xfrm>
          <a:prstGeom prst="rect">
            <a:avLst/>
          </a:prstGeom>
          <a:solidFill>
            <a:schemeClr val="accent1">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a:extLst>
              <a:ext uri="{FF2B5EF4-FFF2-40B4-BE49-F238E27FC236}">
                <a16:creationId xmlns:a16="http://schemas.microsoft.com/office/drawing/2014/main" id="{B76CB7CA-05C2-4EE8-A97F-B5F3A4F89DA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821442" y="758952"/>
            <a:ext cx="384048" cy="5330952"/>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1826752022"/>
      </p:ext>
    </p:extLst>
  </p:cSld>
  <p:clrMapOvr>
    <a:overrideClrMapping bg1="dk1" tx1="lt1" bg2="dk2" tx2="lt2" accent1="accent1" accent2="accent2" accent3="accent3" accent4="accent4" accent5="accent5" accent6="accent6" hlink="hlink" folHlink="folHlink"/>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E60D18-19BD-4E97-81EA-FA65C6A22031}"/>
              </a:ext>
            </a:extLst>
          </p:cNvPr>
          <p:cNvSpPr>
            <a:spLocks noGrp="1"/>
          </p:cNvSpPr>
          <p:nvPr>
            <p:ph type="title"/>
          </p:nvPr>
        </p:nvSpPr>
        <p:spPr>
          <a:xfrm>
            <a:off x="252919" y="1123837"/>
            <a:ext cx="2947482" cy="4601183"/>
          </a:xfrm>
        </p:spPr>
        <p:txBody>
          <a:bodyPr>
            <a:normAutofit/>
          </a:bodyPr>
          <a:lstStyle/>
          <a:p>
            <a:r>
              <a:rPr lang="en-US"/>
              <a:t>Did you know..</a:t>
            </a:r>
          </a:p>
        </p:txBody>
      </p:sp>
      <p:graphicFrame>
        <p:nvGraphicFramePr>
          <p:cNvPr id="5" name="Content Placeholder 2">
            <a:extLst>
              <a:ext uri="{FF2B5EF4-FFF2-40B4-BE49-F238E27FC236}">
                <a16:creationId xmlns:a16="http://schemas.microsoft.com/office/drawing/2014/main" id="{FB65A338-D077-48F7-8392-4A0F1E39BD31}"/>
              </a:ext>
            </a:extLst>
          </p:cNvPr>
          <p:cNvGraphicFramePr>
            <a:graphicFrameLocks noGrp="1"/>
          </p:cNvGraphicFramePr>
          <p:nvPr>
            <p:ph idx="1"/>
            <p:extLst>
              <p:ext uri="{D42A27DB-BD31-4B8C-83A1-F6EECF244321}">
                <p14:modId xmlns:p14="http://schemas.microsoft.com/office/powerpoint/2010/main" val="85821481"/>
              </p:ext>
            </p:extLst>
          </p:nvPr>
        </p:nvGraphicFramePr>
        <p:xfrm>
          <a:off x="3759896" y="885459"/>
          <a:ext cx="7728267" cy="508732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5675674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17115F77-2FAE-4CA7-9A7F-10D5F2C8F83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761999"/>
            <a:ext cx="9141619" cy="533400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Rectangle 12">
            <a:extLst>
              <a:ext uri="{FF2B5EF4-FFF2-40B4-BE49-F238E27FC236}">
                <a16:creationId xmlns:a16="http://schemas.microsoft.com/office/drawing/2014/main" id="{5CD4C046-A04C-46CC-AFA3-6B0621F628C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270263" y="761999"/>
            <a:ext cx="2925318" cy="5334001"/>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useBgFill="1">
        <p:nvSpPr>
          <p:cNvPr id="15" name="Rectangle 14">
            <a:extLst>
              <a:ext uri="{FF2B5EF4-FFF2-40B4-BE49-F238E27FC236}">
                <a16:creationId xmlns:a16="http://schemas.microsoft.com/office/drawing/2014/main" id="{D589E016-1EE1-484C-8423-012B4B78067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4" descr="A picture containing table, board, wooden, piece&#10;&#10;Description generated with very high confidence">
            <a:extLst>
              <a:ext uri="{FF2B5EF4-FFF2-40B4-BE49-F238E27FC236}">
                <a16:creationId xmlns:a16="http://schemas.microsoft.com/office/drawing/2014/main" id="{6516D0E7-3088-4F02-AAE8-5D23B2931DB6}"/>
              </a:ext>
            </a:extLst>
          </p:cNvPr>
          <p:cNvPicPr>
            <a:picLocks noChangeAspect="1"/>
          </p:cNvPicPr>
          <p:nvPr/>
        </p:nvPicPr>
        <p:blipFill rotWithShape="1">
          <a:blip r:embed="rId2">
            <a:extLst>
              <a:ext uri="{837473B0-CC2E-450A-ABE3-18F120FF3D39}">
                <a1611:picAttrSrcUrl xmlns:a1611="http://schemas.microsoft.com/office/drawing/2016/11/main" r:id="rId3"/>
              </a:ext>
            </a:extLst>
          </a:blip>
          <a:srcRect l="2158" t="20876" r="3971" b="-1"/>
          <a:stretch/>
        </p:blipFill>
        <p:spPr>
          <a:xfrm>
            <a:off x="20" y="-1"/>
            <a:ext cx="12188932" cy="6858000"/>
          </a:xfrm>
          <a:prstGeom prst="rect">
            <a:avLst/>
          </a:prstGeom>
        </p:spPr>
      </p:pic>
      <p:sp>
        <p:nvSpPr>
          <p:cNvPr id="17" name="Rectangle 16">
            <a:extLst>
              <a:ext uri="{FF2B5EF4-FFF2-40B4-BE49-F238E27FC236}">
                <a16:creationId xmlns:a16="http://schemas.microsoft.com/office/drawing/2014/main" id="{46100866-3689-418C-84D9-07C7E2435C8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1300114"/>
            <a:ext cx="4053525" cy="4257773"/>
          </a:xfrm>
          <a:prstGeom prst="rect">
            <a:avLst/>
          </a:prstGeom>
          <a:solidFill>
            <a:schemeClr val="bg1">
              <a:alpha val="8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927021B3-8ED2-413B-93E1-711FA7DBDC24}"/>
              </a:ext>
            </a:extLst>
          </p:cNvPr>
          <p:cNvSpPr>
            <a:spLocks noGrp="1"/>
          </p:cNvSpPr>
          <p:nvPr>
            <p:ph type="title"/>
          </p:nvPr>
        </p:nvSpPr>
        <p:spPr>
          <a:xfrm>
            <a:off x="334557" y="1653703"/>
            <a:ext cx="3361953" cy="2470488"/>
          </a:xfrm>
        </p:spPr>
        <p:txBody>
          <a:bodyPr vert="horz" lIns="91440" tIns="45720" rIns="91440" bIns="45720" rtlCol="0" anchor="b">
            <a:normAutofit/>
          </a:bodyPr>
          <a:lstStyle/>
          <a:p>
            <a:r>
              <a:rPr lang="en-US" sz="4400" spc="-100">
                <a:solidFill>
                  <a:schemeClr val="tx1"/>
                </a:solidFill>
              </a:rPr>
              <a:t>But FIRST.. </a:t>
            </a:r>
          </a:p>
        </p:txBody>
      </p:sp>
      <p:sp>
        <p:nvSpPr>
          <p:cNvPr id="3" name="Content Placeholder 2">
            <a:extLst>
              <a:ext uri="{FF2B5EF4-FFF2-40B4-BE49-F238E27FC236}">
                <a16:creationId xmlns:a16="http://schemas.microsoft.com/office/drawing/2014/main" id="{DB333333-199A-4E9A-B515-DF9AD3408BE0}"/>
              </a:ext>
            </a:extLst>
          </p:cNvPr>
          <p:cNvSpPr>
            <a:spLocks noGrp="1"/>
          </p:cNvSpPr>
          <p:nvPr>
            <p:ph idx="1"/>
          </p:nvPr>
        </p:nvSpPr>
        <p:spPr>
          <a:xfrm>
            <a:off x="364724" y="4260714"/>
            <a:ext cx="3331786" cy="1032093"/>
          </a:xfrm>
        </p:spPr>
        <p:txBody>
          <a:bodyPr vert="horz" lIns="91440" tIns="45720" rIns="91440" bIns="45720" rtlCol="0" anchor="t">
            <a:normAutofit/>
          </a:bodyPr>
          <a:lstStyle/>
          <a:p>
            <a:pPr marL="0" indent="0">
              <a:buNone/>
            </a:pPr>
            <a:r>
              <a:rPr lang="en-US">
                <a:solidFill>
                  <a:schemeClr val="tx1"/>
                </a:solidFill>
              </a:rPr>
              <a:t>You need a plan! </a:t>
            </a:r>
          </a:p>
        </p:txBody>
      </p:sp>
      <p:sp>
        <p:nvSpPr>
          <p:cNvPr id="6" name="TextBox 5">
            <a:extLst>
              <a:ext uri="{FF2B5EF4-FFF2-40B4-BE49-F238E27FC236}">
                <a16:creationId xmlns:a16="http://schemas.microsoft.com/office/drawing/2014/main" id="{14F9CF83-26B8-4762-9EAA-04FE398CF08F}"/>
              </a:ext>
            </a:extLst>
          </p:cNvPr>
          <p:cNvSpPr txBox="1"/>
          <p:nvPr/>
        </p:nvSpPr>
        <p:spPr>
          <a:xfrm>
            <a:off x="9811378" y="6657944"/>
            <a:ext cx="2377574" cy="200055"/>
          </a:xfrm>
          <a:prstGeom prst="rect">
            <a:avLst/>
          </a:prstGeom>
          <a:solidFill>
            <a:srgbClr val="000000"/>
          </a:solidFill>
        </p:spPr>
        <p:txBody>
          <a:bodyPr wrap="none">
            <a:spAutoFit/>
          </a:bodyPr>
          <a:lstStyle/>
          <a:p>
            <a:pPr algn="r">
              <a:spcAft>
                <a:spcPts val="600"/>
              </a:spcAft>
            </a:pPr>
            <a:r>
              <a:rPr lang="en-US" sz="700">
                <a:solidFill>
                  <a:srgbClr val="FFFFFF"/>
                </a:solidFill>
                <a:hlinkClick r:id="rId3">
                  <a:extLst>
                    <a:ext uri="{A12FA001-AC4F-418D-AE19-62706E023703}">
                      <ahyp:hlinkClr xmlns:ahyp="http://schemas.microsoft.com/office/drawing/2018/hyperlinkcolor" val="tx"/>
                    </a:ext>
                  </a:extLst>
                </a:hlinkClick>
              </a:rPr>
              <a:t>This Photo</a:t>
            </a:r>
            <a:r>
              <a:rPr lang="en-US" sz="700">
                <a:solidFill>
                  <a:srgbClr val="FFFFFF"/>
                </a:solidFill>
              </a:rPr>
              <a:t> by Unknown author is licensed under </a:t>
            </a:r>
            <a:r>
              <a:rPr lang="en-US" sz="700">
                <a:solidFill>
                  <a:srgbClr val="FFFFFF"/>
                </a:solidFill>
                <a:hlinkClick r:id="rId4">
                  <a:extLst>
                    <a:ext uri="{A12FA001-AC4F-418D-AE19-62706E023703}">
                      <ahyp:hlinkClr xmlns:ahyp="http://schemas.microsoft.com/office/drawing/2018/hyperlinkcolor" val="tx"/>
                    </a:ext>
                  </a:extLst>
                </a:hlinkClick>
              </a:rPr>
              <a:t>CC BY-SA</a:t>
            </a:r>
            <a:r>
              <a:rPr lang="en-US" sz="700">
                <a:solidFill>
                  <a:srgbClr val="FFFFFF"/>
                </a:solidFill>
              </a:rPr>
              <a:t>.</a:t>
            </a:r>
          </a:p>
        </p:txBody>
      </p:sp>
    </p:spTree>
    <p:extLst>
      <p:ext uri="{BB962C8B-B14F-4D97-AF65-F5344CB8AC3E}">
        <p14:creationId xmlns:p14="http://schemas.microsoft.com/office/powerpoint/2010/main" val="2224637596"/>
      </p:ext>
    </p:extLst>
  </p:cSld>
  <p:clrMapOvr>
    <a:overrideClrMapping bg1="dk1" tx1="lt1" bg2="dk2" tx2="lt2" accent1="accent1" accent2="accent2" accent3="accent3" accent4="accent4" accent5="accent5" accent6="accent6" hlink="hlink" folHlink="folHlink"/>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142511-BE20-4A93-9DAF-3EEEB9DF2AB3}"/>
              </a:ext>
            </a:extLst>
          </p:cNvPr>
          <p:cNvSpPr>
            <a:spLocks noGrp="1"/>
          </p:cNvSpPr>
          <p:nvPr>
            <p:ph type="title"/>
          </p:nvPr>
        </p:nvSpPr>
        <p:spPr>
          <a:xfrm>
            <a:off x="252919" y="1123837"/>
            <a:ext cx="2947482" cy="4601183"/>
          </a:xfrm>
        </p:spPr>
        <p:txBody>
          <a:bodyPr>
            <a:normAutofit/>
          </a:bodyPr>
          <a:lstStyle/>
          <a:p>
            <a:r>
              <a:rPr lang="en-US"/>
              <a:t>First..</a:t>
            </a:r>
          </a:p>
        </p:txBody>
      </p:sp>
      <p:graphicFrame>
        <p:nvGraphicFramePr>
          <p:cNvPr id="6" name="Content Placeholder 2">
            <a:extLst>
              <a:ext uri="{FF2B5EF4-FFF2-40B4-BE49-F238E27FC236}">
                <a16:creationId xmlns:a16="http://schemas.microsoft.com/office/drawing/2014/main" id="{6C07F225-41BF-4A03-A939-0BF15BCC7ADC}"/>
              </a:ext>
            </a:extLst>
          </p:cNvPr>
          <p:cNvGraphicFramePr>
            <a:graphicFrameLocks noGrp="1"/>
          </p:cNvGraphicFramePr>
          <p:nvPr>
            <p:ph idx="1"/>
            <p:extLst>
              <p:ext uri="{D42A27DB-BD31-4B8C-83A1-F6EECF244321}">
                <p14:modId xmlns:p14="http://schemas.microsoft.com/office/powerpoint/2010/main" val="3652832482"/>
              </p:ext>
            </p:extLst>
          </p:nvPr>
        </p:nvGraphicFramePr>
        <p:xfrm>
          <a:off x="3759896" y="885459"/>
          <a:ext cx="7728267" cy="508732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96218287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C6E58B-D3D5-43B6-A654-C54D9A90AF91}"/>
              </a:ext>
            </a:extLst>
          </p:cNvPr>
          <p:cNvSpPr>
            <a:spLocks noGrp="1"/>
          </p:cNvSpPr>
          <p:nvPr>
            <p:ph type="title"/>
          </p:nvPr>
        </p:nvSpPr>
        <p:spPr>
          <a:xfrm>
            <a:off x="252919" y="1123837"/>
            <a:ext cx="2947482" cy="4601183"/>
          </a:xfrm>
        </p:spPr>
        <p:txBody>
          <a:bodyPr>
            <a:normAutofit/>
          </a:bodyPr>
          <a:lstStyle/>
          <a:p>
            <a:r>
              <a:rPr lang="en-US" sz="3100"/>
              <a:t>My information book:</a:t>
            </a:r>
            <a:br>
              <a:rPr lang="en-US" sz="3100"/>
            </a:br>
            <a:br>
              <a:rPr lang="en-US" sz="3100"/>
            </a:br>
            <a:r>
              <a:rPr lang="en-US" sz="3100"/>
              <a:t>Every July I go to watch the Fireworks! I'll teach you about Fireworks in my information book</a:t>
            </a:r>
          </a:p>
        </p:txBody>
      </p:sp>
      <p:graphicFrame>
        <p:nvGraphicFramePr>
          <p:cNvPr id="5" name="Content Placeholder 2">
            <a:extLst>
              <a:ext uri="{FF2B5EF4-FFF2-40B4-BE49-F238E27FC236}">
                <a16:creationId xmlns:a16="http://schemas.microsoft.com/office/drawing/2014/main" id="{566EEE33-8444-4DD7-88AE-736E8DFF590D}"/>
              </a:ext>
            </a:extLst>
          </p:cNvPr>
          <p:cNvGraphicFramePr>
            <a:graphicFrameLocks noGrp="1"/>
          </p:cNvGraphicFramePr>
          <p:nvPr>
            <p:ph idx="1"/>
            <p:extLst>
              <p:ext uri="{D42A27DB-BD31-4B8C-83A1-F6EECF244321}">
                <p14:modId xmlns:p14="http://schemas.microsoft.com/office/powerpoint/2010/main" val="1838368765"/>
              </p:ext>
            </p:extLst>
          </p:nvPr>
        </p:nvGraphicFramePr>
        <p:xfrm>
          <a:off x="3759896" y="885459"/>
          <a:ext cx="7728267" cy="508732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99378034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DB8424AB-D56B-4256-866A-5B54DE93C20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761999"/>
            <a:ext cx="9141619" cy="533400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4" name="Rectangle 23">
            <a:extLst>
              <a:ext uri="{FF2B5EF4-FFF2-40B4-BE49-F238E27FC236}">
                <a16:creationId xmlns:a16="http://schemas.microsoft.com/office/drawing/2014/main" id="{FC999C28-AD33-4EB7-A5F1-C06D10A5FD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270263" y="761999"/>
            <a:ext cx="2925318" cy="5334001"/>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useBgFill="1">
        <p:nvSpPr>
          <p:cNvPr id="26" name="Rectangle 25">
            <a:extLst>
              <a:ext uri="{FF2B5EF4-FFF2-40B4-BE49-F238E27FC236}">
                <a16:creationId xmlns:a16="http://schemas.microsoft.com/office/drawing/2014/main" id="{0864E5C9-52C9-4572-AC75-548B9B9C264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Rectangle 27">
            <a:extLst>
              <a:ext uri="{FF2B5EF4-FFF2-40B4-BE49-F238E27FC236}">
                <a16:creationId xmlns:a16="http://schemas.microsoft.com/office/drawing/2014/main" id="{45CC6500-4DBD-4C34-BC14-2387FB483BE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761999"/>
            <a:ext cx="4642228" cy="533400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91E89F6F-2318-4488-801A-23789327B8B5}"/>
              </a:ext>
            </a:extLst>
          </p:cNvPr>
          <p:cNvSpPr>
            <a:spLocks noGrp="1"/>
          </p:cNvSpPr>
          <p:nvPr>
            <p:ph type="title"/>
          </p:nvPr>
        </p:nvSpPr>
        <p:spPr>
          <a:xfrm>
            <a:off x="1069849" y="1298448"/>
            <a:ext cx="3258688" cy="3255264"/>
          </a:xfrm>
        </p:spPr>
        <p:txBody>
          <a:bodyPr vert="horz" lIns="91440" tIns="45720" rIns="91440" bIns="45720" rtlCol="0" anchor="b">
            <a:normAutofit fontScale="90000"/>
          </a:bodyPr>
          <a:lstStyle/>
          <a:p>
            <a:r>
              <a:rPr lang="en-US" sz="3700" spc="-100"/>
              <a:t>Here is my writing on fireworks. The first page is about different kinds of fireworks</a:t>
            </a:r>
          </a:p>
        </p:txBody>
      </p:sp>
      <p:pic>
        <p:nvPicPr>
          <p:cNvPr id="4" name="Picture 4" descr="A close up of text on a white background&#10;&#10;Description generated with very high confidence">
            <a:extLst>
              <a:ext uri="{FF2B5EF4-FFF2-40B4-BE49-F238E27FC236}">
                <a16:creationId xmlns:a16="http://schemas.microsoft.com/office/drawing/2014/main" id="{58589AE4-71B2-4BC0-8C05-D43DC2CFC501}"/>
              </a:ext>
            </a:extLst>
          </p:cNvPr>
          <p:cNvPicPr>
            <a:picLocks noGrp="1" noChangeAspect="1"/>
          </p:cNvPicPr>
          <p:nvPr>
            <p:ph idx="1"/>
          </p:nvPr>
        </p:nvPicPr>
        <p:blipFill>
          <a:blip r:embed="rId2"/>
          <a:stretch>
            <a:fillRect/>
          </a:stretch>
        </p:blipFill>
        <p:spPr>
          <a:xfrm>
            <a:off x="6198669" y="759599"/>
            <a:ext cx="4211213" cy="5330650"/>
          </a:xfrm>
          <a:prstGeom prst="rect">
            <a:avLst/>
          </a:prstGeom>
        </p:spPr>
      </p:pic>
      <p:sp>
        <p:nvSpPr>
          <p:cNvPr id="30" name="Rectangle 29">
            <a:extLst>
              <a:ext uri="{FF2B5EF4-FFF2-40B4-BE49-F238E27FC236}">
                <a16:creationId xmlns:a16="http://schemas.microsoft.com/office/drawing/2014/main" id="{4E34A3B6-BAD2-4156-BDC6-4736248BF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815864" y="758952"/>
            <a:ext cx="384048" cy="5330952"/>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85044689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DB8424AB-D56B-4256-866A-5B54DE93C20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761999"/>
            <a:ext cx="9141619" cy="533400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a:extLst>
              <a:ext uri="{FF2B5EF4-FFF2-40B4-BE49-F238E27FC236}">
                <a16:creationId xmlns:a16="http://schemas.microsoft.com/office/drawing/2014/main" id="{FC999C28-AD33-4EB7-A5F1-C06D10A5FD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270263" y="761999"/>
            <a:ext cx="2925318" cy="5334001"/>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useBgFill="1">
        <p:nvSpPr>
          <p:cNvPr id="13" name="Rectangle 12">
            <a:extLst>
              <a:ext uri="{FF2B5EF4-FFF2-40B4-BE49-F238E27FC236}">
                <a16:creationId xmlns:a16="http://schemas.microsoft.com/office/drawing/2014/main" id="{0864E5C9-52C9-4572-AC75-548B9B9C264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45CC6500-4DBD-4C34-BC14-2387FB483BE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761999"/>
            <a:ext cx="4642228" cy="533400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4A1FF5D0-2F36-41A5-ACFF-272675A1E718}"/>
              </a:ext>
            </a:extLst>
          </p:cNvPr>
          <p:cNvSpPr>
            <a:spLocks noGrp="1"/>
          </p:cNvSpPr>
          <p:nvPr>
            <p:ph type="title"/>
          </p:nvPr>
        </p:nvSpPr>
        <p:spPr>
          <a:xfrm>
            <a:off x="1069849" y="1298448"/>
            <a:ext cx="3258688" cy="3255264"/>
          </a:xfrm>
        </p:spPr>
        <p:txBody>
          <a:bodyPr vert="horz" lIns="91440" tIns="45720" rIns="91440" bIns="45720" rtlCol="0" anchor="b">
            <a:normAutofit/>
          </a:bodyPr>
          <a:lstStyle/>
          <a:p>
            <a:r>
              <a:rPr lang="en-US" sz="4100" spc="-100"/>
              <a:t>My second page is about how fireworks can be dangerous</a:t>
            </a:r>
          </a:p>
        </p:txBody>
      </p:sp>
      <p:pic>
        <p:nvPicPr>
          <p:cNvPr id="4" name="Picture 4" descr="A close up of text on a white background&#10;&#10;Description generated with very high confidence">
            <a:extLst>
              <a:ext uri="{FF2B5EF4-FFF2-40B4-BE49-F238E27FC236}">
                <a16:creationId xmlns:a16="http://schemas.microsoft.com/office/drawing/2014/main" id="{273C3A3B-5830-4E61-AAD0-1661896AD651}"/>
              </a:ext>
            </a:extLst>
          </p:cNvPr>
          <p:cNvPicPr>
            <a:picLocks noGrp="1" noChangeAspect="1"/>
          </p:cNvPicPr>
          <p:nvPr>
            <p:ph idx="1"/>
          </p:nvPr>
        </p:nvPicPr>
        <p:blipFill>
          <a:blip r:embed="rId2"/>
          <a:stretch>
            <a:fillRect/>
          </a:stretch>
        </p:blipFill>
        <p:spPr>
          <a:xfrm>
            <a:off x="5762282" y="759599"/>
            <a:ext cx="5083987" cy="5330650"/>
          </a:xfrm>
          <a:prstGeom prst="rect">
            <a:avLst/>
          </a:prstGeom>
        </p:spPr>
      </p:pic>
      <p:sp>
        <p:nvSpPr>
          <p:cNvPr id="17" name="Rectangle 16">
            <a:extLst>
              <a:ext uri="{FF2B5EF4-FFF2-40B4-BE49-F238E27FC236}">
                <a16:creationId xmlns:a16="http://schemas.microsoft.com/office/drawing/2014/main" id="{4E34A3B6-BAD2-4156-BDC6-4736248BF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815864" y="758952"/>
            <a:ext cx="384048" cy="5330952"/>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187917702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160B1D-A4C5-499C-8E6F-7B7084A6CF4A}"/>
              </a:ext>
            </a:extLst>
          </p:cNvPr>
          <p:cNvSpPr>
            <a:spLocks noGrp="1"/>
          </p:cNvSpPr>
          <p:nvPr>
            <p:ph type="title"/>
          </p:nvPr>
        </p:nvSpPr>
        <p:spPr>
          <a:xfrm>
            <a:off x="252919" y="1123837"/>
            <a:ext cx="2947482" cy="4601183"/>
          </a:xfrm>
        </p:spPr>
        <p:txBody>
          <a:bodyPr>
            <a:normAutofit/>
          </a:bodyPr>
          <a:lstStyle/>
          <a:p>
            <a:r>
              <a:rPr lang="en-US"/>
              <a:t>Now, it is your turn! Here are the steps for writing your own information book one more time :) </a:t>
            </a:r>
          </a:p>
        </p:txBody>
      </p:sp>
      <p:graphicFrame>
        <p:nvGraphicFramePr>
          <p:cNvPr id="5" name="Content Placeholder 2">
            <a:extLst>
              <a:ext uri="{FF2B5EF4-FFF2-40B4-BE49-F238E27FC236}">
                <a16:creationId xmlns:a16="http://schemas.microsoft.com/office/drawing/2014/main" id="{D8E45581-0531-4E9F-8757-A7B4D2A9E972}"/>
              </a:ext>
            </a:extLst>
          </p:cNvPr>
          <p:cNvGraphicFramePr>
            <a:graphicFrameLocks noGrp="1"/>
          </p:cNvGraphicFramePr>
          <p:nvPr>
            <p:ph idx="1"/>
            <p:extLst>
              <p:ext uri="{D42A27DB-BD31-4B8C-83A1-F6EECF244321}">
                <p14:modId xmlns:p14="http://schemas.microsoft.com/office/powerpoint/2010/main" val="2941250897"/>
              </p:ext>
            </p:extLst>
          </p:nvPr>
        </p:nvGraphicFramePr>
        <p:xfrm>
          <a:off x="3759896" y="885459"/>
          <a:ext cx="7728267" cy="508732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540198717"/>
      </p:ext>
    </p:extLst>
  </p:cSld>
  <p:clrMapOvr>
    <a:masterClrMapping/>
  </p:clrMapOvr>
</p:sld>
</file>

<file path=ppt/theme/theme1.xml><?xml version="1.0" encoding="utf-8"?>
<a:theme xmlns:a="http://schemas.openxmlformats.org/drawingml/2006/main" name="Frame">
  <a:themeElements>
    <a:clrScheme name="Frame">
      <a:dk1>
        <a:srgbClr val="000000"/>
      </a:dk1>
      <a:lt1>
        <a:srgbClr val="FFFFFF"/>
      </a:lt1>
      <a:dk2>
        <a:srgbClr val="545454"/>
      </a:dk2>
      <a:lt2>
        <a:srgbClr val="BFBFBF"/>
      </a:lt2>
      <a:accent1>
        <a:srgbClr val="40BAD2"/>
      </a:accent1>
      <a:accent2>
        <a:srgbClr val="FAB900"/>
      </a:accent2>
      <a:accent3>
        <a:srgbClr val="90BB23"/>
      </a:accent3>
      <a:accent4>
        <a:srgbClr val="EE7008"/>
      </a:accent4>
      <a:accent5>
        <a:srgbClr val="1AB39F"/>
      </a:accent5>
      <a:accent6>
        <a:srgbClr val="D5393D"/>
      </a:accent6>
      <a:hlink>
        <a:srgbClr val="90BB23"/>
      </a:hlink>
      <a:folHlink>
        <a:srgbClr val="EE7008"/>
      </a:folHlink>
    </a:clrScheme>
    <a:fontScheme name="Frame">
      <a:majorFont>
        <a:latin typeface="Corbel" panose="020B0503020204020204"/>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Frame">
      <a:fillStyleLst>
        <a:solidFill>
          <a:schemeClr val="phClr"/>
        </a:solidFill>
        <a:solidFill>
          <a:schemeClr val="phClr">
            <a:tint val="65000"/>
          </a:schemeClr>
        </a:solidFill>
        <a:solidFill>
          <a:schemeClr val="phClr">
            <a:shade val="80000"/>
            <a:satMod val="15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2700" h="25400" prst="coolSlant"/>
          </a:sp3d>
        </a:effectStyle>
      </a:effectStyleLst>
      <a:bgFillStyleLst>
        <a:solidFill>
          <a:schemeClr val="phClr"/>
        </a:solidFill>
        <a:solidFill>
          <a:schemeClr val="phClr">
            <a:tint val="95000"/>
            <a:satMod val="170000"/>
          </a:schemeClr>
        </a:solidFill>
        <a:gradFill rotWithShape="1">
          <a:gsLst>
            <a:gs pos="0">
              <a:schemeClr val="phClr">
                <a:tint val="93000"/>
                <a:shade val="98000"/>
                <a:satMod val="120000"/>
                <a:lumMod val="102000"/>
              </a:schemeClr>
            </a:gs>
            <a:gs pos="48000">
              <a:schemeClr val="phClr">
                <a:tint val="98000"/>
                <a:shade val="90000"/>
                <a:satMod val="110000"/>
                <a:lumMod val="103000"/>
              </a:schemeClr>
            </a:gs>
            <a:gs pos="100000">
              <a:schemeClr val="phClr">
                <a:tint val="98000"/>
                <a:shade val="80000"/>
                <a:satMod val="100000"/>
              </a:schemeClr>
            </a:gs>
          </a:gsLst>
          <a:lin ang="5400000" scaled="0"/>
        </a:gradFill>
      </a:bgFillStyleLst>
    </a:fmtScheme>
  </a:themeElements>
  <a:objectDefaults/>
  <a:extraClrSchemeLst/>
  <a:extLst>
    <a:ext uri="{05A4C25C-085E-4340-85A3-A5531E510DB2}">
      <thm15:themeFamily xmlns:thm15="http://schemas.microsoft.com/office/thememl/2012/main" name="Frame" id="{F226E7A2-7162-461C-9490-D27D9DC04E43}" vid="{629A0216-3BBD-45C0-B63F-2683BEA18F60}"/>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E6F47CA7C65B444C844855EFBA80EB1D" ma:contentTypeVersion="6" ma:contentTypeDescription="Create a new document." ma:contentTypeScope="" ma:versionID="a705eff1f6fe8ebbd5fc40a689a034df">
  <xsd:schema xmlns:xsd="http://www.w3.org/2001/XMLSchema" xmlns:xs="http://www.w3.org/2001/XMLSchema" xmlns:p="http://schemas.microsoft.com/office/2006/metadata/properties" xmlns:ns2="9a9f9016-6aff-47cd-8247-d4bfe8ea27c0" targetNamespace="http://schemas.microsoft.com/office/2006/metadata/properties" ma:root="true" ma:fieldsID="a9cd25a9ed143be6f51cd054c2764f74" ns2:_="">
    <xsd:import namespace="9a9f9016-6aff-47cd-8247-d4bfe8ea27c0"/>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OCR"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a9f9016-6aff-47cd-8247-d4bfe8ea27c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4E3BD4AB-DE27-4CBE-8C34-57EC013D4D1F}">
  <ds:schemaRefs>
    <ds:schemaRef ds:uri="http://schemas.microsoft.com/office/2006/metadata/properties"/>
    <ds:schemaRef ds:uri="http://schemas.microsoft.com/office/infopath/2007/PartnerControls"/>
  </ds:schemaRefs>
</ds:datastoreItem>
</file>

<file path=customXml/itemProps2.xml><?xml version="1.0" encoding="utf-8"?>
<ds:datastoreItem xmlns:ds="http://schemas.openxmlformats.org/officeDocument/2006/customXml" ds:itemID="{D61D33CC-2AAE-47A0-8A1E-991034AA0C61}">
  <ds:schemaRefs>
    <ds:schemaRef ds:uri="http://schemas.microsoft.com/sharepoint/v3/contenttype/forms"/>
  </ds:schemaRefs>
</ds:datastoreItem>
</file>

<file path=customXml/itemProps3.xml><?xml version="1.0" encoding="utf-8"?>
<ds:datastoreItem xmlns:ds="http://schemas.openxmlformats.org/officeDocument/2006/customXml" ds:itemID="{E2CACE43-804F-43A1-A425-9CAA4B560CE3}">
  <ds:schemaRefs>
    <ds:schemaRef ds:uri="9a9f9016-6aff-47cd-8247-d4bfe8ea27c0"/>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docProps/app.xml><?xml version="1.0" encoding="utf-8"?>
<Properties xmlns="http://schemas.openxmlformats.org/officeDocument/2006/extended-properties" xmlns:vt="http://schemas.openxmlformats.org/officeDocument/2006/docPropsVTypes">
  <Template>office theme</Template>
  <Application>Microsoft Office PowerPoint</Application>
  <PresentationFormat>Widescreen</PresentationFormat>
  <Slides>9</Slides>
  <Notes>0</Notes>
  <HiddenSlides>0</HiddenSlide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Frame</vt:lpstr>
      <vt:lpstr>Information writing lesson 1 of 3 </vt:lpstr>
      <vt:lpstr>Welcome writers!!</vt:lpstr>
      <vt:lpstr>Did you know..</vt:lpstr>
      <vt:lpstr>But FIRST.. </vt:lpstr>
      <vt:lpstr>First..</vt:lpstr>
      <vt:lpstr>My information book:  Every July I go to watch the Fireworks! I'll teach you about Fireworks in my information book</vt:lpstr>
      <vt:lpstr>Here is my writing on fireworks. The first page is about different kinds of fireworks</vt:lpstr>
      <vt:lpstr>My second page is about how fireworks can be dangerous</vt:lpstr>
      <vt:lpstr>Now, it is your turn! Here are the steps for writing your own information book one more time :)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
  <cp:revision>3</cp:revision>
  <dcterms:created xsi:type="dcterms:W3CDTF">2020-03-24T16:23:54Z</dcterms:created>
  <dcterms:modified xsi:type="dcterms:W3CDTF">2020-04-01T17:47:22Z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0x010100E6F47CA7C65B444C844855EFBA80EB1D</vt:lpwstr>
  </property>
</Properties>
</file>