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9" r:id="rId4"/>
  </p:sldMasterIdLst>
  <p:sldIdLst>
    <p:sldId id="258" r:id="rId5"/>
    <p:sldId id="260" r:id="rId6"/>
    <p:sldId id="259" r:id="rId7"/>
    <p:sldId id="257" r:id="rId8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E2B095-59D7-4E63-AE80-61C2E58FB7DB}" v="327" dt="2020-04-01T17:16:18.026"/>
    <p1510:client id="{960F9043-1AF6-44A1-BB94-0536AF68E13C}" v="132" dt="2020-04-01T16:58:22.686"/>
    <p1510:client id="{97DA8DDC-9684-4C91-B9C1-EC62636952D1}" v="15" dt="2020-04-01T17:17:38.337"/>
    <p1510:client id="{C5E2E4F1-8B60-49AC-9AF7-90177B0E205B}" v="5" dt="2020-04-01T17:10:44.352"/>
    <p1510:client id="{F42DA127-D748-4B84-9A55-1FA86464543C}" v="34" dt="2020-04-01T17:13:05.0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anda Krawchuk" userId="S::amanda.krawchuk@lethsd.ab.ca::40289e59-b962-48a9-bdad-33005c977707" providerId="AD" clId="Web-{F42DA127-D748-4B84-9A55-1FA86464543C}"/>
    <pc:docChg chg="modSld">
      <pc:chgData name="Amanda Krawchuk" userId="S::amanda.krawchuk@lethsd.ab.ca::40289e59-b962-48a9-bdad-33005c977707" providerId="AD" clId="Web-{F42DA127-D748-4B84-9A55-1FA86464543C}" dt="2020-04-01T17:13:05.074" v="32" actId="20577"/>
      <pc:docMkLst>
        <pc:docMk/>
      </pc:docMkLst>
      <pc:sldChg chg="addSp modSp">
        <pc:chgData name="Amanda Krawchuk" userId="S::amanda.krawchuk@lethsd.ab.ca::40289e59-b962-48a9-bdad-33005c977707" providerId="AD" clId="Web-{F42DA127-D748-4B84-9A55-1FA86464543C}" dt="2020-04-01T17:12:52.965" v="22" actId="20577"/>
        <pc:sldMkLst>
          <pc:docMk/>
          <pc:sldMk cId="3940846443" sldId="259"/>
        </pc:sldMkLst>
        <pc:spChg chg="mod">
          <ac:chgData name="Amanda Krawchuk" userId="S::amanda.krawchuk@lethsd.ab.ca::40289e59-b962-48a9-bdad-33005c977707" providerId="AD" clId="Web-{F42DA127-D748-4B84-9A55-1FA86464543C}" dt="2020-04-01T17:12:11.886" v="3" actId="1076"/>
          <ac:spMkLst>
            <pc:docMk/>
            <pc:sldMk cId="3940846443" sldId="259"/>
            <ac:spMk id="2" creationId="{1F08DCCF-21A7-45FB-9A9F-EDB3CB491A60}"/>
          </ac:spMkLst>
        </pc:spChg>
        <pc:spChg chg="add mod">
          <ac:chgData name="Amanda Krawchuk" userId="S::amanda.krawchuk@lethsd.ab.ca::40289e59-b962-48a9-bdad-33005c977707" providerId="AD" clId="Web-{F42DA127-D748-4B84-9A55-1FA86464543C}" dt="2020-04-01T17:12:52.965" v="22" actId="20577"/>
          <ac:spMkLst>
            <pc:docMk/>
            <pc:sldMk cId="3940846443" sldId="259"/>
            <ac:spMk id="4" creationId="{5A782575-3DA5-4272-B9D6-349EB5B35872}"/>
          </ac:spMkLst>
        </pc:spChg>
      </pc:sldChg>
      <pc:sldChg chg="modSp">
        <pc:chgData name="Amanda Krawchuk" userId="S::amanda.krawchuk@lethsd.ab.ca::40289e59-b962-48a9-bdad-33005c977707" providerId="AD" clId="Web-{F42DA127-D748-4B84-9A55-1FA86464543C}" dt="2020-04-01T17:13:05.074" v="31" actId="20577"/>
        <pc:sldMkLst>
          <pc:docMk/>
          <pc:sldMk cId="945279795" sldId="260"/>
        </pc:sldMkLst>
        <pc:spChg chg="mod">
          <ac:chgData name="Amanda Krawchuk" userId="S::amanda.krawchuk@lethsd.ab.ca::40289e59-b962-48a9-bdad-33005c977707" providerId="AD" clId="Web-{F42DA127-D748-4B84-9A55-1FA86464543C}" dt="2020-04-01T17:13:05.074" v="31" actId="20577"/>
          <ac:spMkLst>
            <pc:docMk/>
            <pc:sldMk cId="945279795" sldId="260"/>
            <ac:spMk id="2" creationId="{65D6EB1B-F527-41D6-87E1-191F95EAFCAA}"/>
          </ac:spMkLst>
        </pc:spChg>
      </pc:sldChg>
    </pc:docChg>
  </pc:docChgLst>
  <pc:docChgLst>
    <pc:chgData name="Amanda Krawchuk" userId="S::amanda.krawchuk@lethsd.ab.ca::40289e59-b962-48a9-bdad-33005c977707" providerId="AD" clId="Web-{5DE2B095-59D7-4E63-AE80-61C2E58FB7DB}"/>
    <pc:docChg chg="modSld">
      <pc:chgData name="Amanda Krawchuk" userId="S::amanda.krawchuk@lethsd.ab.ca::40289e59-b962-48a9-bdad-33005c977707" providerId="AD" clId="Web-{5DE2B095-59D7-4E63-AE80-61C2E58FB7DB}" dt="2020-04-01T17:16:18.026" v="323" actId="20577"/>
      <pc:docMkLst>
        <pc:docMk/>
      </pc:docMkLst>
      <pc:sldChg chg="addSp modSp">
        <pc:chgData name="Amanda Krawchuk" userId="S::amanda.krawchuk@lethsd.ab.ca::40289e59-b962-48a9-bdad-33005c977707" providerId="AD" clId="Web-{5DE2B095-59D7-4E63-AE80-61C2E58FB7DB}" dt="2020-04-01T17:16:16.479" v="321" actId="20577"/>
        <pc:sldMkLst>
          <pc:docMk/>
          <pc:sldMk cId="945279795" sldId="260"/>
        </pc:sldMkLst>
        <pc:spChg chg="mod">
          <ac:chgData name="Amanda Krawchuk" userId="S::amanda.krawchuk@lethsd.ab.ca::40289e59-b962-48a9-bdad-33005c977707" providerId="AD" clId="Web-{5DE2B095-59D7-4E63-AE80-61C2E58FB7DB}" dt="2020-04-01T17:15:53.370" v="313" actId="20577"/>
          <ac:spMkLst>
            <pc:docMk/>
            <pc:sldMk cId="945279795" sldId="260"/>
            <ac:spMk id="2" creationId="{65D6EB1B-F527-41D6-87E1-191F95EAFCAA}"/>
          </ac:spMkLst>
        </pc:spChg>
        <pc:spChg chg="add mod">
          <ac:chgData name="Amanda Krawchuk" userId="S::amanda.krawchuk@lethsd.ab.ca::40289e59-b962-48a9-bdad-33005c977707" providerId="AD" clId="Web-{5DE2B095-59D7-4E63-AE80-61C2E58FB7DB}" dt="2020-04-01T17:16:16.479" v="321" actId="20577"/>
          <ac:spMkLst>
            <pc:docMk/>
            <pc:sldMk cId="945279795" sldId="260"/>
            <ac:spMk id="4" creationId="{D5B23948-1ED2-417A-86FB-9D69F7237D65}"/>
          </ac:spMkLst>
        </pc:spChg>
      </pc:sldChg>
    </pc:docChg>
  </pc:docChgLst>
  <pc:docChgLst>
    <pc:chgData name="Amanda Krawchuk" userId="S::amanda.krawchuk@lethsd.ab.ca::40289e59-b962-48a9-bdad-33005c977707" providerId="AD" clId="Web-{C5E2E4F1-8B60-49AC-9AF7-90177B0E205B}"/>
    <pc:docChg chg="modSld">
      <pc:chgData name="Amanda Krawchuk" userId="S::amanda.krawchuk@lethsd.ab.ca::40289e59-b962-48a9-bdad-33005c977707" providerId="AD" clId="Web-{C5E2E4F1-8B60-49AC-9AF7-90177B0E205B}" dt="2020-04-01T17:10:44.352" v="4" actId="20577"/>
      <pc:docMkLst>
        <pc:docMk/>
      </pc:docMkLst>
      <pc:sldChg chg="modSp">
        <pc:chgData name="Amanda Krawchuk" userId="S::amanda.krawchuk@lethsd.ab.ca::40289e59-b962-48a9-bdad-33005c977707" providerId="AD" clId="Web-{C5E2E4F1-8B60-49AC-9AF7-90177B0E205B}" dt="2020-04-01T17:10:41.914" v="2" actId="20577"/>
        <pc:sldMkLst>
          <pc:docMk/>
          <pc:sldMk cId="945279795" sldId="260"/>
        </pc:sldMkLst>
        <pc:spChg chg="mod">
          <ac:chgData name="Amanda Krawchuk" userId="S::amanda.krawchuk@lethsd.ab.ca::40289e59-b962-48a9-bdad-33005c977707" providerId="AD" clId="Web-{C5E2E4F1-8B60-49AC-9AF7-90177B0E205B}" dt="2020-04-01T17:10:41.914" v="2" actId="20577"/>
          <ac:spMkLst>
            <pc:docMk/>
            <pc:sldMk cId="945279795" sldId="260"/>
            <ac:spMk id="2" creationId="{65D6EB1B-F527-41D6-87E1-191F95EAFCAA}"/>
          </ac:spMkLst>
        </pc:spChg>
      </pc:sldChg>
    </pc:docChg>
  </pc:docChgLst>
  <pc:docChgLst>
    <pc:chgData name="Arnold Entz" userId="S::arnold.entz@lethsd.ab.ca::aa05b99b-dc55-4032-ad8b-dd4876e0ac44" providerId="AD" clId="Web-{97DA8DDC-9684-4C91-B9C1-EC62636952D1}"/>
    <pc:docChg chg="modSld">
      <pc:chgData name="Arnold Entz" userId="S::arnold.entz@lethsd.ab.ca::aa05b99b-dc55-4032-ad8b-dd4876e0ac44" providerId="AD" clId="Web-{97DA8DDC-9684-4C91-B9C1-EC62636952D1}" dt="2020-04-01T17:17:38.337" v="14" actId="20577"/>
      <pc:docMkLst>
        <pc:docMk/>
      </pc:docMkLst>
      <pc:sldChg chg="modSp">
        <pc:chgData name="Arnold Entz" userId="S::arnold.entz@lethsd.ab.ca::aa05b99b-dc55-4032-ad8b-dd4876e0ac44" providerId="AD" clId="Web-{97DA8DDC-9684-4C91-B9C1-EC62636952D1}" dt="2020-04-01T17:17:38.337" v="13" actId="20577"/>
        <pc:sldMkLst>
          <pc:docMk/>
          <pc:sldMk cId="2337959026" sldId="258"/>
        </pc:sldMkLst>
        <pc:spChg chg="mod">
          <ac:chgData name="Arnold Entz" userId="S::arnold.entz@lethsd.ab.ca::aa05b99b-dc55-4032-ad8b-dd4876e0ac44" providerId="AD" clId="Web-{97DA8DDC-9684-4C91-B9C1-EC62636952D1}" dt="2020-04-01T17:17:38.337" v="13" actId="20577"/>
          <ac:spMkLst>
            <pc:docMk/>
            <pc:sldMk cId="2337959026" sldId="258"/>
            <ac:spMk id="4" creationId="{1121B21D-FE3C-4AD5-9899-7EAC1141FC3B}"/>
          </ac:spMkLst>
        </pc:spChg>
      </pc:sldChg>
      <pc:sldChg chg="modSp">
        <pc:chgData name="Arnold Entz" userId="S::arnold.entz@lethsd.ab.ca::aa05b99b-dc55-4032-ad8b-dd4876e0ac44" providerId="AD" clId="Web-{97DA8DDC-9684-4C91-B9C1-EC62636952D1}" dt="2020-04-01T17:17:21.242" v="6" actId="20577"/>
        <pc:sldMkLst>
          <pc:docMk/>
          <pc:sldMk cId="945279795" sldId="260"/>
        </pc:sldMkLst>
        <pc:spChg chg="mod">
          <ac:chgData name="Arnold Entz" userId="S::arnold.entz@lethsd.ab.ca::aa05b99b-dc55-4032-ad8b-dd4876e0ac44" providerId="AD" clId="Web-{97DA8DDC-9684-4C91-B9C1-EC62636952D1}" dt="2020-04-01T17:17:21.242" v="6" actId="20577"/>
          <ac:spMkLst>
            <pc:docMk/>
            <pc:sldMk cId="945279795" sldId="260"/>
            <ac:spMk id="2" creationId="{65D6EB1B-F527-41D6-87E1-191F95EAFCAA}"/>
          </ac:spMkLst>
        </pc:spChg>
        <pc:spChg chg="mod">
          <ac:chgData name="Arnold Entz" userId="S::arnold.entz@lethsd.ab.ca::aa05b99b-dc55-4032-ad8b-dd4876e0ac44" providerId="AD" clId="Web-{97DA8DDC-9684-4C91-B9C1-EC62636952D1}" dt="2020-04-01T17:16:45.224" v="4" actId="20577"/>
          <ac:spMkLst>
            <pc:docMk/>
            <pc:sldMk cId="945279795" sldId="260"/>
            <ac:spMk id="4" creationId="{D5B23948-1ED2-417A-86FB-9D69F7237D65}"/>
          </ac:spMkLst>
        </pc:spChg>
      </pc:sldChg>
    </pc:docChg>
  </pc:docChgLst>
  <pc:docChgLst>
    <pc:chgData name="Arnold Entz" userId="S::arnold.entz@lethsd.ab.ca::aa05b99b-dc55-4032-ad8b-dd4876e0ac44" providerId="AD" clId="Web-{960F9043-1AF6-44A1-BB94-0536AF68E13C}"/>
    <pc:docChg chg="addSld modSld">
      <pc:chgData name="Arnold Entz" userId="S::arnold.entz@lethsd.ab.ca::aa05b99b-dc55-4032-ad8b-dd4876e0ac44" providerId="AD" clId="Web-{960F9043-1AF6-44A1-BB94-0536AF68E13C}" dt="2020-04-01T16:58:22.686" v="130" actId="20577"/>
      <pc:docMkLst>
        <pc:docMk/>
      </pc:docMkLst>
      <pc:sldChg chg="modSp">
        <pc:chgData name="Arnold Entz" userId="S::arnold.entz@lethsd.ab.ca::aa05b99b-dc55-4032-ad8b-dd4876e0ac44" providerId="AD" clId="Web-{960F9043-1AF6-44A1-BB94-0536AF68E13C}" dt="2020-04-01T16:57:37.795" v="106" actId="20577"/>
        <pc:sldMkLst>
          <pc:docMk/>
          <pc:sldMk cId="2337959026" sldId="258"/>
        </pc:sldMkLst>
        <pc:spChg chg="mod">
          <ac:chgData name="Arnold Entz" userId="S::arnold.entz@lethsd.ab.ca::aa05b99b-dc55-4032-ad8b-dd4876e0ac44" providerId="AD" clId="Web-{960F9043-1AF6-44A1-BB94-0536AF68E13C}" dt="2020-04-01T16:57:37.795" v="106" actId="20577"/>
          <ac:spMkLst>
            <pc:docMk/>
            <pc:sldMk cId="2337959026" sldId="258"/>
            <ac:spMk id="4" creationId="{1121B21D-FE3C-4AD5-9899-7EAC1141FC3B}"/>
          </ac:spMkLst>
        </pc:spChg>
      </pc:sldChg>
      <pc:sldChg chg="modSp new">
        <pc:chgData name="Arnold Entz" userId="S::arnold.entz@lethsd.ab.ca::aa05b99b-dc55-4032-ad8b-dd4876e0ac44" providerId="AD" clId="Web-{960F9043-1AF6-44A1-BB94-0536AF68E13C}" dt="2020-04-01T16:58:22.686" v="129" actId="20577"/>
        <pc:sldMkLst>
          <pc:docMk/>
          <pc:sldMk cId="945279795" sldId="260"/>
        </pc:sldMkLst>
        <pc:spChg chg="mod">
          <ac:chgData name="Arnold Entz" userId="S::arnold.entz@lethsd.ab.ca::aa05b99b-dc55-4032-ad8b-dd4876e0ac44" providerId="AD" clId="Web-{960F9043-1AF6-44A1-BB94-0536AF68E13C}" dt="2020-04-01T16:56:44.779" v="39" actId="20577"/>
          <ac:spMkLst>
            <pc:docMk/>
            <pc:sldMk cId="945279795" sldId="260"/>
            <ac:spMk id="2" creationId="{65D6EB1B-F527-41D6-87E1-191F95EAFCAA}"/>
          </ac:spMkLst>
        </pc:spChg>
        <pc:spChg chg="mod">
          <ac:chgData name="Arnold Entz" userId="S::arnold.entz@lethsd.ab.ca::aa05b99b-dc55-4032-ad8b-dd4876e0ac44" providerId="AD" clId="Web-{960F9043-1AF6-44A1-BB94-0536AF68E13C}" dt="2020-04-01T16:58:22.686" v="129" actId="20577"/>
          <ac:spMkLst>
            <pc:docMk/>
            <pc:sldMk cId="945279795" sldId="260"/>
            <ac:spMk id="3" creationId="{198D4778-8294-409E-8580-AE0B672A078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F1230F0-5D43-466B-A323-E1B9D359BA7D}" type="datetimeFigureOut">
              <a:rPr lang="en-CA" smtClean="0"/>
              <a:t>2020-04-01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96430C8-5E75-4462-989B-05F1981FAF3F}" type="slidenum">
              <a:rPr lang="en-CA" smtClean="0"/>
              <a:t>‹#›</a:t>
            </a:fld>
            <a:endParaRPr lang="en-CA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9784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230F0-5D43-466B-A323-E1B9D359BA7D}" type="datetimeFigureOut">
              <a:rPr lang="en-CA" smtClean="0"/>
              <a:t>2020-04-01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430C8-5E75-4462-989B-05F1981FAF3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66356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230F0-5D43-466B-A323-E1B9D359BA7D}" type="datetimeFigureOut">
              <a:rPr lang="en-CA" smtClean="0"/>
              <a:t>2020-04-01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430C8-5E75-4462-989B-05F1981FAF3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77741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230F0-5D43-466B-A323-E1B9D359BA7D}" type="datetimeFigureOut">
              <a:rPr lang="en-CA" smtClean="0"/>
              <a:t>2020-04-01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430C8-5E75-4462-989B-05F1981FAF3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10687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230F0-5D43-466B-A323-E1B9D359BA7D}" type="datetimeFigureOut">
              <a:rPr lang="en-CA" smtClean="0"/>
              <a:t>2020-04-01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430C8-5E75-4462-989B-05F1981FAF3F}" type="slidenum">
              <a:rPr lang="en-CA" smtClean="0"/>
              <a:t>‹#›</a:t>
            </a:fld>
            <a:endParaRPr lang="en-CA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9732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230F0-5D43-466B-A323-E1B9D359BA7D}" type="datetimeFigureOut">
              <a:rPr lang="en-CA" smtClean="0"/>
              <a:t>2020-04-01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430C8-5E75-4462-989B-05F1981FAF3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3611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230F0-5D43-466B-A323-E1B9D359BA7D}" type="datetimeFigureOut">
              <a:rPr lang="en-CA" smtClean="0"/>
              <a:t>2020-04-01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430C8-5E75-4462-989B-05F1981FAF3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72001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230F0-5D43-466B-A323-E1B9D359BA7D}" type="datetimeFigureOut">
              <a:rPr lang="en-CA" smtClean="0"/>
              <a:t>2020-04-01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430C8-5E75-4462-989B-05F1981FAF3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64825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230F0-5D43-466B-A323-E1B9D359BA7D}" type="datetimeFigureOut">
              <a:rPr lang="en-CA" smtClean="0"/>
              <a:t>2020-04-01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430C8-5E75-4462-989B-05F1981FAF3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01150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230F0-5D43-466B-A323-E1B9D359BA7D}" type="datetimeFigureOut">
              <a:rPr lang="en-CA" smtClean="0"/>
              <a:t>2020-04-01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430C8-5E75-4462-989B-05F1981FAF3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10954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230F0-5D43-466B-A323-E1B9D359BA7D}" type="datetimeFigureOut">
              <a:rPr lang="en-CA" smtClean="0"/>
              <a:t>2020-04-01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430C8-5E75-4462-989B-05F1981FAF3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53309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0F1230F0-5D43-466B-A323-E1B9D359BA7D}" type="datetimeFigureOut">
              <a:rPr lang="en-CA" smtClean="0"/>
              <a:t>2020-04-01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096430C8-5E75-4462-989B-05F1981FAF3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65623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time_continue=1&amp;v=3C4wWrFFLhE&amp;feature=emb_title" TargetMode="External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3C4wWrFFLhE?feature=oembed" TargetMode="Externa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79B1AF8-A94D-4E21-A2A0-7F161E1E81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E10CB9E-4C45-46DB-835A-2C29CE29A6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C1AF0B9-E97D-4D5D-BA2D-1C0BDE3A5E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4278EA84-AA47-4E64-9AEA-745F57EAD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999" cy="6857999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5A3D311-5198-4AE1-A195-6421056766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00" y="246888"/>
            <a:ext cx="11724640" cy="6377939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121B21D-FE3C-4AD5-9899-7EAC1141FC3B}"/>
              </a:ext>
            </a:extLst>
          </p:cNvPr>
          <p:cNvSpPr txBox="1"/>
          <p:nvPr/>
        </p:nvSpPr>
        <p:spPr>
          <a:xfrm>
            <a:off x="643467" y="625775"/>
            <a:ext cx="6377629" cy="5258429"/>
          </a:xfrm>
          <a:prstGeom prst="rect">
            <a:avLst/>
          </a:prstGeom>
          <a:noFill/>
          <a:ln w="12700" cmpd="sng"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r"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7200" b="1" cap="all">
                <a:solidFill>
                  <a:schemeClr val="tx2"/>
                </a:solidFill>
                <a:latin typeface="+mj-lt"/>
                <a:ea typeface="+mj-ea"/>
                <a:cs typeface="+mj-cs"/>
              </a:rPr>
              <a:t>Decimal Game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E054535-C006-4CBD-B555-2D26AE62C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534656" y="1828800"/>
            <a:ext cx="0" cy="320040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7959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6EB1B-F527-41D6-87E1-191F95EAF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2262133"/>
          </a:xfrm>
        </p:spPr>
        <p:txBody>
          <a:bodyPr>
            <a:normAutofit fontScale="90000"/>
          </a:bodyPr>
          <a:lstStyle/>
          <a:p>
            <a:pPr algn="ctr"/>
            <a:r>
              <a:rPr lang="en-US">
                <a:solidFill>
                  <a:srgbClr val="002060"/>
                </a:solidFill>
                <a:latin typeface="Century Gothic"/>
              </a:rPr>
              <a:t>Materials Needed:</a:t>
            </a:r>
            <a:br>
              <a:rPr lang="en-US">
                <a:solidFill>
                  <a:srgbClr val="002060"/>
                </a:solidFill>
                <a:latin typeface="Century Gothic"/>
              </a:rPr>
            </a:br>
            <a:br>
              <a:rPr lang="en-US">
                <a:latin typeface="Century Gothic"/>
              </a:rPr>
            </a:br>
            <a:br>
              <a:rPr lang="en-US">
                <a:latin typeface="Century Gothic"/>
              </a:rPr>
            </a:br>
            <a:endParaRPr lang="en-US">
              <a:latin typeface="Century Gothic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D4778-8294-409E-8580-AE0B672A07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/>
          </a:p>
          <a:p>
            <a:pPr marL="45720" indent="0">
              <a:buNone/>
            </a:pPr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5B23948-1ED2-417A-86FB-9D69F7237D65}"/>
              </a:ext>
            </a:extLst>
          </p:cNvPr>
          <p:cNvSpPr txBox="1"/>
          <p:nvPr/>
        </p:nvSpPr>
        <p:spPr>
          <a:xfrm>
            <a:off x="1316967" y="1460740"/>
            <a:ext cx="9701840" cy="267765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800">
                <a:latin typeface="Century Gothic"/>
              </a:rPr>
              <a:t>Deck of cards (Jacks and 10's removed) </a:t>
            </a:r>
            <a:r>
              <a:rPr lang="en-US" sz="2800" i="1" u="sng">
                <a:latin typeface="Century Gothic"/>
              </a:rPr>
              <a:t>OR</a:t>
            </a:r>
            <a:r>
              <a:rPr lang="en-US" sz="2800">
                <a:latin typeface="Century Gothic"/>
              </a:rPr>
              <a:t> 2 dice (6 sided or 10 sided) </a:t>
            </a:r>
          </a:p>
          <a:p>
            <a:pPr marL="285750" indent="-285750">
              <a:buFont typeface="Arial"/>
              <a:buChar char="•"/>
            </a:pPr>
            <a:endParaRPr lang="en-US" sz="2800">
              <a:latin typeface="Century Gothic"/>
            </a:endParaRPr>
          </a:p>
          <a:p>
            <a:pPr marL="285750" indent="-285750">
              <a:buFont typeface="Arial"/>
              <a:buChar char="•"/>
            </a:pPr>
            <a:r>
              <a:rPr lang="en-US" sz="2800">
                <a:latin typeface="Century Gothic"/>
              </a:rPr>
              <a:t>Game board (on last slide – or make your own)</a:t>
            </a:r>
          </a:p>
          <a:p>
            <a:pPr marL="285750" indent="-285750">
              <a:buFont typeface="Arial"/>
              <a:buChar char="•"/>
            </a:pPr>
            <a:endParaRPr lang="en-US" sz="2800">
              <a:latin typeface="Century Gothic"/>
            </a:endParaRPr>
          </a:p>
          <a:p>
            <a:pPr marL="285750" indent="-285750">
              <a:buFont typeface="Arial"/>
              <a:buChar char="•"/>
            </a:pPr>
            <a:r>
              <a:rPr lang="en-US" sz="2800">
                <a:latin typeface="Century Gothic"/>
              </a:rPr>
              <a:t>Something to write with (if using dice version)</a:t>
            </a:r>
          </a:p>
        </p:txBody>
      </p:sp>
    </p:spTree>
    <p:extLst>
      <p:ext uri="{BB962C8B-B14F-4D97-AF65-F5344CB8AC3E}">
        <p14:creationId xmlns:p14="http://schemas.microsoft.com/office/powerpoint/2010/main" val="945279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F08DCCF-21A7-45FB-9A9F-EDB3CB491A60}"/>
              </a:ext>
            </a:extLst>
          </p:cNvPr>
          <p:cNvSpPr txBox="1"/>
          <p:nvPr/>
        </p:nvSpPr>
        <p:spPr>
          <a:xfrm>
            <a:off x="3430203" y="629259"/>
            <a:ext cx="5187820" cy="5847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3200">
                <a:latin typeface="Century Gothic"/>
                <a:hlinkClick r:id="rId3"/>
              </a:rPr>
              <a:t>How to Play Decimal War</a:t>
            </a:r>
            <a:endParaRPr lang="en-CA" sz="3200">
              <a:latin typeface="Century Gothic" panose="020B0502020202020204" pitchFamily="34" charset="0"/>
            </a:endParaRPr>
          </a:p>
        </p:txBody>
      </p:sp>
      <p:pic>
        <p:nvPicPr>
          <p:cNvPr id="3" name="Online Media 2" title="Decimal War">
            <a:hlinkClick r:id="" action="ppaction://media"/>
            <a:extLst>
              <a:ext uri="{FF2B5EF4-FFF2-40B4-BE49-F238E27FC236}">
                <a16:creationId xmlns:a16="http://schemas.microsoft.com/office/drawing/2014/main" id="{D35F3147-3BB2-41B3-A3E8-8C09A3353F2A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150378" y="1400962"/>
            <a:ext cx="7891243" cy="443882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A782575-3DA5-4272-B9D6-349EB5B35872}"/>
              </a:ext>
            </a:extLst>
          </p:cNvPr>
          <p:cNvSpPr txBox="1"/>
          <p:nvPr/>
        </p:nvSpPr>
        <p:spPr>
          <a:xfrm>
            <a:off x="5644551" y="6047117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>
                <a:latin typeface="Century Gothic"/>
                <a:hlinkClick r:id="rId3"/>
              </a:rPr>
              <a:t>Video</a:t>
            </a:r>
            <a:r>
              <a:rPr lang="en-US">
                <a:latin typeface="Century Gothic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940846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B495223-3A80-4F3A-BE28-3E7399E22B36}"/>
              </a:ext>
            </a:extLst>
          </p:cNvPr>
          <p:cNvSpPr/>
          <p:nvPr/>
        </p:nvSpPr>
        <p:spPr>
          <a:xfrm>
            <a:off x="385894" y="39848"/>
            <a:ext cx="2570876" cy="3270308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D550330-66B9-41A7-8151-E6268E8D4C85}"/>
              </a:ext>
            </a:extLst>
          </p:cNvPr>
          <p:cNvSpPr txBox="1"/>
          <p:nvPr/>
        </p:nvSpPr>
        <p:spPr>
          <a:xfrm>
            <a:off x="3078409" y="2598002"/>
            <a:ext cx="5033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/>
              <a:t>.</a:t>
            </a:r>
            <a:endParaRPr lang="en-CA" sz="48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8CB21F9-1D7C-45F7-8683-E6DD235A4307}"/>
              </a:ext>
            </a:extLst>
          </p:cNvPr>
          <p:cNvSpPr txBox="1"/>
          <p:nvPr/>
        </p:nvSpPr>
        <p:spPr>
          <a:xfrm>
            <a:off x="3078410" y="5907248"/>
            <a:ext cx="5033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/>
              <a:t>.</a:t>
            </a:r>
            <a:endParaRPr lang="en-CA" sz="480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CE2D78F-5BC0-450C-B091-9E9623946D08}"/>
              </a:ext>
            </a:extLst>
          </p:cNvPr>
          <p:cNvSpPr/>
          <p:nvPr/>
        </p:nvSpPr>
        <p:spPr>
          <a:xfrm>
            <a:off x="385894" y="3547844"/>
            <a:ext cx="2570876" cy="3270308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34DF4AA-11BB-434F-9C5C-8ED0455CBEBC}"/>
              </a:ext>
            </a:extLst>
          </p:cNvPr>
          <p:cNvSpPr/>
          <p:nvPr/>
        </p:nvSpPr>
        <p:spPr>
          <a:xfrm>
            <a:off x="3525124" y="3547844"/>
            <a:ext cx="2570876" cy="3270308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5AD9141-3C46-4472-B520-6A2E19E264B4}"/>
              </a:ext>
            </a:extLst>
          </p:cNvPr>
          <p:cNvSpPr/>
          <p:nvPr/>
        </p:nvSpPr>
        <p:spPr>
          <a:xfrm>
            <a:off x="6540791" y="3547844"/>
            <a:ext cx="2570876" cy="3270308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59B66E7-3766-45A4-90F5-30968860B3B9}"/>
              </a:ext>
            </a:extLst>
          </p:cNvPr>
          <p:cNvSpPr/>
          <p:nvPr/>
        </p:nvSpPr>
        <p:spPr>
          <a:xfrm>
            <a:off x="9556459" y="3547844"/>
            <a:ext cx="2570876" cy="3270308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A82105F-6266-44D7-AA6E-37347BC68355}"/>
              </a:ext>
            </a:extLst>
          </p:cNvPr>
          <p:cNvSpPr/>
          <p:nvPr/>
        </p:nvSpPr>
        <p:spPr>
          <a:xfrm>
            <a:off x="3525124" y="39847"/>
            <a:ext cx="2570876" cy="3270308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013BC88-5BB8-4028-975E-27126BE5FDC9}"/>
              </a:ext>
            </a:extLst>
          </p:cNvPr>
          <p:cNvSpPr/>
          <p:nvPr/>
        </p:nvSpPr>
        <p:spPr>
          <a:xfrm>
            <a:off x="6540791" y="39847"/>
            <a:ext cx="2570876" cy="3270308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3214CC7-DF75-48B6-827E-5D10509F8645}"/>
              </a:ext>
            </a:extLst>
          </p:cNvPr>
          <p:cNvSpPr/>
          <p:nvPr/>
        </p:nvSpPr>
        <p:spPr>
          <a:xfrm>
            <a:off x="9556459" y="39847"/>
            <a:ext cx="2570876" cy="3270308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25189217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F47CA7C65B444C844855EFBA80EB1D" ma:contentTypeVersion="6" ma:contentTypeDescription="Create a new document." ma:contentTypeScope="" ma:versionID="a705eff1f6fe8ebbd5fc40a689a034df">
  <xsd:schema xmlns:xsd="http://www.w3.org/2001/XMLSchema" xmlns:xs="http://www.w3.org/2001/XMLSchema" xmlns:p="http://schemas.microsoft.com/office/2006/metadata/properties" xmlns:ns2="9a9f9016-6aff-47cd-8247-d4bfe8ea27c0" targetNamespace="http://schemas.microsoft.com/office/2006/metadata/properties" ma:root="true" ma:fieldsID="a9cd25a9ed143be6f51cd054c2764f74" ns2:_="">
    <xsd:import namespace="9a9f9016-6aff-47cd-8247-d4bfe8ea27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9f9016-6aff-47cd-8247-d4bfe8ea27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00FE04B-1530-42CC-AB4D-14DF6212D0BA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24EB71D3-18F5-4A06-B90E-48A95BE05765}">
  <ds:schemaRefs>
    <ds:schemaRef ds:uri="9a9f9016-6aff-47cd-8247-d4bfe8ea27c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FE29ECB9-5606-4BBB-B5CC-265B33475D3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4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Basis</vt:lpstr>
      <vt:lpstr>PowerPoint Presentation</vt:lpstr>
      <vt:lpstr>Materials Needed:  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Amanda Krawchuk</dc:creator>
  <cp:revision>1</cp:revision>
  <dcterms:created xsi:type="dcterms:W3CDTF">2020-03-26T15:57:40Z</dcterms:created>
  <dcterms:modified xsi:type="dcterms:W3CDTF">2020-04-01T17:18:04Z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0x010100E6F47CA7C65B444C844855EFBA80EB1D</vt:lpwstr>
  </property>
</Properties>
</file>