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4"/>
  </p:sldMasterIdLst>
  <p:sldIdLst>
    <p:sldId id="256" r:id="rId5"/>
    <p:sldId id="260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A40AE2-36E9-1A2C-6715-669C03A83B04}" v="152" dt="2020-03-26T17:28:09.694"/>
    <p1510:client id="{5F71E3CC-9977-1365-CDD7-8E372C8601DD}" v="23" dt="2020-03-26T19:46:49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8" autoAdjust="0"/>
    <p:restoredTop sz="94660"/>
  </p:normalViewPr>
  <p:slideViewPr>
    <p:cSldViewPr snapToGrid="0">
      <p:cViewPr varScale="1">
        <p:scale>
          <a:sx n="62" d="100"/>
          <a:sy n="62" d="100"/>
        </p:scale>
        <p:origin x="6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16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74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2540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178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0886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332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01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98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25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82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18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33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71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3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67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16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6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957B6-ABB8-4B88-A84E-E8AA09539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0561" y="1686472"/>
            <a:ext cx="7480610" cy="2387600"/>
          </a:xfrm>
        </p:spPr>
        <p:txBody>
          <a:bodyPr/>
          <a:lstStyle/>
          <a:p>
            <a:r>
              <a:rPr lang="en-US" sz="6000" b="1" dirty="0">
                <a:latin typeface="Century Gothic"/>
                <a:cs typeface="Calibri Light"/>
              </a:rPr>
              <a:t>Decimal Menu Task</a:t>
            </a:r>
            <a:endParaRPr lang="en-US" sz="6000" b="1" dirty="0"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7992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B6AE28-39C8-4B48-A6BE-E87E4D694A2F}"/>
              </a:ext>
            </a:extLst>
          </p:cNvPr>
          <p:cNvSpPr txBox="1"/>
          <p:nvPr/>
        </p:nvSpPr>
        <p:spPr>
          <a:xfrm>
            <a:off x="1043950" y="1179151"/>
            <a:ext cx="3300646" cy="44638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defTabSz="457200">
              <a:spcBef>
                <a:spcPct val="0"/>
              </a:spcBef>
              <a:spcAft>
                <a:spcPts val="600"/>
              </a:spcAft>
            </a:pPr>
            <a:r>
              <a:rPr lang="en-US" sz="4800" b="1" dirty="0">
                <a:solidFill>
                  <a:schemeClr val="accent1"/>
                </a:solidFill>
                <a:latin typeface="Century Gothic"/>
                <a:ea typeface="+mj-ea"/>
                <a:cs typeface="+mj-cs"/>
              </a:rPr>
              <a:t>Your Task</a:t>
            </a: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29853-78FB-46C1-9FB9-5523BC625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/>
            <a:r>
              <a:rPr lang="en-US" sz="2800" dirty="0">
                <a:latin typeface="Century Gothic"/>
              </a:rPr>
              <a:t>Take a look at the menu on the following slide and answer the questions on the slide after it.</a:t>
            </a:r>
          </a:p>
          <a:p>
            <a:pPr marL="0" indent="0"/>
            <a:r>
              <a:rPr lang="en-US" sz="2800" dirty="0">
                <a:latin typeface="Century Gothic"/>
              </a:rPr>
              <a:t>If you want to do a challenge, see slide five. </a:t>
            </a: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45456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768B0C0-4B15-49EC-BF9F-9608E53D50B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257" y="365125"/>
            <a:ext cx="4676056" cy="612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9725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876E3-CCBA-4891-ABE7-1D92DF415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324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latin typeface="Century Gothic"/>
              </a:rPr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4E5F4-C744-458B-BB79-DAB71CC0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5150"/>
            <a:ext cx="9247156" cy="388077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latin typeface="Century Gothic"/>
              </a:rPr>
              <a:t>What item on the menu costs the most?</a:t>
            </a:r>
          </a:p>
          <a:p>
            <a:r>
              <a:rPr lang="en-US" sz="2000" dirty="0">
                <a:latin typeface="Century Gothic"/>
              </a:rPr>
              <a:t>What item on the menu costs the least?</a:t>
            </a:r>
          </a:p>
          <a:p>
            <a:r>
              <a:rPr lang="en-US" sz="2000" dirty="0">
                <a:latin typeface="Century Gothic"/>
              </a:rPr>
              <a:t>How much more is the most expensive item than the least expensive?</a:t>
            </a:r>
          </a:p>
          <a:p>
            <a:r>
              <a:rPr lang="en-US" sz="2000" dirty="0">
                <a:latin typeface="Century Gothic"/>
              </a:rPr>
              <a:t>Choose 5 items of the menu and order them from least to greatest. Explain how you did it.</a:t>
            </a:r>
          </a:p>
          <a:p>
            <a:r>
              <a:rPr lang="en-US" sz="2000" dirty="0">
                <a:latin typeface="Century Gothic"/>
              </a:rPr>
              <a:t>You are ordering food for your family for supper. What will you order? Write down all the items and the prices. </a:t>
            </a:r>
          </a:p>
          <a:p>
            <a:r>
              <a:rPr lang="en-US" sz="2000" dirty="0">
                <a:latin typeface="Century Gothic"/>
              </a:rPr>
              <a:t>What was the most expensive item?</a:t>
            </a:r>
          </a:p>
          <a:p>
            <a:r>
              <a:rPr lang="en-US" sz="2000" dirty="0">
                <a:latin typeface="Century Gothic"/>
              </a:rPr>
              <a:t>How much did you spend altogether?</a:t>
            </a:r>
          </a:p>
          <a:p>
            <a:r>
              <a:rPr lang="en-US" sz="2000" dirty="0">
                <a:latin typeface="Century Gothic"/>
              </a:rPr>
              <a:t>Write 2 questions that you could ask and answer from the menu. Answer them.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379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AEDD-5C27-4E52-B5C3-276CCABF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25" y="48837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latin typeface="Century Gothic"/>
              </a:rPr>
              <a:t>Challenge!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8733F-F515-4810-A7B2-C18C600A3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968" y="1547272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latin typeface="Century Gothic"/>
              </a:rPr>
              <a:t>Find the website of a local restaurant. </a:t>
            </a:r>
          </a:p>
          <a:p>
            <a:r>
              <a:rPr lang="en-US" sz="2000" dirty="0">
                <a:latin typeface="Century Gothic"/>
              </a:rPr>
              <a:t>Browse the menu.</a:t>
            </a:r>
          </a:p>
          <a:p>
            <a:r>
              <a:rPr lang="en-US" sz="2000" dirty="0">
                <a:latin typeface="Century Gothic"/>
              </a:rPr>
              <a:t>Answer the questions from the previous slide. </a:t>
            </a:r>
          </a:p>
          <a:p>
            <a:r>
              <a:rPr lang="en-US" sz="2000" dirty="0">
                <a:latin typeface="Century Gothic"/>
              </a:rPr>
              <a:t>Make up an order for you family. (Do not actually place the order unless you have permission </a:t>
            </a:r>
            <a:r>
              <a:rPr lang="en-US" sz="2000" dirty="0">
                <a:latin typeface="Century Gothic"/>
                <a:sym typeface="Wingdings" panose="05000000000000000000" pitchFamily="2" charset="2"/>
              </a:rPr>
              <a:t>)</a:t>
            </a:r>
            <a:endParaRPr lang="en-US" sz="2000" dirty="0">
              <a:latin typeface="Century Goth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5754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6" ma:contentTypeDescription="Create a new document." ma:contentTypeScope="" ma:versionID="a705eff1f6fe8ebbd5fc40a689a034df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a9cd25a9ed143be6f51cd054c2764f74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5EF4F98-4F3E-4BD7-B5A0-9B52F7FFC0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89EECA-574B-4F90-8D53-26D30AA60F40}"/>
</file>

<file path=customXml/itemProps3.xml><?xml version="1.0" encoding="utf-8"?>
<ds:datastoreItem xmlns:ds="http://schemas.openxmlformats.org/officeDocument/2006/customXml" ds:itemID="{149A47B9-8664-4450-9D88-3E7539F9A71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176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Facet</vt:lpstr>
      <vt:lpstr>Decimal Menu Task</vt:lpstr>
      <vt:lpstr>PowerPoint Presentation</vt:lpstr>
      <vt:lpstr>PowerPoint Presentation</vt:lpstr>
      <vt:lpstr>Questions</vt:lpstr>
      <vt:lpstr>Challenge!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Arnold Entz</dc:creator>
  <cp:lastModifiedBy>Arnold Entz</cp:lastModifiedBy>
  <cp:revision>70</cp:revision>
  <dcterms:created xsi:type="dcterms:W3CDTF">2020-03-26T16:23:11Z</dcterms:created>
  <dcterms:modified xsi:type="dcterms:W3CDTF">2020-03-26T21:27:02Z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