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72" r:id="rId12"/>
    <p:sldId id="276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6600"/>
    <a:srgbClr val="3333FF"/>
    <a:srgbClr val="FF0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712"/>
  </p:normalViewPr>
  <p:slideViewPr>
    <p:cSldViewPr>
      <p:cViewPr varScale="1">
        <p:scale>
          <a:sx n="102" d="100"/>
          <a:sy n="102" d="100"/>
        </p:scale>
        <p:origin x="11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0EB5D-B6E2-413F-947C-7AE4006E5D31}" type="datetimeFigureOut">
              <a:rPr lang="en-CA" smtClean="0"/>
              <a:t>2020-04-01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A73E9-3424-479F-91EC-3619697F1B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173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73E9-3424-479F-91EC-3619697F1B5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0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8F8C-CFC7-DE46-A329-07131CA81A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48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1B9E-0764-9E4C-B0E4-167DBF6C00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0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FEA5-E3D4-AE4F-B079-EA051B936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3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E9E2-6A3F-8249-B8C2-B39521A38A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5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0D12-6881-B644-BAE7-B193438913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C87A-962D-1B4F-A1F1-1E17FFC039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1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5BC6-05F8-2841-9BB4-987AEDA15A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5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D6CF-F718-684E-B484-D052F7B95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5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F57A-25B0-494B-BF32-F29E86919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1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E358-C705-2E48-88FE-0DF393C293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F1DAA-1B9D-4448-BE77-087A4B80B1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7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4AA7-5F57-DD4C-85A9-B9546A9735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9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9594B2A-C4CF-6246-9930-FE0BEBF6B7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16113"/>
            <a:ext cx="4830763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ave 1"/>
          <p:cNvSpPr/>
          <p:nvPr/>
        </p:nvSpPr>
        <p:spPr>
          <a:xfrm>
            <a:off x="2339975" y="476250"/>
            <a:ext cx="4392613" cy="1296988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36613"/>
            <a:ext cx="36004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537321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>Qui </a:t>
            </a:r>
            <a:r>
              <a:rPr lang="en-US" sz="6000" dirty="0" err="1"/>
              <a:t>sont</a:t>
            </a:r>
            <a:r>
              <a:rPr lang="en-US" sz="6000" dirty="0"/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06974" y="2132856"/>
            <a:ext cx="491490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6000" dirty="0">
                <a:solidFill>
                  <a:srgbClr val="008000"/>
                </a:solidFill>
                <a:latin typeface="Comic Sans MS" charset="0"/>
                <a:cs typeface="+mn-cs"/>
              </a:rPr>
              <a:t>Les</a:t>
            </a:r>
            <a:r>
              <a:rPr lang="en-GB" sz="6000" dirty="0">
                <a:solidFill>
                  <a:srgbClr val="CC6600"/>
                </a:solidFill>
                <a:latin typeface="Comic Sans MS" charset="0"/>
                <a:cs typeface="+mn-cs"/>
              </a:rPr>
              <a:t> </a:t>
            </a:r>
            <a:r>
              <a:rPr lang="en-GB" sz="6000" dirty="0">
                <a:solidFill>
                  <a:srgbClr val="000000"/>
                </a:solidFill>
                <a:latin typeface="Comic Sans MS" charset="0"/>
                <a:cs typeface="+mn-cs"/>
              </a:rPr>
              <a:t>grands-parents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4000" dirty="0">
                <a:solidFill>
                  <a:srgbClr val="000000"/>
                </a:solidFill>
                <a:latin typeface="Comic Sans MS" charset="0"/>
                <a:cs typeface="+mn-cs"/>
              </a:rPr>
              <a:t>(The grandparents)</a:t>
            </a: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8274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66124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116013" y="549275"/>
            <a:ext cx="676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/>
              <a:t>Révision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4779963" y="24161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1042988" y="1557338"/>
            <a:ext cx="7058025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/>
              <a:t>Un père</a:t>
            </a:r>
          </a:p>
          <a:p>
            <a:pPr algn="ctr" eaLnBrk="1" hangingPunct="1"/>
            <a:r>
              <a:rPr lang="en-US" sz="3200"/>
              <a:t>Une mère</a:t>
            </a:r>
          </a:p>
          <a:p>
            <a:pPr algn="ctr" eaLnBrk="1" hangingPunct="1"/>
            <a:r>
              <a:rPr lang="en-US" sz="3200"/>
              <a:t>Les parents</a:t>
            </a:r>
          </a:p>
          <a:p>
            <a:pPr algn="ctr" eaLnBrk="1" hangingPunct="1"/>
            <a:r>
              <a:rPr lang="en-US" sz="3200"/>
              <a:t>Un frère</a:t>
            </a:r>
          </a:p>
          <a:p>
            <a:pPr algn="ctr" eaLnBrk="1" hangingPunct="1"/>
            <a:r>
              <a:rPr lang="en-US" sz="3200"/>
              <a:t>Une soeur</a:t>
            </a:r>
          </a:p>
          <a:p>
            <a:pPr algn="ctr" eaLnBrk="1" hangingPunct="1"/>
            <a:r>
              <a:rPr lang="en-US" sz="3200"/>
              <a:t>Un grand-père</a:t>
            </a:r>
          </a:p>
          <a:p>
            <a:pPr algn="ctr" eaLnBrk="1" hangingPunct="1"/>
            <a:r>
              <a:rPr lang="en-US" sz="3200"/>
              <a:t>Une grand-mère</a:t>
            </a:r>
          </a:p>
          <a:p>
            <a:pPr algn="ctr" eaLnBrk="1" hangingPunct="1"/>
            <a:r>
              <a:rPr lang="en-US" sz="3200"/>
              <a:t>Les grands-parents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picture of your family and label them </a:t>
            </a:r>
            <a:r>
              <a:rPr lang="en-US" smtClean="0"/>
              <a:t>in French!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1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 </a:t>
            </a:r>
            <a:r>
              <a:rPr lang="en-US" dirty="0" err="1"/>
              <a:t>Famille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500" dirty="0" err="1"/>
              <a:t>Aujourd’hui</a:t>
            </a:r>
            <a:r>
              <a:rPr lang="en-US" sz="2500" dirty="0"/>
              <a:t>, nous </a:t>
            </a:r>
            <a:r>
              <a:rPr lang="en-US" sz="2500" dirty="0" err="1"/>
              <a:t>allons</a:t>
            </a:r>
            <a:r>
              <a:rPr lang="en-US" sz="2500" dirty="0"/>
              <a:t> </a:t>
            </a:r>
            <a:r>
              <a:rPr lang="en-US" sz="2500" dirty="0" err="1"/>
              <a:t>apprendre</a:t>
            </a:r>
            <a:r>
              <a:rPr lang="en-US" sz="2500" dirty="0"/>
              <a:t> les </a:t>
            </a:r>
            <a:r>
              <a:rPr lang="en-US" sz="2500" dirty="0" err="1"/>
              <a:t>membres</a:t>
            </a:r>
            <a:r>
              <a:rPr lang="en-US" sz="2500" dirty="0"/>
              <a:t> de la </a:t>
            </a:r>
            <a:r>
              <a:rPr lang="en-US" sz="2500" dirty="0" err="1"/>
              <a:t>famille</a:t>
            </a:r>
            <a:r>
              <a:rPr lang="en-US" sz="2500" dirty="0"/>
              <a:t> avec </a:t>
            </a:r>
            <a:r>
              <a:rPr lang="en-US" sz="2500" dirty="0" err="1"/>
              <a:t>l’assistance</a:t>
            </a:r>
            <a:r>
              <a:rPr lang="en-US" sz="2500" dirty="0"/>
              <a:t> de la </a:t>
            </a:r>
            <a:r>
              <a:rPr lang="en-US" sz="2500" dirty="0" err="1"/>
              <a:t>famille</a:t>
            </a:r>
            <a:r>
              <a:rPr lang="en-US" sz="2500" dirty="0"/>
              <a:t> </a:t>
            </a:r>
            <a:r>
              <a:rPr lang="en-US" sz="2500" dirty="0" err="1"/>
              <a:t>Jetson</a:t>
            </a:r>
            <a:r>
              <a:rPr lang="en-US" sz="2500" dirty="0"/>
              <a:t>. (Today we will learn about family members with the assistance of the </a:t>
            </a:r>
            <a:r>
              <a:rPr lang="en-US" sz="2500" dirty="0" err="1"/>
              <a:t>Jetson</a:t>
            </a:r>
            <a:r>
              <a:rPr lang="en-US" sz="2500" dirty="0"/>
              <a:t> family)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2979737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44522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6794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500" dirty="0"/>
              <a:t>Qui </a:t>
            </a:r>
            <a:r>
              <a:rPr lang="en-US" sz="4500" dirty="0" err="1"/>
              <a:t>est-ce</a:t>
            </a:r>
            <a:r>
              <a:rPr lang="en-US" sz="4500" dirty="0"/>
              <a:t>? (Means who is this?)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6000" dirty="0">
                <a:solidFill>
                  <a:srgbClr val="3333FF"/>
                </a:solidFill>
                <a:latin typeface="Comic Sans MS" charset="0"/>
                <a:cs typeface="+mn-cs"/>
              </a:rPr>
              <a:t>Un</a:t>
            </a:r>
            <a:r>
              <a:rPr lang="en-GB" sz="6000" dirty="0">
                <a:latin typeface="Comic Sans MS" charset="0"/>
                <a:cs typeface="+mn-cs"/>
              </a:rPr>
              <a:t> p</a:t>
            </a:r>
            <a:r>
              <a:rPr lang="en-US" sz="6000" dirty="0">
                <a:latin typeface="Comic Sans MS" charset="0"/>
                <a:cs typeface="+mn-cs"/>
              </a:rPr>
              <a:t>è</a:t>
            </a:r>
            <a:r>
              <a:rPr lang="en-GB" sz="6000" dirty="0">
                <a:latin typeface="Comic Sans MS" charset="0"/>
                <a:cs typeface="+mn-cs"/>
              </a:rPr>
              <a:t>re</a:t>
            </a:r>
          </a:p>
          <a:p>
            <a:pPr eaLnBrk="1" hangingPunct="1">
              <a:buFontTx/>
              <a:buNone/>
              <a:defRPr/>
            </a:pPr>
            <a:r>
              <a:rPr lang="en-GB" sz="6000" dirty="0">
                <a:latin typeface="Comic Sans MS" charset="0"/>
                <a:cs typeface="+mn-cs"/>
              </a:rPr>
              <a:t>(A father)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49500"/>
            <a:ext cx="20574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37321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>Qui </a:t>
            </a:r>
            <a:r>
              <a:rPr lang="en-US" sz="6000" dirty="0" err="1"/>
              <a:t>est-ce</a:t>
            </a:r>
            <a:r>
              <a:rPr lang="en-US" sz="6000" dirty="0"/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6000" dirty="0" err="1">
                <a:solidFill>
                  <a:srgbClr val="FF0000"/>
                </a:solidFill>
                <a:latin typeface="Comic Sans MS" charset="0"/>
                <a:cs typeface="+mn-cs"/>
              </a:rPr>
              <a:t>Une</a:t>
            </a:r>
            <a:r>
              <a:rPr lang="en-GB" sz="6000" dirty="0">
                <a:solidFill>
                  <a:srgbClr val="FF0000"/>
                </a:solidFill>
                <a:latin typeface="Comic Sans MS" charset="0"/>
                <a:cs typeface="+mn-cs"/>
              </a:rPr>
              <a:t> </a:t>
            </a:r>
            <a:r>
              <a:rPr lang="en-GB" sz="6000" dirty="0">
                <a:latin typeface="Comic Sans MS" charset="0"/>
                <a:cs typeface="+mn-cs"/>
              </a:rPr>
              <a:t>m</a:t>
            </a:r>
            <a:r>
              <a:rPr lang="en-US" sz="6000" dirty="0" err="1">
                <a:latin typeface="Comic Sans MS" charset="0"/>
                <a:cs typeface="+mn-cs"/>
              </a:rPr>
              <a:t>ère</a:t>
            </a:r>
            <a:endParaRPr lang="en-US" sz="6000" dirty="0">
              <a:latin typeface="Comic Sans MS" charset="0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5400" dirty="0">
                <a:latin typeface="Comic Sans MS" charset="0"/>
                <a:cs typeface="+mn-cs"/>
              </a:rPr>
              <a:t>(A mother)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89138"/>
            <a:ext cx="20574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51723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Qui </a:t>
            </a:r>
            <a:r>
              <a:rPr lang="en-US" sz="4000" dirty="0" err="1"/>
              <a:t>sont</a:t>
            </a:r>
            <a:r>
              <a:rPr lang="en-US" sz="4000" dirty="0"/>
              <a:t>? (Means who are they?)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6000" dirty="0">
                <a:solidFill>
                  <a:srgbClr val="008000"/>
                </a:solidFill>
                <a:latin typeface="Comic Sans MS" charset="0"/>
                <a:cs typeface="+mn-cs"/>
              </a:rPr>
              <a:t>Les</a:t>
            </a:r>
            <a:r>
              <a:rPr lang="en-GB" sz="6000" dirty="0">
                <a:solidFill>
                  <a:srgbClr val="CC6600"/>
                </a:solidFill>
                <a:latin typeface="Comic Sans MS" charset="0"/>
                <a:cs typeface="+mn-cs"/>
              </a:rPr>
              <a:t> </a:t>
            </a:r>
            <a:r>
              <a:rPr lang="en-GB" sz="6000" dirty="0">
                <a:latin typeface="Comic Sans MS" charset="0"/>
                <a:cs typeface="+mn-cs"/>
              </a:rPr>
              <a:t>parents</a:t>
            </a:r>
          </a:p>
          <a:p>
            <a:pPr eaLnBrk="1" hangingPunct="1">
              <a:buFontTx/>
              <a:buNone/>
              <a:defRPr/>
            </a:pPr>
            <a:r>
              <a:rPr lang="en-GB" sz="4400" dirty="0">
                <a:latin typeface="Comic Sans MS" charset="0"/>
                <a:cs typeface="+mn-cs"/>
              </a:rPr>
              <a:t>(The parents)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731602"/>
            <a:ext cx="42037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80526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>Qui </a:t>
            </a:r>
            <a:r>
              <a:rPr lang="en-US" sz="6000" dirty="0" err="1"/>
              <a:t>est-ce</a:t>
            </a:r>
            <a:r>
              <a:rPr lang="en-US" sz="6000" dirty="0"/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6000" dirty="0">
                <a:solidFill>
                  <a:srgbClr val="3333FF"/>
                </a:solidFill>
                <a:latin typeface="Comic Sans MS" charset="0"/>
                <a:cs typeface="+mn-cs"/>
              </a:rPr>
              <a:t>Un </a:t>
            </a:r>
            <a:r>
              <a:rPr lang="en-GB" sz="6000" dirty="0" err="1">
                <a:latin typeface="Comic Sans MS" charset="0"/>
                <a:cs typeface="+mn-cs"/>
              </a:rPr>
              <a:t>fr</a:t>
            </a:r>
            <a:r>
              <a:rPr lang="en-US" sz="6000" dirty="0">
                <a:latin typeface="Comic Sans MS" charset="0"/>
                <a:cs typeface="+mn-cs"/>
              </a:rPr>
              <a:t>è</a:t>
            </a:r>
            <a:r>
              <a:rPr lang="en-GB" sz="6000" dirty="0">
                <a:latin typeface="Comic Sans MS" charset="0"/>
                <a:cs typeface="+mn-cs"/>
              </a:rPr>
              <a:t>re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5400" dirty="0">
                <a:latin typeface="Comic Sans MS" charset="0"/>
                <a:cs typeface="+mn-cs"/>
              </a:rPr>
              <a:t>(A brother)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3830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558924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>Qui </a:t>
            </a:r>
            <a:r>
              <a:rPr lang="en-US" sz="6000" dirty="0" err="1"/>
              <a:t>est-ce</a:t>
            </a:r>
            <a:r>
              <a:rPr lang="en-US" sz="6000" dirty="0"/>
              <a:t>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6000" dirty="0" err="1">
                <a:solidFill>
                  <a:srgbClr val="FF0000"/>
                </a:solidFill>
                <a:latin typeface="Comic Sans MS" charset="0"/>
                <a:cs typeface="+mn-cs"/>
              </a:rPr>
              <a:t>Une</a:t>
            </a:r>
            <a:r>
              <a:rPr lang="en-GB" sz="6000" dirty="0">
                <a:solidFill>
                  <a:srgbClr val="FF0000"/>
                </a:solidFill>
                <a:latin typeface="Comic Sans MS" charset="0"/>
                <a:cs typeface="+mn-cs"/>
              </a:rPr>
              <a:t> </a:t>
            </a:r>
            <a:r>
              <a:rPr lang="en-GB" sz="6000" dirty="0" err="1">
                <a:solidFill>
                  <a:srgbClr val="000000"/>
                </a:solidFill>
                <a:latin typeface="Comic Sans MS" charset="0"/>
                <a:cs typeface="+mn-cs"/>
              </a:rPr>
              <a:t>soeur</a:t>
            </a:r>
            <a:endParaRPr lang="en-GB" sz="6000" dirty="0">
              <a:solidFill>
                <a:srgbClr val="000000"/>
              </a:solidFill>
              <a:latin typeface="Comic Sans MS" charset="0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sz="6000" dirty="0">
                <a:solidFill>
                  <a:srgbClr val="000000"/>
                </a:solidFill>
                <a:latin typeface="Comic Sans MS" charset="0"/>
                <a:cs typeface="+mn-cs"/>
              </a:rPr>
              <a:t>(A sister)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27200"/>
            <a:ext cx="28321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51723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>Qui </a:t>
            </a:r>
            <a:r>
              <a:rPr lang="en-US" sz="6000" dirty="0" err="1"/>
              <a:t>est-ce</a:t>
            </a:r>
            <a:r>
              <a:rPr lang="en-US" sz="6000" dirty="0"/>
              <a:t>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6000" dirty="0">
                <a:solidFill>
                  <a:srgbClr val="3333FF"/>
                </a:solidFill>
                <a:latin typeface="Comic Sans MS" charset="0"/>
                <a:cs typeface="+mn-cs"/>
              </a:rPr>
              <a:t>Un </a:t>
            </a:r>
            <a:r>
              <a:rPr lang="en-GB" sz="6000" dirty="0">
                <a:solidFill>
                  <a:srgbClr val="000000"/>
                </a:solidFill>
                <a:latin typeface="Comic Sans MS" charset="0"/>
                <a:cs typeface="+mn-cs"/>
              </a:rPr>
              <a:t>grand-p</a:t>
            </a:r>
            <a:r>
              <a:rPr lang="en-US" sz="6000" dirty="0">
                <a:solidFill>
                  <a:srgbClr val="000000"/>
                </a:solidFill>
                <a:latin typeface="Comic Sans MS" charset="0"/>
                <a:cs typeface="+mn-cs"/>
              </a:rPr>
              <a:t>è</a:t>
            </a:r>
            <a:r>
              <a:rPr lang="en-GB" sz="6000" dirty="0">
                <a:solidFill>
                  <a:srgbClr val="000000"/>
                </a:solidFill>
                <a:latin typeface="Comic Sans MS" charset="0"/>
                <a:cs typeface="+mn-cs"/>
              </a:rPr>
              <a:t>re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4000" dirty="0">
                <a:solidFill>
                  <a:srgbClr val="000000"/>
                </a:solidFill>
                <a:latin typeface="Comic Sans MS" charset="0"/>
                <a:cs typeface="+mn-cs"/>
              </a:rPr>
              <a:t>(A grandfather)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396716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51723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>Qui </a:t>
            </a:r>
            <a:r>
              <a:rPr lang="en-US" sz="6000" dirty="0" err="1"/>
              <a:t>est-ce</a:t>
            </a:r>
            <a:r>
              <a:rPr lang="en-US" sz="6000" dirty="0"/>
              <a:t>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1844824"/>
            <a:ext cx="5939357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6000" dirty="0" err="1">
                <a:solidFill>
                  <a:srgbClr val="FF0000"/>
                </a:solidFill>
                <a:latin typeface="Comic Sans MS" charset="0"/>
                <a:cs typeface="+mn-cs"/>
              </a:rPr>
              <a:t>Une</a:t>
            </a:r>
            <a:r>
              <a:rPr lang="en-GB" sz="6000" dirty="0">
                <a:solidFill>
                  <a:srgbClr val="FF0000"/>
                </a:solidFill>
                <a:latin typeface="Comic Sans MS" charset="0"/>
                <a:cs typeface="+mn-cs"/>
              </a:rPr>
              <a:t> </a:t>
            </a:r>
            <a:r>
              <a:rPr lang="en-GB" sz="6000" dirty="0">
                <a:solidFill>
                  <a:srgbClr val="000000"/>
                </a:solidFill>
                <a:latin typeface="Comic Sans MS" charset="0"/>
                <a:cs typeface="+mn-cs"/>
              </a:rPr>
              <a:t>grand-m</a:t>
            </a:r>
            <a:r>
              <a:rPr lang="en-US" sz="6000" dirty="0">
                <a:solidFill>
                  <a:srgbClr val="000000"/>
                </a:solidFill>
                <a:latin typeface="Comic Sans MS" charset="0"/>
                <a:cs typeface="+mn-cs"/>
              </a:rPr>
              <a:t>è</a:t>
            </a:r>
            <a:r>
              <a:rPr lang="en-GB" sz="6000" dirty="0">
                <a:solidFill>
                  <a:srgbClr val="000000"/>
                </a:solidFill>
                <a:latin typeface="Comic Sans MS" charset="0"/>
                <a:cs typeface="+mn-cs"/>
              </a:rPr>
              <a:t>re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5400" dirty="0">
                <a:solidFill>
                  <a:srgbClr val="000000"/>
                </a:solidFill>
                <a:latin typeface="Comic Sans MS" charset="0"/>
                <a:cs typeface="+mn-cs"/>
              </a:rPr>
              <a:t>(A grandmother)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1" y="1621738"/>
            <a:ext cx="23050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44522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6" ma:contentTypeDescription="Create a new document." ma:contentTypeScope="" ma:versionID="a705eff1f6fe8ebbd5fc40a689a034df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a9cd25a9ed143be6f51cd054c2764f74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0DC389-BD7F-407A-B9C5-16846B55979A}"/>
</file>

<file path=customXml/itemProps2.xml><?xml version="1.0" encoding="utf-8"?>
<ds:datastoreItem xmlns:ds="http://schemas.openxmlformats.org/officeDocument/2006/customXml" ds:itemID="{28AE869A-C1CB-430E-A51A-B6A723DBFBFC}"/>
</file>

<file path=customXml/itemProps3.xml><?xml version="1.0" encoding="utf-8"?>
<ds:datastoreItem xmlns:ds="http://schemas.openxmlformats.org/officeDocument/2006/customXml" ds:itemID="{5DD42BFD-1C39-48C5-B763-D7017607DEAA}"/>
</file>

<file path=docProps/app.xml><?xml version="1.0" encoding="utf-8"?>
<Properties xmlns="http://schemas.openxmlformats.org/officeDocument/2006/extended-properties" xmlns:vt="http://schemas.openxmlformats.org/officeDocument/2006/docPropsVTypes">
  <TotalTime>10637</TotalTime>
  <Words>159</Words>
  <Application>Microsoft Macintosh PowerPoint</Application>
  <PresentationFormat>On-screen Show (4:3)</PresentationFormat>
  <Paragraphs>38</Paragraphs>
  <Slides>12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ＭＳ Ｐゴシック</vt:lpstr>
      <vt:lpstr>Default Design</vt:lpstr>
      <vt:lpstr>PowerPoint Presentation</vt:lpstr>
      <vt:lpstr>La Famille</vt:lpstr>
      <vt:lpstr>Qui est-ce? (Means who is this?)</vt:lpstr>
      <vt:lpstr>Qui est-ce?</vt:lpstr>
      <vt:lpstr>Qui sont? (Means who are they?)</vt:lpstr>
      <vt:lpstr>Qui est-ce?</vt:lpstr>
      <vt:lpstr>Qui est-ce?</vt:lpstr>
      <vt:lpstr>Qui est-ce?</vt:lpstr>
      <vt:lpstr>Qui est-ce?</vt:lpstr>
      <vt:lpstr>Qui sont?</vt:lpstr>
      <vt:lpstr>PowerPoint Presentation</vt:lpstr>
      <vt:lpstr>Assignment </vt:lpstr>
    </vt:vector>
  </TitlesOfParts>
  <Company>RM plc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djenkinson</dc:creator>
  <cp:lastModifiedBy>sydney peters</cp:lastModifiedBy>
  <cp:revision>30</cp:revision>
  <dcterms:created xsi:type="dcterms:W3CDTF">2007-02-01T16:34:52Z</dcterms:created>
  <dcterms:modified xsi:type="dcterms:W3CDTF">2020-04-01T16:03:20Z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