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5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58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59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60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61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62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63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64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345" r:id="rId102"/>
    <p:sldId id="36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53" r:id="rId111"/>
    <p:sldId id="354" r:id="rId112"/>
    <p:sldId id="355" r:id="rId113"/>
    <p:sldId id="356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12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90" y="2839818"/>
            <a:ext cx="6502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arker Felt"/>
                <a:cs typeface="Marker Felt"/>
              </a:rPr>
              <a:t>Sight Words!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" b="99200" l="1988" r="98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484" y="-56148"/>
            <a:ext cx="2331253" cy="289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7" b="93788" l="18721" r="806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0821" y="3075076"/>
            <a:ext cx="5113008" cy="3923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84" y="237986"/>
            <a:ext cx="2299369" cy="260183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088105" y="3689684"/>
            <a:ext cx="2018632" cy="68179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Too!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743158" y="4572000"/>
            <a:ext cx="1791368" cy="748631"/>
          </a:xfrm>
          <a:prstGeom prst="wedgeEllipseCallout">
            <a:avLst>
              <a:gd name="adj1" fmla="val 68719"/>
              <a:gd name="adj2" fmla="val 303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Much!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719053" y="387684"/>
            <a:ext cx="1866431" cy="1109579"/>
          </a:xfrm>
          <a:prstGeom prst="wedgeEllipseCallout">
            <a:avLst>
              <a:gd name="adj1" fmla="val 48644"/>
              <a:gd name="adj2" fmla="val 60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Sound!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580105" y="628316"/>
            <a:ext cx="1617579" cy="1216526"/>
          </a:xfrm>
          <a:prstGeom prst="wedgeEllipseCallout">
            <a:avLst>
              <a:gd name="adj1" fmla="val -67114"/>
              <a:gd name="adj2" fmla="val 394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Picture!</a:t>
            </a:r>
          </a:p>
        </p:txBody>
      </p:sp>
    </p:spTree>
    <p:extLst>
      <p:ext uri="{BB962C8B-B14F-4D97-AF65-F5344CB8AC3E}">
        <p14:creationId xmlns:p14="http://schemas.microsoft.com/office/powerpoint/2010/main" val="146490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9389018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0682924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Letters</a:t>
            </a:r>
          </a:p>
        </p:txBody>
      </p:sp>
    </p:spTree>
    <p:extLst>
      <p:ext uri="{BB962C8B-B14F-4D97-AF65-F5344CB8AC3E}">
        <p14:creationId xmlns:p14="http://schemas.microsoft.com/office/powerpoint/2010/main" val="34484880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36501714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5524835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33536652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1552860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Still</a:t>
            </a:r>
          </a:p>
        </p:txBody>
      </p:sp>
    </p:spTree>
    <p:extLst>
      <p:ext uri="{BB962C8B-B14F-4D97-AF65-F5344CB8AC3E}">
        <p14:creationId xmlns:p14="http://schemas.microsoft.com/office/powerpoint/2010/main" val="31608344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298959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9548587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386984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2932" y="4192386"/>
            <a:ext cx="2366197" cy="255336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499603" y="4433333"/>
            <a:ext cx="3968081" cy="695157"/>
          </a:xfrm>
          <a:prstGeom prst="wedgeEllipseCallout">
            <a:avLst>
              <a:gd name="adj1" fmla="val 58001"/>
              <a:gd name="adj2" fmla="val 509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up and do 5 jumping jacks!</a:t>
            </a:r>
          </a:p>
        </p:txBody>
      </p:sp>
    </p:spTree>
    <p:extLst>
      <p:ext uri="{BB962C8B-B14F-4D97-AF65-F5344CB8AC3E}">
        <p14:creationId xmlns:p14="http://schemas.microsoft.com/office/powerpoint/2010/main" val="13912997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55699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23246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77759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90316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8095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Give</a:t>
            </a:r>
          </a:p>
        </p:txBody>
      </p:sp>
    </p:spTree>
    <p:extLst>
      <p:ext uri="{BB962C8B-B14F-4D97-AF65-F5344CB8AC3E}">
        <p14:creationId xmlns:p14="http://schemas.microsoft.com/office/powerpoint/2010/main" val="427403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93491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Very</a:t>
            </a:r>
          </a:p>
        </p:txBody>
      </p:sp>
    </p:spTree>
    <p:extLst>
      <p:ext uri="{BB962C8B-B14F-4D97-AF65-F5344CB8AC3E}">
        <p14:creationId xmlns:p14="http://schemas.microsoft.com/office/powerpoint/2010/main" val="182661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63719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255720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856181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374663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62" y="3803315"/>
            <a:ext cx="3268579" cy="326857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791368" y="4451684"/>
            <a:ext cx="3134894" cy="1082842"/>
          </a:xfrm>
          <a:prstGeom prst="wedgeEllipseCallout">
            <a:avLst>
              <a:gd name="adj1" fmla="val 54647"/>
              <a:gd name="adj2" fmla="val 50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Dance Break!</a:t>
            </a:r>
          </a:p>
        </p:txBody>
      </p:sp>
    </p:spTree>
    <p:extLst>
      <p:ext uri="{BB962C8B-B14F-4D97-AF65-F5344CB8AC3E}">
        <p14:creationId xmlns:p14="http://schemas.microsoft.com/office/powerpoint/2010/main" val="4023852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Just</a:t>
            </a:r>
          </a:p>
        </p:txBody>
      </p:sp>
    </p:spTree>
    <p:extLst>
      <p:ext uri="{BB962C8B-B14F-4D97-AF65-F5344CB8AC3E}">
        <p14:creationId xmlns:p14="http://schemas.microsoft.com/office/powerpoint/2010/main" val="38516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5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194975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Sentence</a:t>
            </a:r>
          </a:p>
        </p:txBody>
      </p:sp>
    </p:spTree>
    <p:extLst>
      <p:ext uri="{BB962C8B-B14F-4D97-AF65-F5344CB8AC3E}">
        <p14:creationId xmlns:p14="http://schemas.microsoft.com/office/powerpoint/2010/main" val="1189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Man</a:t>
            </a:r>
          </a:p>
        </p:txBody>
      </p:sp>
    </p:spTree>
    <p:extLst>
      <p:ext uri="{BB962C8B-B14F-4D97-AF65-F5344CB8AC3E}">
        <p14:creationId xmlns:p14="http://schemas.microsoft.com/office/powerpoint/2010/main" val="297016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1330227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Say</a:t>
            </a:r>
          </a:p>
        </p:txBody>
      </p:sp>
    </p:spTree>
    <p:extLst>
      <p:ext uri="{BB962C8B-B14F-4D97-AF65-F5344CB8AC3E}">
        <p14:creationId xmlns:p14="http://schemas.microsoft.com/office/powerpoint/2010/main" val="137567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902716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97172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967726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958955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4" y="4058702"/>
            <a:ext cx="2862559" cy="279929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028865" y="4370692"/>
            <a:ext cx="3497350" cy="1579942"/>
          </a:xfrm>
          <a:prstGeom prst="wedgeEllipseCallout">
            <a:avLst>
              <a:gd name="adj1" fmla="val -47886"/>
              <a:gd name="adj2" fmla="val 586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Mirror </a:t>
            </a:r>
            <a:r>
              <a:rPr lang="en-US" dirty="0" err="1"/>
              <a:t>mirror</a:t>
            </a:r>
            <a:r>
              <a:rPr lang="en-US" dirty="0"/>
              <a:t>! Make your partner follow your actions for 30 seconds</a:t>
            </a:r>
          </a:p>
        </p:txBody>
      </p:sp>
    </p:spTree>
    <p:extLst>
      <p:ext uri="{BB962C8B-B14F-4D97-AF65-F5344CB8AC3E}">
        <p14:creationId xmlns:p14="http://schemas.microsoft.com/office/powerpoint/2010/main" val="626949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2997698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Much</a:t>
            </a:r>
          </a:p>
        </p:txBody>
      </p:sp>
    </p:spTree>
    <p:extLst>
      <p:ext uri="{BB962C8B-B14F-4D97-AF65-F5344CB8AC3E}">
        <p14:creationId xmlns:p14="http://schemas.microsoft.com/office/powerpoint/2010/main" val="2906283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045024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56878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313005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Too</a:t>
            </a:r>
          </a:p>
        </p:txBody>
      </p:sp>
    </p:spTree>
    <p:extLst>
      <p:ext uri="{BB962C8B-B14F-4D97-AF65-F5344CB8AC3E}">
        <p14:creationId xmlns:p14="http://schemas.microsoft.com/office/powerpoint/2010/main" val="54812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2775306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1235549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90705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324026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134983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633579" y="4491789"/>
            <a:ext cx="3489158" cy="1096211"/>
          </a:xfrm>
          <a:prstGeom prst="wedgeEllipseCallout">
            <a:avLst>
              <a:gd name="adj1" fmla="val 65374"/>
              <a:gd name="adj2" fmla="val 222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Pretend to jump rope!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" b="99320" l="592" r="985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632" y="3930316"/>
            <a:ext cx="2136310" cy="27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1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Tell</a:t>
            </a:r>
          </a:p>
        </p:txBody>
      </p:sp>
    </p:spTree>
    <p:extLst>
      <p:ext uri="{BB962C8B-B14F-4D97-AF65-F5344CB8AC3E}">
        <p14:creationId xmlns:p14="http://schemas.microsoft.com/office/powerpoint/2010/main" val="1551842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Boy</a:t>
            </a:r>
          </a:p>
        </p:txBody>
      </p:sp>
    </p:spTree>
    <p:extLst>
      <p:ext uri="{BB962C8B-B14F-4D97-AF65-F5344CB8AC3E}">
        <p14:creationId xmlns:p14="http://schemas.microsoft.com/office/powerpoint/2010/main" val="413793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Following</a:t>
            </a:r>
          </a:p>
        </p:txBody>
      </p:sp>
    </p:spTree>
    <p:extLst>
      <p:ext uri="{BB962C8B-B14F-4D97-AF65-F5344CB8AC3E}">
        <p14:creationId xmlns:p14="http://schemas.microsoft.com/office/powerpoint/2010/main" val="422389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Came</a:t>
            </a:r>
          </a:p>
        </p:txBody>
      </p:sp>
    </p:spTree>
    <p:extLst>
      <p:ext uri="{BB962C8B-B14F-4D97-AF65-F5344CB8AC3E}">
        <p14:creationId xmlns:p14="http://schemas.microsoft.com/office/powerpoint/2010/main" val="338775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76260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Take</a:t>
            </a:r>
          </a:p>
        </p:txBody>
      </p:sp>
    </p:spTree>
    <p:extLst>
      <p:ext uri="{BB962C8B-B14F-4D97-AF65-F5344CB8AC3E}">
        <p14:creationId xmlns:p14="http://schemas.microsoft.com/office/powerpoint/2010/main" val="3414325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3522374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497831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Around</a:t>
            </a:r>
          </a:p>
        </p:txBody>
      </p:sp>
    </p:spTree>
    <p:extLst>
      <p:ext uri="{BB962C8B-B14F-4D97-AF65-F5344CB8AC3E}">
        <p14:creationId xmlns:p14="http://schemas.microsoft.com/office/powerpoint/2010/main" val="3670357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Farm</a:t>
            </a:r>
          </a:p>
        </p:txBody>
      </p:sp>
    </p:spTree>
    <p:extLst>
      <p:ext uri="{BB962C8B-B14F-4D97-AF65-F5344CB8AC3E}">
        <p14:creationId xmlns:p14="http://schemas.microsoft.com/office/powerpoint/2010/main" val="1307310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44753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1" y="4058702"/>
            <a:ext cx="4678947" cy="254417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839368" y="4585368"/>
            <a:ext cx="2794000" cy="962527"/>
          </a:xfrm>
          <a:prstGeom prst="wedgeEllipseCallout">
            <a:avLst>
              <a:gd name="adj1" fmla="val -48584"/>
              <a:gd name="adj2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your wiggles out!</a:t>
            </a:r>
          </a:p>
        </p:txBody>
      </p:sp>
    </p:spTree>
    <p:extLst>
      <p:ext uri="{BB962C8B-B14F-4D97-AF65-F5344CB8AC3E}">
        <p14:creationId xmlns:p14="http://schemas.microsoft.com/office/powerpoint/2010/main" val="2114064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3950050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2337767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Put</a:t>
            </a:r>
          </a:p>
        </p:txBody>
      </p:sp>
    </p:spTree>
    <p:extLst>
      <p:ext uri="{BB962C8B-B14F-4D97-AF65-F5344CB8AC3E}">
        <p14:creationId xmlns:p14="http://schemas.microsoft.com/office/powerpoint/2010/main" val="466508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0459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571875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Does</a:t>
            </a:r>
          </a:p>
        </p:txBody>
      </p:sp>
    </p:spTree>
    <p:extLst>
      <p:ext uri="{BB962C8B-B14F-4D97-AF65-F5344CB8AC3E}">
        <p14:creationId xmlns:p14="http://schemas.microsoft.com/office/powerpoint/2010/main" val="1845614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Another</a:t>
            </a:r>
          </a:p>
        </p:txBody>
      </p:sp>
    </p:spTree>
    <p:extLst>
      <p:ext uri="{BB962C8B-B14F-4D97-AF65-F5344CB8AC3E}">
        <p14:creationId xmlns:p14="http://schemas.microsoft.com/office/powerpoint/2010/main" val="3891729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4105186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Large</a:t>
            </a:r>
          </a:p>
        </p:txBody>
      </p:sp>
    </p:spTree>
    <p:extLst>
      <p:ext uri="{BB962C8B-B14F-4D97-AF65-F5344CB8AC3E}">
        <p14:creationId xmlns:p14="http://schemas.microsoft.com/office/powerpoint/2010/main" val="2330289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Must</a:t>
            </a:r>
          </a:p>
        </p:txBody>
      </p:sp>
    </p:spTree>
    <p:extLst>
      <p:ext uri="{BB962C8B-B14F-4D97-AF65-F5344CB8AC3E}">
        <p14:creationId xmlns:p14="http://schemas.microsoft.com/office/powerpoint/2010/main" val="2594987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615568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52316" y="4411579"/>
            <a:ext cx="3596105" cy="1082842"/>
          </a:xfrm>
          <a:prstGeom prst="wedgeEllipseCallout">
            <a:avLst>
              <a:gd name="adj1" fmla="val 64669"/>
              <a:gd name="adj2" fmla="val 328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5 push ups!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" b="99773" l="896" r="98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159" y="4058702"/>
            <a:ext cx="2072106" cy="27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7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197625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Such</a:t>
            </a:r>
          </a:p>
        </p:txBody>
      </p:sp>
    </p:spTree>
    <p:extLst>
      <p:ext uri="{BB962C8B-B14F-4D97-AF65-F5344CB8AC3E}">
        <p14:creationId xmlns:p14="http://schemas.microsoft.com/office/powerpoint/2010/main" val="11939640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152526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Little</a:t>
            </a:r>
          </a:p>
        </p:txBody>
      </p:sp>
    </p:spTree>
    <p:extLst>
      <p:ext uri="{BB962C8B-B14F-4D97-AF65-F5344CB8AC3E}">
        <p14:creationId xmlns:p14="http://schemas.microsoft.com/office/powerpoint/2010/main" val="3391900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37636616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151718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4567608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Asked</a:t>
            </a:r>
          </a:p>
        </p:txBody>
      </p:sp>
    </p:spTree>
    <p:extLst>
      <p:ext uri="{BB962C8B-B14F-4D97-AF65-F5344CB8AC3E}">
        <p14:creationId xmlns:p14="http://schemas.microsoft.com/office/powerpoint/2010/main" val="53264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29433240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300264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2784056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" b="100000" l="0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3105" y="4058702"/>
            <a:ext cx="2012424" cy="262956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473158" y="4652211"/>
            <a:ext cx="3449053" cy="962526"/>
          </a:xfrm>
          <a:prstGeom prst="wedgeEllipseCallout">
            <a:avLst>
              <a:gd name="adj1" fmla="val 56299"/>
              <a:gd name="adj2" fmla="val 30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 around 5 times!</a:t>
            </a:r>
          </a:p>
        </p:txBody>
      </p:sp>
    </p:spTree>
    <p:extLst>
      <p:ext uri="{BB962C8B-B14F-4D97-AF65-F5344CB8AC3E}">
        <p14:creationId xmlns:p14="http://schemas.microsoft.com/office/powerpoint/2010/main" val="925847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28333101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310532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7975811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5038465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9804773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6865181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9633834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Try</a:t>
            </a:r>
          </a:p>
        </p:txBody>
      </p:sp>
    </p:spTree>
    <p:extLst>
      <p:ext uri="{BB962C8B-B14F-4D97-AF65-F5344CB8AC3E}">
        <p14:creationId xmlns:p14="http://schemas.microsoft.com/office/powerpoint/2010/main" val="34668732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5873892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13043240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55595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4" y="4058702"/>
            <a:ext cx="2342510" cy="278870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195053" y="4371474"/>
            <a:ext cx="2860842" cy="1058655"/>
          </a:xfrm>
          <a:prstGeom prst="wedgeEllipseCallout">
            <a:avLst>
              <a:gd name="adj1" fmla="val -47001"/>
              <a:gd name="adj2" fmla="val 641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Rock, Paper, Scissors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15922253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402262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19719767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7290389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42680334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291139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Spell</a:t>
            </a:r>
          </a:p>
        </p:txBody>
      </p:sp>
    </p:spTree>
    <p:extLst>
      <p:ext uri="{BB962C8B-B14F-4D97-AF65-F5344CB8AC3E}">
        <p14:creationId xmlns:p14="http://schemas.microsoft.com/office/powerpoint/2010/main" val="5462218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5435096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38350646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9345384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40445688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168710"/>
            <a:ext cx="7770813" cy="1371600"/>
          </a:xfrm>
        </p:spPr>
        <p:txBody>
          <a:bodyPr/>
          <a:lstStyle/>
          <a:p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7499305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59" b="16179"/>
          <a:stretch/>
        </p:blipFill>
        <p:spPr>
          <a:xfrm>
            <a:off x="1499603" y="155751"/>
            <a:ext cx="6385426" cy="390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31" y="3888872"/>
            <a:ext cx="3102811" cy="310281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86000" y="4598737"/>
            <a:ext cx="3007895" cy="802105"/>
          </a:xfrm>
          <a:prstGeom prst="wedgeEllipseCallout">
            <a:avLst>
              <a:gd name="adj1" fmla="val 56945"/>
              <a:gd name="adj2" fmla="val 591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choice!</a:t>
            </a:r>
          </a:p>
        </p:txBody>
      </p:sp>
    </p:spTree>
    <p:extLst>
      <p:ext uri="{BB962C8B-B14F-4D97-AF65-F5344CB8AC3E}">
        <p14:creationId xmlns:p14="http://schemas.microsoft.com/office/powerpoint/2010/main" val="1815330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2" ma:contentTypeDescription="Create a new document." ma:contentTypeScope="" ma:versionID="752ca10de239c7717b7d35478d971bb6">
  <xsd:schema xmlns:xsd="http://www.w3.org/2001/XMLSchema" xmlns:xs="http://www.w3.org/2001/XMLSchema" xmlns:p="http://schemas.microsoft.com/office/2006/metadata/properties" xmlns:ns3="2dfdbd87-feb3-4b3a-b11d-aaad4bfbe884" xmlns:ns4="c17d24db-1525-423a-a246-76d2fc38ff69" targetNamespace="http://schemas.microsoft.com/office/2006/metadata/properties" ma:root="true" ma:fieldsID="a40c9280cc3e0386e90e70843ae65426" ns3:_="" ns4:_="">
    <xsd:import namespace="2dfdbd87-feb3-4b3a-b11d-aaad4bfbe884"/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00DA78-A8E3-4982-9BFC-CA93A3B36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dbd87-feb3-4b3a-b11d-aaad4bfbe884"/>
    <ds:schemaRef ds:uri="c17d24db-1525-423a-a246-76d2fc38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DD6553-2CC7-4E8E-BCF0-EEF6ABA919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7ABCE-8A36-4717-994C-54C791E3560D}">
  <ds:schemaRefs>
    <ds:schemaRef ds:uri="2dfdbd87-feb3-4b3a-b11d-aaad4bfbe88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93</TotalTime>
  <Words>165</Words>
  <Application>Microsoft Office PowerPoint</Application>
  <PresentationFormat>On-screen Show (4:3)</PresentationFormat>
  <Paragraphs>114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4" baseType="lpstr">
      <vt:lpstr>Calisto MT</vt:lpstr>
      <vt:lpstr>Marker Felt</vt:lpstr>
      <vt:lpstr>Wingdings</vt:lpstr>
      <vt:lpstr>Folio</vt:lpstr>
      <vt:lpstr>Sight Words!</vt:lpstr>
      <vt:lpstr>Over</vt:lpstr>
      <vt:lpstr>New</vt:lpstr>
      <vt:lpstr>Sound</vt:lpstr>
      <vt:lpstr>Take</vt:lpstr>
      <vt:lpstr>Only</vt:lpstr>
      <vt:lpstr>Little</vt:lpstr>
      <vt:lpstr>Work</vt:lpstr>
      <vt:lpstr>Know</vt:lpstr>
      <vt:lpstr>Place</vt:lpstr>
      <vt:lpstr>PowerPoint Presentation</vt:lpstr>
      <vt:lpstr>Years</vt:lpstr>
      <vt:lpstr>Live</vt:lpstr>
      <vt:lpstr>Me</vt:lpstr>
      <vt:lpstr>Back</vt:lpstr>
      <vt:lpstr>Give</vt:lpstr>
      <vt:lpstr>Most</vt:lpstr>
      <vt:lpstr>Very</vt:lpstr>
      <vt:lpstr>After</vt:lpstr>
      <vt:lpstr>Thing</vt:lpstr>
      <vt:lpstr>Our</vt:lpstr>
      <vt:lpstr>PowerPoint Presentation</vt:lpstr>
      <vt:lpstr>Just</vt:lpstr>
      <vt:lpstr>Name</vt:lpstr>
      <vt:lpstr>Good</vt:lpstr>
      <vt:lpstr>Sentence</vt:lpstr>
      <vt:lpstr>Man</vt:lpstr>
      <vt:lpstr>Think</vt:lpstr>
      <vt:lpstr>Say</vt:lpstr>
      <vt:lpstr>Great</vt:lpstr>
      <vt:lpstr>Where</vt:lpstr>
      <vt:lpstr>Help</vt:lpstr>
      <vt:lpstr>PowerPoint Presentation</vt:lpstr>
      <vt:lpstr>Through</vt:lpstr>
      <vt:lpstr>Much</vt:lpstr>
      <vt:lpstr>Before</vt:lpstr>
      <vt:lpstr>Line</vt:lpstr>
      <vt:lpstr>Right</vt:lpstr>
      <vt:lpstr>Too</vt:lpstr>
      <vt:lpstr>Means</vt:lpstr>
      <vt:lpstr>Old</vt:lpstr>
      <vt:lpstr>Any</vt:lpstr>
      <vt:lpstr>Same</vt:lpstr>
      <vt:lpstr>PowerPoint Presentation</vt:lpstr>
      <vt:lpstr>Tell</vt:lpstr>
      <vt:lpstr>Boy</vt:lpstr>
      <vt:lpstr>Following</vt:lpstr>
      <vt:lpstr>Came</vt:lpstr>
      <vt:lpstr>Want</vt:lpstr>
      <vt:lpstr>Show</vt:lpstr>
      <vt:lpstr>Also</vt:lpstr>
      <vt:lpstr>Around</vt:lpstr>
      <vt:lpstr>Farm</vt:lpstr>
      <vt:lpstr>Three</vt:lpstr>
      <vt:lpstr>PowerPoint Presentation</vt:lpstr>
      <vt:lpstr>Small</vt:lpstr>
      <vt:lpstr>Set</vt:lpstr>
      <vt:lpstr>Put</vt:lpstr>
      <vt:lpstr>End</vt:lpstr>
      <vt:lpstr>Does</vt:lpstr>
      <vt:lpstr>Another</vt:lpstr>
      <vt:lpstr>Well</vt:lpstr>
      <vt:lpstr>Large</vt:lpstr>
      <vt:lpstr>Must</vt:lpstr>
      <vt:lpstr>Big</vt:lpstr>
      <vt:lpstr>PowerPoint Presentation</vt:lpstr>
      <vt:lpstr>Even</vt:lpstr>
      <vt:lpstr>Such</vt:lpstr>
      <vt:lpstr>Because</vt:lpstr>
      <vt:lpstr>Turn</vt:lpstr>
      <vt:lpstr>Here</vt:lpstr>
      <vt:lpstr>Why</vt:lpstr>
      <vt:lpstr>Asked</vt:lpstr>
      <vt:lpstr>Went</vt:lpstr>
      <vt:lpstr>Men</vt:lpstr>
      <vt:lpstr>Read</vt:lpstr>
      <vt:lpstr>PowerPoint Presentation</vt:lpstr>
      <vt:lpstr>Need</vt:lpstr>
      <vt:lpstr>Land</vt:lpstr>
      <vt:lpstr>Different</vt:lpstr>
      <vt:lpstr>Home</vt:lpstr>
      <vt:lpstr>Us</vt:lpstr>
      <vt:lpstr>Move</vt:lpstr>
      <vt:lpstr>Try</vt:lpstr>
      <vt:lpstr>Kind</vt:lpstr>
      <vt:lpstr>Hand</vt:lpstr>
      <vt:lpstr>Picture</vt:lpstr>
      <vt:lpstr>PowerPoint Presentation</vt:lpstr>
      <vt:lpstr>Again</vt:lpstr>
      <vt:lpstr>Change</vt:lpstr>
      <vt:lpstr>Off</vt:lpstr>
      <vt:lpstr>Play</vt:lpstr>
      <vt:lpstr>Spell</vt:lpstr>
      <vt:lpstr>Air</vt:lpstr>
      <vt:lpstr>Away</vt:lpstr>
      <vt:lpstr>Animals</vt:lpstr>
      <vt:lpstr>House</vt:lpstr>
      <vt:lpstr>Point</vt:lpstr>
      <vt:lpstr>PowerPoint Presentation</vt:lpstr>
      <vt:lpstr>Page</vt:lpstr>
      <vt:lpstr>Letters</vt:lpstr>
      <vt:lpstr>Mother</vt:lpstr>
      <vt:lpstr>Answer</vt:lpstr>
      <vt:lpstr>Found</vt:lpstr>
      <vt:lpstr>Study</vt:lpstr>
      <vt:lpstr>Still</vt:lpstr>
      <vt:lpstr>Learn</vt:lpstr>
      <vt:lpstr>Should</vt:lpstr>
      <vt:lpstr>America</vt:lpstr>
      <vt:lpstr>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 Words</dc:title>
  <dc:creator>Emily Felker</dc:creator>
  <cp:lastModifiedBy>James Schalk</cp:lastModifiedBy>
  <cp:revision>16</cp:revision>
  <dcterms:created xsi:type="dcterms:W3CDTF">2020-03-27T15:52:22Z</dcterms:created>
  <dcterms:modified xsi:type="dcterms:W3CDTF">2020-04-03T22:41:06Z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