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1" r:id="rId4"/>
  </p:sldMasterIdLst>
  <p:sldIdLst>
    <p:sldId id="262" r:id="rId5"/>
    <p:sldId id="256" r:id="rId6"/>
    <p:sldId id="257" r:id="rId7"/>
    <p:sldId id="258" r:id="rId8"/>
    <p:sldId id="259" r:id="rId9"/>
    <p:sldId id="260" r:id="rId10"/>
    <p:sldId id="26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644EEB-2AEE-4B79-ADBD-41260FFA1882}" v="536" dt="2020-03-24T17:46:32.366"/>
    <p1510:client id="{10BAC3A7-9781-43DB-A504-7BFD0C31D141}" v="663" dt="2020-03-24T18:06:09.192"/>
    <p1510:client id="{4F24E450-8A0E-47CB-B730-9F02AD4F1D7F}" v="43" dt="2020-03-31T20:10:18.093"/>
    <p1510:client id="{BF5F98A6-BF92-4E19-8571-60914EFF8956}" v="74" dt="2020-03-25T17:20:46.765"/>
    <p1510:client id="{FB43A2F6-3456-448D-B04B-8DB60DF66F09}" v="19" dt="2020-03-31T20:18:24.7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ydney Peters" userId="S::sydney.peters@lethsd.ab.ca::a2959008-df8c-4ce1-bf47-68fc1df284c7" providerId="AD" clId="Web-{10BAC3A7-9781-43DB-A504-7BFD0C31D141}"/>
    <pc:docChg chg="addSld modSld">
      <pc:chgData name="Sydney Peters" userId="S::sydney.peters@lethsd.ab.ca::a2959008-df8c-4ce1-bf47-68fc1df284c7" providerId="AD" clId="Web-{10BAC3A7-9781-43DB-A504-7BFD0C31D141}" dt="2020-03-24T18:06:23.130" v="663"/>
      <pc:docMkLst>
        <pc:docMk/>
      </pc:docMkLst>
      <pc:sldChg chg="addSp delSp modSp mod setBg">
        <pc:chgData name="Sydney Peters" userId="S::sydney.peters@lethsd.ab.ca::a2959008-df8c-4ce1-bf47-68fc1df284c7" providerId="AD" clId="Web-{10BAC3A7-9781-43DB-A504-7BFD0C31D141}" dt="2020-03-24T17:57:56.020" v="322"/>
        <pc:sldMkLst>
          <pc:docMk/>
          <pc:sldMk cId="1710092769" sldId="259"/>
        </pc:sldMkLst>
        <pc:spChg chg="mod">
          <ac:chgData name="Sydney Peters" userId="S::sydney.peters@lethsd.ab.ca::a2959008-df8c-4ce1-bf47-68fc1df284c7" providerId="AD" clId="Web-{10BAC3A7-9781-43DB-A504-7BFD0C31D141}" dt="2020-03-24T17:57:56.020" v="322"/>
          <ac:spMkLst>
            <pc:docMk/>
            <pc:sldMk cId="1710092769" sldId="259"/>
            <ac:spMk id="2" creationId="{34874A2F-71D8-4F9B-86D4-73F863AAC07D}"/>
          </ac:spMkLst>
        </pc:spChg>
        <pc:spChg chg="del mod">
          <ac:chgData name="Sydney Peters" userId="S::sydney.peters@lethsd.ab.ca::a2959008-df8c-4ce1-bf47-68fc1df284c7" providerId="AD" clId="Web-{10BAC3A7-9781-43DB-A504-7BFD0C31D141}" dt="2020-03-24T17:57:56.020" v="322"/>
          <ac:spMkLst>
            <pc:docMk/>
            <pc:sldMk cId="1710092769" sldId="259"/>
            <ac:spMk id="3" creationId="{FD5599A8-9968-4216-A08A-0343790C699D}"/>
          </ac:spMkLst>
        </pc:spChg>
        <pc:spChg chg="add">
          <ac:chgData name="Sydney Peters" userId="S::sydney.peters@lethsd.ab.ca::a2959008-df8c-4ce1-bf47-68fc1df284c7" providerId="AD" clId="Web-{10BAC3A7-9781-43DB-A504-7BFD0C31D141}" dt="2020-03-24T17:57:56.020" v="322"/>
          <ac:spMkLst>
            <pc:docMk/>
            <pc:sldMk cId="1710092769" sldId="259"/>
            <ac:spMk id="10" creationId="{7517A47C-B2E5-4B79-8061-D74B1311AF6E}"/>
          </ac:spMkLst>
        </pc:spChg>
        <pc:spChg chg="add">
          <ac:chgData name="Sydney Peters" userId="S::sydney.peters@lethsd.ab.ca::a2959008-df8c-4ce1-bf47-68fc1df284c7" providerId="AD" clId="Web-{10BAC3A7-9781-43DB-A504-7BFD0C31D141}" dt="2020-03-24T17:57:56.020" v="322"/>
          <ac:spMkLst>
            <pc:docMk/>
            <pc:sldMk cId="1710092769" sldId="259"/>
            <ac:spMk id="12" creationId="{C505E780-2083-4CB5-A42A-5E0E2908ECC3}"/>
          </ac:spMkLst>
        </pc:spChg>
        <pc:spChg chg="add">
          <ac:chgData name="Sydney Peters" userId="S::sydney.peters@lethsd.ab.ca::a2959008-df8c-4ce1-bf47-68fc1df284c7" providerId="AD" clId="Web-{10BAC3A7-9781-43DB-A504-7BFD0C31D141}" dt="2020-03-24T17:57:56.020" v="322"/>
          <ac:spMkLst>
            <pc:docMk/>
            <pc:sldMk cId="1710092769" sldId="259"/>
            <ac:spMk id="14" creationId="{D2C0AE1C-0118-41AE-8A10-7CDCBF10E96F}"/>
          </ac:spMkLst>
        </pc:spChg>
        <pc:spChg chg="add">
          <ac:chgData name="Sydney Peters" userId="S::sydney.peters@lethsd.ab.ca::a2959008-df8c-4ce1-bf47-68fc1df284c7" providerId="AD" clId="Web-{10BAC3A7-9781-43DB-A504-7BFD0C31D141}" dt="2020-03-24T17:57:56.020" v="322"/>
          <ac:spMkLst>
            <pc:docMk/>
            <pc:sldMk cId="1710092769" sldId="259"/>
            <ac:spMk id="16" creationId="{463EEC44-1BA3-44ED-81FC-A644B04B2A44}"/>
          </ac:spMkLst>
        </pc:spChg>
        <pc:graphicFrameChg chg="add">
          <ac:chgData name="Sydney Peters" userId="S::sydney.peters@lethsd.ab.ca::a2959008-df8c-4ce1-bf47-68fc1df284c7" providerId="AD" clId="Web-{10BAC3A7-9781-43DB-A504-7BFD0C31D141}" dt="2020-03-24T17:57:56.020" v="322"/>
          <ac:graphicFrameMkLst>
            <pc:docMk/>
            <pc:sldMk cId="1710092769" sldId="259"/>
            <ac:graphicFrameMk id="5" creationId="{B7F7352C-CB68-4B8F-A83F-CE0D4A399AFC}"/>
          </ac:graphicFrameMkLst>
        </pc:graphicFrameChg>
      </pc:sldChg>
      <pc:sldChg chg="addSp modSp new mod setBg">
        <pc:chgData name="Sydney Peters" userId="S::sydney.peters@lethsd.ab.ca::a2959008-df8c-4ce1-bf47-68fc1df284c7" providerId="AD" clId="Web-{10BAC3A7-9781-43DB-A504-7BFD0C31D141}" dt="2020-03-24T18:04:34.514" v="638" actId="20577"/>
        <pc:sldMkLst>
          <pc:docMk/>
          <pc:sldMk cId="3507827134" sldId="260"/>
        </pc:sldMkLst>
        <pc:spChg chg="mod">
          <ac:chgData name="Sydney Peters" userId="S::sydney.peters@lethsd.ab.ca::a2959008-df8c-4ce1-bf47-68fc1df284c7" providerId="AD" clId="Web-{10BAC3A7-9781-43DB-A504-7BFD0C31D141}" dt="2020-03-24T18:04:06.293" v="630"/>
          <ac:spMkLst>
            <pc:docMk/>
            <pc:sldMk cId="3507827134" sldId="260"/>
            <ac:spMk id="2" creationId="{CF2752CE-CC0C-4513-B0AE-E3C35403A72F}"/>
          </ac:spMkLst>
        </pc:spChg>
        <pc:spChg chg="mod">
          <ac:chgData name="Sydney Peters" userId="S::sydney.peters@lethsd.ab.ca::a2959008-df8c-4ce1-bf47-68fc1df284c7" providerId="AD" clId="Web-{10BAC3A7-9781-43DB-A504-7BFD0C31D141}" dt="2020-03-24T18:04:34.514" v="638" actId="20577"/>
          <ac:spMkLst>
            <pc:docMk/>
            <pc:sldMk cId="3507827134" sldId="260"/>
            <ac:spMk id="3" creationId="{BC92B2E4-D37D-4F7F-87F2-2675AAB16ED1}"/>
          </ac:spMkLst>
        </pc:spChg>
        <pc:spChg chg="add">
          <ac:chgData name="Sydney Peters" userId="S::sydney.peters@lethsd.ab.ca::a2959008-df8c-4ce1-bf47-68fc1df284c7" providerId="AD" clId="Web-{10BAC3A7-9781-43DB-A504-7BFD0C31D141}" dt="2020-03-24T18:04:06.293" v="630"/>
          <ac:spMkLst>
            <pc:docMk/>
            <pc:sldMk cId="3507827134" sldId="260"/>
            <ac:spMk id="10" creationId="{90D01200-0224-43C5-AB38-FB4D16B73FB7}"/>
          </ac:spMkLst>
        </pc:spChg>
        <pc:spChg chg="add">
          <ac:chgData name="Sydney Peters" userId="S::sydney.peters@lethsd.ab.ca::a2959008-df8c-4ce1-bf47-68fc1df284c7" providerId="AD" clId="Web-{10BAC3A7-9781-43DB-A504-7BFD0C31D141}" dt="2020-03-24T18:04:06.293" v="630"/>
          <ac:spMkLst>
            <pc:docMk/>
            <pc:sldMk cId="3507827134" sldId="260"/>
            <ac:spMk id="12" creationId="{728A44A4-A002-4A88-9FC9-1D0566C97A47}"/>
          </ac:spMkLst>
        </pc:spChg>
        <pc:spChg chg="add">
          <ac:chgData name="Sydney Peters" userId="S::sydney.peters@lethsd.ab.ca::a2959008-df8c-4ce1-bf47-68fc1df284c7" providerId="AD" clId="Web-{10BAC3A7-9781-43DB-A504-7BFD0C31D141}" dt="2020-03-24T18:04:06.293" v="630"/>
          <ac:spMkLst>
            <pc:docMk/>
            <pc:sldMk cId="3507827134" sldId="260"/>
            <ac:spMk id="14" creationId="{3E7D5C7B-DD16-401B-85CE-4AAA2A4F5136}"/>
          </ac:spMkLst>
        </pc:spChg>
        <pc:picChg chg="add">
          <ac:chgData name="Sydney Peters" userId="S::sydney.peters@lethsd.ab.ca::a2959008-df8c-4ce1-bf47-68fc1df284c7" providerId="AD" clId="Web-{10BAC3A7-9781-43DB-A504-7BFD0C31D141}" dt="2020-03-24T18:04:06.293" v="630"/>
          <ac:picMkLst>
            <pc:docMk/>
            <pc:sldMk cId="3507827134" sldId="260"/>
            <ac:picMk id="7" creationId="{5A1BA817-950D-4C94-A19A-B8F10D6D21CA}"/>
          </ac:picMkLst>
        </pc:picChg>
      </pc:sldChg>
      <pc:sldChg chg="addSp delSp modSp new mod setBg">
        <pc:chgData name="Sydney Peters" userId="S::sydney.peters@lethsd.ab.ca::a2959008-df8c-4ce1-bf47-68fc1df284c7" providerId="AD" clId="Web-{10BAC3A7-9781-43DB-A504-7BFD0C31D141}" dt="2020-03-24T18:06:23.130" v="663"/>
        <pc:sldMkLst>
          <pc:docMk/>
          <pc:sldMk cId="1024637773" sldId="261"/>
        </pc:sldMkLst>
        <pc:spChg chg="add mod">
          <ac:chgData name="Sydney Peters" userId="S::sydney.peters@lethsd.ab.ca::a2959008-df8c-4ce1-bf47-68fc1df284c7" providerId="AD" clId="Web-{10BAC3A7-9781-43DB-A504-7BFD0C31D141}" dt="2020-03-24T18:06:23.130" v="663"/>
          <ac:spMkLst>
            <pc:docMk/>
            <pc:sldMk cId="1024637773" sldId="261"/>
            <ac:spMk id="4" creationId="{920245E5-FB1F-4409-A3A2-526F9B3A4066}"/>
          </ac:spMkLst>
        </pc:spChg>
        <pc:spChg chg="add">
          <ac:chgData name="Sydney Peters" userId="S::sydney.peters@lethsd.ab.ca::a2959008-df8c-4ce1-bf47-68fc1df284c7" providerId="AD" clId="Web-{10BAC3A7-9781-43DB-A504-7BFD0C31D141}" dt="2020-03-24T18:06:23.130" v="663"/>
          <ac:spMkLst>
            <pc:docMk/>
            <pc:sldMk cId="1024637773" sldId="261"/>
            <ac:spMk id="6" creationId="{8D06CE56-3881-4ADA-8CEF-D18B02C242A3}"/>
          </ac:spMkLst>
        </pc:spChg>
        <pc:spChg chg="add">
          <ac:chgData name="Sydney Peters" userId="S::sydney.peters@lethsd.ab.ca::a2959008-df8c-4ce1-bf47-68fc1df284c7" providerId="AD" clId="Web-{10BAC3A7-9781-43DB-A504-7BFD0C31D141}" dt="2020-03-24T18:06:23.130" v="663"/>
          <ac:spMkLst>
            <pc:docMk/>
            <pc:sldMk cId="1024637773" sldId="261"/>
            <ac:spMk id="7" creationId="{79F3C543-62EC-4433-9C93-A2CD8764E9B4}"/>
          </ac:spMkLst>
        </pc:spChg>
        <pc:spChg chg="add">
          <ac:chgData name="Sydney Peters" userId="S::sydney.peters@lethsd.ab.ca::a2959008-df8c-4ce1-bf47-68fc1df284c7" providerId="AD" clId="Web-{10BAC3A7-9781-43DB-A504-7BFD0C31D141}" dt="2020-03-24T18:06:23.130" v="663"/>
          <ac:spMkLst>
            <pc:docMk/>
            <pc:sldMk cId="1024637773" sldId="261"/>
            <ac:spMk id="8" creationId="{0E2F58BF-12E5-4B5A-AD25-4DAAA2742A7B}"/>
          </ac:spMkLst>
        </pc:spChg>
        <pc:spChg chg="add del">
          <ac:chgData name="Sydney Peters" userId="S::sydney.peters@lethsd.ab.ca::a2959008-df8c-4ce1-bf47-68fc1df284c7" providerId="AD" clId="Web-{10BAC3A7-9781-43DB-A504-7BFD0C31D141}" dt="2020-03-24T18:06:23.115" v="662"/>
          <ac:spMkLst>
            <pc:docMk/>
            <pc:sldMk cId="1024637773" sldId="261"/>
            <ac:spMk id="9" creationId="{8D06CE56-3881-4ADA-8CEF-D18B02C242A3}"/>
          </ac:spMkLst>
        </pc:spChg>
        <pc:spChg chg="add">
          <ac:chgData name="Sydney Peters" userId="S::sydney.peters@lethsd.ab.ca::a2959008-df8c-4ce1-bf47-68fc1df284c7" providerId="AD" clId="Web-{10BAC3A7-9781-43DB-A504-7BFD0C31D141}" dt="2020-03-24T18:06:23.130" v="663"/>
          <ac:spMkLst>
            <pc:docMk/>
            <pc:sldMk cId="1024637773" sldId="261"/>
            <ac:spMk id="10" creationId="{AF2F604E-43BE-4DC3-B983-E071523364F8}"/>
          </ac:spMkLst>
        </pc:spChg>
        <pc:spChg chg="add del">
          <ac:chgData name="Sydney Peters" userId="S::sydney.peters@lethsd.ab.ca::a2959008-df8c-4ce1-bf47-68fc1df284c7" providerId="AD" clId="Web-{10BAC3A7-9781-43DB-A504-7BFD0C31D141}" dt="2020-03-24T18:06:23.115" v="662"/>
          <ac:spMkLst>
            <pc:docMk/>
            <pc:sldMk cId="1024637773" sldId="261"/>
            <ac:spMk id="11" creationId="{79F3C543-62EC-4433-9C93-A2CD8764E9B4}"/>
          </ac:spMkLst>
        </pc:spChg>
        <pc:spChg chg="add">
          <ac:chgData name="Sydney Peters" userId="S::sydney.peters@lethsd.ab.ca::a2959008-df8c-4ce1-bf47-68fc1df284c7" providerId="AD" clId="Web-{10BAC3A7-9781-43DB-A504-7BFD0C31D141}" dt="2020-03-24T18:06:23.130" v="663"/>
          <ac:spMkLst>
            <pc:docMk/>
            <pc:sldMk cId="1024637773" sldId="261"/>
            <ac:spMk id="12" creationId="{08C9B587-E65E-4B52-B37C-ABEBB6E87928}"/>
          </ac:spMkLst>
        </pc:spChg>
        <pc:spChg chg="add del">
          <ac:chgData name="Sydney Peters" userId="S::sydney.peters@lethsd.ab.ca::a2959008-df8c-4ce1-bf47-68fc1df284c7" providerId="AD" clId="Web-{10BAC3A7-9781-43DB-A504-7BFD0C31D141}" dt="2020-03-24T18:06:23.115" v="662"/>
          <ac:spMkLst>
            <pc:docMk/>
            <pc:sldMk cId="1024637773" sldId="261"/>
            <ac:spMk id="13" creationId="{5DCB5928-DC7D-4612-9922-441966E15627}"/>
          </ac:spMkLst>
        </pc:spChg>
        <pc:spChg chg="add del">
          <ac:chgData name="Sydney Peters" userId="S::sydney.peters@lethsd.ab.ca::a2959008-df8c-4ce1-bf47-68fc1df284c7" providerId="AD" clId="Web-{10BAC3A7-9781-43DB-A504-7BFD0C31D141}" dt="2020-03-24T18:06:23.115" v="662"/>
          <ac:spMkLst>
            <pc:docMk/>
            <pc:sldMk cId="1024637773" sldId="261"/>
            <ac:spMk id="15" creationId="{682C1161-1736-45EC-99B7-33F3CAE9D517}"/>
          </ac:spMkLst>
        </pc:spChg>
        <pc:spChg chg="add del">
          <ac:chgData name="Sydney Peters" userId="S::sydney.peters@lethsd.ab.ca::a2959008-df8c-4ce1-bf47-68fc1df284c7" providerId="AD" clId="Web-{10BAC3A7-9781-43DB-A504-7BFD0C31D141}" dt="2020-03-24T18:06:23.115" v="662"/>
          <ac:spMkLst>
            <pc:docMk/>
            <pc:sldMk cId="1024637773" sldId="261"/>
            <ac:spMk id="17" creationId="{84D4DDB8-B68F-45B0-9F62-C4279996F672}"/>
          </ac:spMkLst>
        </pc:spChg>
        <pc:spChg chg="add del">
          <ac:chgData name="Sydney Peters" userId="S::sydney.peters@lethsd.ab.ca::a2959008-df8c-4ce1-bf47-68fc1df284c7" providerId="AD" clId="Web-{10BAC3A7-9781-43DB-A504-7BFD0C31D141}" dt="2020-03-24T18:06:23.115" v="662"/>
          <ac:spMkLst>
            <pc:docMk/>
            <pc:sldMk cId="1024637773" sldId="261"/>
            <ac:spMk id="19" creationId="{AF2F604E-43BE-4DC3-B983-E071523364F8}"/>
          </ac:spMkLst>
        </pc:spChg>
        <pc:spChg chg="add del">
          <ac:chgData name="Sydney Peters" userId="S::sydney.peters@lethsd.ab.ca::a2959008-df8c-4ce1-bf47-68fc1df284c7" providerId="AD" clId="Web-{10BAC3A7-9781-43DB-A504-7BFD0C31D141}" dt="2020-03-24T18:06:23.115" v="662"/>
          <ac:spMkLst>
            <pc:docMk/>
            <pc:sldMk cId="1024637773" sldId="261"/>
            <ac:spMk id="21" creationId="{08C9B587-E65E-4B52-B37C-ABEBB6E87928}"/>
          </ac:spMkLst>
        </pc:spChg>
        <pc:picChg chg="add mod ord">
          <ac:chgData name="Sydney Peters" userId="S::sydney.peters@lethsd.ab.ca::a2959008-df8c-4ce1-bf47-68fc1df284c7" providerId="AD" clId="Web-{10BAC3A7-9781-43DB-A504-7BFD0C31D141}" dt="2020-03-24T18:06:23.130" v="663"/>
          <ac:picMkLst>
            <pc:docMk/>
            <pc:sldMk cId="1024637773" sldId="261"/>
            <ac:picMk id="2" creationId="{6374AA02-DBB3-4305-9553-6C81A1FE2F44}"/>
          </ac:picMkLst>
        </pc:picChg>
      </pc:sldChg>
    </pc:docChg>
  </pc:docChgLst>
  <pc:docChgLst>
    <pc:chgData name="Sydney Peters" userId="S::sydney.peters@lethsd.ab.ca::a2959008-df8c-4ce1-bf47-68fc1df284c7" providerId="AD" clId="Web-{FB43A2F6-3456-448D-B04B-8DB60DF66F09}"/>
    <pc:docChg chg="addSld modSld sldOrd">
      <pc:chgData name="Sydney Peters" userId="S::sydney.peters@lethsd.ab.ca::a2959008-df8c-4ce1-bf47-68fc1df284c7" providerId="AD" clId="Web-{FB43A2F6-3456-448D-B04B-8DB60DF66F09}" dt="2020-03-31T20:18:24.706" v="17"/>
      <pc:docMkLst>
        <pc:docMk/>
      </pc:docMkLst>
      <pc:sldChg chg="delSp modSp">
        <pc:chgData name="Sydney Peters" userId="S::sydney.peters@lethsd.ab.ca::a2959008-df8c-4ce1-bf47-68fc1df284c7" providerId="AD" clId="Web-{FB43A2F6-3456-448D-B04B-8DB60DF66F09}" dt="2020-03-31T20:18:24.706" v="17"/>
        <pc:sldMkLst>
          <pc:docMk/>
          <pc:sldMk cId="245816355" sldId="256"/>
        </pc:sldMkLst>
        <pc:spChg chg="mod">
          <ac:chgData name="Sydney Peters" userId="S::sydney.peters@lethsd.ab.ca::a2959008-df8c-4ce1-bf47-68fc1df284c7" providerId="AD" clId="Web-{FB43A2F6-3456-448D-B04B-8DB60DF66F09}" dt="2020-03-31T20:18:16.784" v="13" actId="20577"/>
          <ac:spMkLst>
            <pc:docMk/>
            <pc:sldMk cId="245816355" sldId="256"/>
            <ac:spMk id="2" creationId="{0A80B238-EC6F-4BDA-89B9-2B249365125B}"/>
          </ac:spMkLst>
        </pc:spChg>
        <pc:spChg chg="del mod">
          <ac:chgData name="Sydney Peters" userId="S::sydney.peters@lethsd.ab.ca::a2959008-df8c-4ce1-bf47-68fc1df284c7" providerId="AD" clId="Web-{FB43A2F6-3456-448D-B04B-8DB60DF66F09}" dt="2020-03-31T20:18:24.706" v="17"/>
          <ac:spMkLst>
            <pc:docMk/>
            <pc:sldMk cId="245816355" sldId="256"/>
            <ac:spMk id="3" creationId="{A1067498-D5DB-437C-8130-DCFBB7237FDC}"/>
          </ac:spMkLst>
        </pc:spChg>
      </pc:sldChg>
      <pc:sldChg chg="modSp new ord">
        <pc:chgData name="Sydney Peters" userId="S::sydney.peters@lethsd.ab.ca::a2959008-df8c-4ce1-bf47-68fc1df284c7" providerId="AD" clId="Web-{FB43A2F6-3456-448D-B04B-8DB60DF66F09}" dt="2020-03-31T20:18:01.392" v="4" actId="20577"/>
        <pc:sldMkLst>
          <pc:docMk/>
          <pc:sldMk cId="2264003123" sldId="262"/>
        </pc:sldMkLst>
        <pc:spChg chg="mod">
          <ac:chgData name="Sydney Peters" userId="S::sydney.peters@lethsd.ab.ca::a2959008-df8c-4ce1-bf47-68fc1df284c7" providerId="AD" clId="Web-{FB43A2F6-3456-448D-B04B-8DB60DF66F09}" dt="2020-03-31T20:18:01.392" v="4" actId="20577"/>
          <ac:spMkLst>
            <pc:docMk/>
            <pc:sldMk cId="2264003123" sldId="262"/>
            <ac:spMk id="2" creationId="{1029656A-AB02-4BDA-A6D0-F7BBC17BF6D1}"/>
          </ac:spMkLst>
        </pc:spChg>
      </pc:sldChg>
    </pc:docChg>
  </pc:docChgLst>
  <pc:docChgLst>
    <pc:chgData name="Sydney Peters" userId="S::sydney.peters@lethsd.ab.ca::a2959008-df8c-4ce1-bf47-68fc1df284c7" providerId="AD" clId="Web-{BF5F98A6-BF92-4E19-8571-60914EFF8956}"/>
    <pc:docChg chg="modSld">
      <pc:chgData name="Sydney Peters" userId="S::sydney.peters@lethsd.ab.ca::a2959008-df8c-4ce1-bf47-68fc1df284c7" providerId="AD" clId="Web-{BF5F98A6-BF92-4E19-8571-60914EFF8956}" dt="2020-03-25T17:20:46.375" v="71" actId="20577"/>
      <pc:docMkLst>
        <pc:docMk/>
      </pc:docMkLst>
      <pc:sldChg chg="modSp">
        <pc:chgData name="Sydney Peters" userId="S::sydney.peters@lethsd.ab.ca::a2959008-df8c-4ce1-bf47-68fc1df284c7" providerId="AD" clId="Web-{BF5F98A6-BF92-4E19-8571-60914EFF8956}" dt="2020-03-25T17:20:21.421" v="48" actId="20577"/>
        <pc:sldMkLst>
          <pc:docMk/>
          <pc:sldMk cId="245816355" sldId="256"/>
        </pc:sldMkLst>
        <pc:spChg chg="mod">
          <ac:chgData name="Sydney Peters" userId="S::sydney.peters@lethsd.ab.ca::a2959008-df8c-4ce1-bf47-68fc1df284c7" providerId="AD" clId="Web-{BF5F98A6-BF92-4E19-8571-60914EFF8956}" dt="2020-03-25T17:20:21.421" v="48" actId="20577"/>
          <ac:spMkLst>
            <pc:docMk/>
            <pc:sldMk cId="245816355" sldId="256"/>
            <ac:spMk id="3" creationId="{A1067498-D5DB-437C-8130-DCFBB7237FDC}"/>
          </ac:spMkLst>
        </pc:spChg>
      </pc:sldChg>
      <pc:sldChg chg="modSp">
        <pc:chgData name="Sydney Peters" userId="S::sydney.peters@lethsd.ab.ca::a2959008-df8c-4ce1-bf47-68fc1df284c7" providerId="AD" clId="Web-{BF5F98A6-BF92-4E19-8571-60914EFF8956}" dt="2020-03-25T17:20:46.375" v="71" actId="20577"/>
        <pc:sldMkLst>
          <pc:docMk/>
          <pc:sldMk cId="2224834506" sldId="257"/>
        </pc:sldMkLst>
        <pc:graphicFrameChg chg="modGraphic">
          <ac:chgData name="Sydney Peters" userId="S::sydney.peters@lethsd.ab.ca::a2959008-df8c-4ce1-bf47-68fc1df284c7" providerId="AD" clId="Web-{BF5F98A6-BF92-4E19-8571-60914EFF8956}" dt="2020-03-25T17:20:46.375" v="71" actId="20577"/>
          <ac:graphicFrameMkLst>
            <pc:docMk/>
            <pc:sldMk cId="2224834506" sldId="257"/>
            <ac:graphicFrameMk id="5" creationId="{609FE54D-1C96-45FE-896F-E8DACA982EBE}"/>
          </ac:graphicFrameMkLst>
        </pc:graphicFrameChg>
      </pc:sldChg>
    </pc:docChg>
  </pc:docChgLst>
  <pc:docChgLst>
    <pc:chgData name="Sydney Peters" userId="S::sydney.peters@lethsd.ab.ca::a2959008-df8c-4ce1-bf47-68fc1df284c7" providerId="AD" clId="Web-{06644EEB-2AEE-4B79-ADBD-41260FFA1882}"/>
    <pc:docChg chg="addSld delSld modSld addMainMaster delMainMaster">
      <pc:chgData name="Sydney Peters" userId="S::sydney.peters@lethsd.ab.ca::a2959008-df8c-4ce1-bf47-68fc1df284c7" providerId="AD" clId="Web-{06644EEB-2AEE-4B79-ADBD-41260FFA1882}" dt="2020-03-24T17:46:32.366" v="529"/>
      <pc:docMkLst>
        <pc:docMk/>
      </pc:docMkLst>
      <pc:sldChg chg="addSp delSp modSp del mod setBg modClrScheme setClrOvrMap modShow chgLayout">
        <pc:chgData name="Sydney Peters" userId="S::sydney.peters@lethsd.ab.ca::a2959008-df8c-4ce1-bf47-68fc1df284c7" providerId="AD" clId="Web-{06644EEB-2AEE-4B79-ADBD-41260FFA1882}" dt="2020-03-24T17:37:41.322" v="85"/>
        <pc:sldMkLst>
          <pc:docMk/>
          <pc:sldMk cId="109857222" sldId="256"/>
        </pc:sldMkLst>
        <pc:spChg chg="mod ord">
          <ac:chgData name="Sydney Peters" userId="S::sydney.peters@lethsd.ab.ca::a2959008-df8c-4ce1-bf47-68fc1df284c7" providerId="AD" clId="Web-{06644EEB-2AEE-4B79-ADBD-41260FFA1882}" dt="2020-03-24T17:34:08.472" v="72"/>
          <ac:spMkLst>
            <pc:docMk/>
            <pc:sldMk cId="109857222" sldId="256"/>
            <ac:spMk id="2" creationId="{00000000-0000-0000-0000-000000000000}"/>
          </ac:spMkLst>
        </pc:spChg>
        <pc:spChg chg="mod ord">
          <ac:chgData name="Sydney Peters" userId="S::sydney.peters@lethsd.ab.ca::a2959008-df8c-4ce1-bf47-68fc1df284c7" providerId="AD" clId="Web-{06644EEB-2AEE-4B79-ADBD-41260FFA1882}" dt="2020-03-24T17:34:08.472" v="72"/>
          <ac:spMkLst>
            <pc:docMk/>
            <pc:sldMk cId="109857222" sldId="256"/>
            <ac:spMk id="3" creationId="{00000000-0000-0000-0000-000000000000}"/>
          </ac:spMkLst>
        </pc:spChg>
        <pc:spChg chg="add del mod">
          <ac:chgData name="Sydney Peters" userId="S::sydney.peters@lethsd.ab.ca::a2959008-df8c-4ce1-bf47-68fc1df284c7" providerId="AD" clId="Web-{06644EEB-2AEE-4B79-ADBD-41260FFA1882}" dt="2020-03-24T17:34:56.083" v="77"/>
          <ac:spMkLst>
            <pc:docMk/>
            <pc:sldMk cId="109857222" sldId="256"/>
            <ac:spMk id="7" creationId="{99533816-4F9E-4AA0-85D8-82893915E5A5}"/>
          </ac:spMkLst>
        </pc:spChg>
        <pc:spChg chg="add">
          <ac:chgData name="Sydney Peters" userId="S::sydney.peters@lethsd.ab.ca::a2959008-df8c-4ce1-bf47-68fc1df284c7" providerId="AD" clId="Web-{06644EEB-2AEE-4B79-ADBD-41260FFA1882}" dt="2020-03-24T17:34:08.472" v="72"/>
          <ac:spMkLst>
            <pc:docMk/>
            <pc:sldMk cId="109857222" sldId="256"/>
            <ac:spMk id="9" creationId="{E08D4B6A-8113-4DFB-B82E-B60CAC8E0A50}"/>
          </ac:spMkLst>
        </pc:spChg>
        <pc:spChg chg="add">
          <ac:chgData name="Sydney Peters" userId="S::sydney.peters@lethsd.ab.ca::a2959008-df8c-4ce1-bf47-68fc1df284c7" providerId="AD" clId="Web-{06644EEB-2AEE-4B79-ADBD-41260FFA1882}" dt="2020-03-24T17:34:08.472" v="72"/>
          <ac:spMkLst>
            <pc:docMk/>
            <pc:sldMk cId="109857222" sldId="256"/>
            <ac:spMk id="11" creationId="{9822E561-F97C-4CBB-A9A6-A6BF6317BC84}"/>
          </ac:spMkLst>
        </pc:spChg>
        <pc:spChg chg="add">
          <ac:chgData name="Sydney Peters" userId="S::sydney.peters@lethsd.ab.ca::a2959008-df8c-4ce1-bf47-68fc1df284c7" providerId="AD" clId="Web-{06644EEB-2AEE-4B79-ADBD-41260FFA1882}" dt="2020-03-24T17:34:08.472" v="72"/>
          <ac:spMkLst>
            <pc:docMk/>
            <pc:sldMk cId="109857222" sldId="256"/>
            <ac:spMk id="13" creationId="{B01B0E58-A5C8-4CDA-A2E0-35DF94E59857}"/>
          </ac:spMkLst>
        </pc:spChg>
        <pc:spChg chg="add mod">
          <ac:chgData name="Sydney Peters" userId="S::sydney.peters@lethsd.ab.ca::a2959008-df8c-4ce1-bf47-68fc1df284c7" providerId="AD" clId="Web-{06644EEB-2AEE-4B79-ADBD-41260FFA1882}" dt="2020-03-24T17:36:05.491" v="82"/>
          <ac:spMkLst>
            <pc:docMk/>
            <pc:sldMk cId="109857222" sldId="256"/>
            <ac:spMk id="14" creationId="{4CBA2C0D-1B97-44A5-8A8A-E8B60D9F1A94}"/>
          </ac:spMkLst>
        </pc:spChg>
        <pc:picChg chg="add">
          <ac:chgData name="Sydney Peters" userId="S::sydney.peters@lethsd.ab.ca::a2959008-df8c-4ce1-bf47-68fc1df284c7" providerId="AD" clId="Web-{06644EEB-2AEE-4B79-ADBD-41260FFA1882}" dt="2020-03-24T17:34:08.472" v="72"/>
          <ac:picMkLst>
            <pc:docMk/>
            <pc:sldMk cId="109857222" sldId="256"/>
            <ac:picMk id="4" creationId="{E16E73BE-CDDB-485B-9840-4F331E9A8726}"/>
          </ac:picMkLst>
        </pc:picChg>
        <pc:picChg chg="add del mod">
          <ac:chgData name="Sydney Peters" userId="S::sydney.peters@lethsd.ab.ca::a2959008-df8c-4ce1-bf47-68fc1df284c7" providerId="AD" clId="Web-{06644EEB-2AEE-4B79-ADBD-41260FFA1882}" dt="2020-03-24T17:34:56.083" v="78"/>
          <ac:picMkLst>
            <pc:docMk/>
            <pc:sldMk cId="109857222" sldId="256"/>
            <ac:picMk id="5" creationId="{F8FD39F1-C79C-4878-9EEF-0FDE67F7BAF5}"/>
          </ac:picMkLst>
        </pc:picChg>
        <pc:picChg chg="add mod">
          <ac:chgData name="Sydney Peters" userId="S::sydney.peters@lethsd.ab.ca::a2959008-df8c-4ce1-bf47-68fc1df284c7" providerId="AD" clId="Web-{06644EEB-2AEE-4B79-ADBD-41260FFA1882}" dt="2020-03-24T17:36:05.460" v="80"/>
          <ac:picMkLst>
            <pc:docMk/>
            <pc:sldMk cId="109857222" sldId="256"/>
            <ac:picMk id="10" creationId="{A18F1422-4B1E-4997-949A-D46E23A01658}"/>
          </ac:picMkLst>
        </pc:picChg>
      </pc:sldChg>
      <pc:sldChg chg="addSp modSp new mod setBg modClrScheme chgLayout">
        <pc:chgData name="Sydney Peters" userId="S::sydney.peters@lethsd.ab.ca::a2959008-df8c-4ce1-bf47-68fc1df284c7" providerId="AD" clId="Web-{06644EEB-2AEE-4B79-ADBD-41260FFA1882}" dt="2020-03-24T17:39:03.042" v="174"/>
        <pc:sldMkLst>
          <pc:docMk/>
          <pc:sldMk cId="245816355" sldId="256"/>
        </pc:sldMkLst>
        <pc:spChg chg="mod ord">
          <ac:chgData name="Sydney Peters" userId="S::sydney.peters@lethsd.ab.ca::a2959008-df8c-4ce1-bf47-68fc1df284c7" providerId="AD" clId="Web-{06644EEB-2AEE-4B79-ADBD-41260FFA1882}" dt="2020-03-24T17:39:03.042" v="174"/>
          <ac:spMkLst>
            <pc:docMk/>
            <pc:sldMk cId="245816355" sldId="256"/>
            <ac:spMk id="2" creationId="{0A80B238-EC6F-4BDA-89B9-2B249365125B}"/>
          </ac:spMkLst>
        </pc:spChg>
        <pc:spChg chg="mod ord">
          <ac:chgData name="Sydney Peters" userId="S::sydney.peters@lethsd.ab.ca::a2959008-df8c-4ce1-bf47-68fc1df284c7" providerId="AD" clId="Web-{06644EEB-2AEE-4B79-ADBD-41260FFA1882}" dt="2020-03-24T17:39:03.042" v="174"/>
          <ac:spMkLst>
            <pc:docMk/>
            <pc:sldMk cId="245816355" sldId="256"/>
            <ac:spMk id="3" creationId="{A1067498-D5DB-437C-8130-DCFBB7237FDC}"/>
          </ac:spMkLst>
        </pc:spChg>
        <pc:spChg chg="add mod">
          <ac:chgData name="Sydney Peters" userId="S::sydney.peters@lethsd.ab.ca::a2959008-df8c-4ce1-bf47-68fc1df284c7" providerId="AD" clId="Web-{06644EEB-2AEE-4B79-ADBD-41260FFA1882}" dt="2020-03-24T17:39:03.042" v="174"/>
          <ac:spMkLst>
            <pc:docMk/>
            <pc:sldMk cId="245816355" sldId="256"/>
            <ac:spMk id="6" creationId="{50082BE7-C869-4405-8065-C9601C868264}"/>
          </ac:spMkLst>
        </pc:spChg>
        <pc:spChg chg="add">
          <ac:chgData name="Sydney Peters" userId="S::sydney.peters@lethsd.ab.ca::a2959008-df8c-4ce1-bf47-68fc1df284c7" providerId="AD" clId="Web-{06644EEB-2AEE-4B79-ADBD-41260FFA1882}" dt="2020-03-24T17:39:03.042" v="174"/>
          <ac:spMkLst>
            <pc:docMk/>
            <pc:sldMk cId="245816355" sldId="256"/>
            <ac:spMk id="11" creationId="{68AF5748-FED8-45BA-8631-26D1D10F3246}"/>
          </ac:spMkLst>
        </pc:spChg>
        <pc:spChg chg="add">
          <ac:chgData name="Sydney Peters" userId="S::sydney.peters@lethsd.ab.ca::a2959008-df8c-4ce1-bf47-68fc1df284c7" providerId="AD" clId="Web-{06644EEB-2AEE-4B79-ADBD-41260FFA1882}" dt="2020-03-24T17:39:03.042" v="174"/>
          <ac:spMkLst>
            <pc:docMk/>
            <pc:sldMk cId="245816355" sldId="256"/>
            <ac:spMk id="13" creationId="{AF2F604E-43BE-4DC3-B983-E071523364F8}"/>
          </ac:spMkLst>
        </pc:spChg>
        <pc:spChg chg="add">
          <ac:chgData name="Sydney Peters" userId="S::sydney.peters@lethsd.ab.ca::a2959008-df8c-4ce1-bf47-68fc1df284c7" providerId="AD" clId="Web-{06644EEB-2AEE-4B79-ADBD-41260FFA1882}" dt="2020-03-24T17:39:03.042" v="174"/>
          <ac:spMkLst>
            <pc:docMk/>
            <pc:sldMk cId="245816355" sldId="256"/>
            <ac:spMk id="15" creationId="{08C9B587-E65E-4B52-B37C-ABEBB6E87928}"/>
          </ac:spMkLst>
        </pc:spChg>
        <pc:picChg chg="add mod">
          <ac:chgData name="Sydney Peters" userId="S::sydney.peters@lethsd.ab.ca::a2959008-df8c-4ce1-bf47-68fc1df284c7" providerId="AD" clId="Web-{06644EEB-2AEE-4B79-ADBD-41260FFA1882}" dt="2020-03-24T17:39:03.042" v="174"/>
          <ac:picMkLst>
            <pc:docMk/>
            <pc:sldMk cId="245816355" sldId="256"/>
            <ac:picMk id="4" creationId="{73961215-12EE-4408-829C-E0FF4273EB5B}"/>
          </ac:picMkLst>
        </pc:picChg>
      </pc:sldChg>
      <pc:sldChg chg="new del">
        <pc:chgData name="Sydney Peters" userId="S::sydney.peters@lethsd.ab.ca::a2959008-df8c-4ce1-bf47-68fc1df284c7" providerId="AD" clId="Web-{06644EEB-2AEE-4B79-ADBD-41260FFA1882}" dt="2020-03-24T17:37:43.322" v="86"/>
        <pc:sldMkLst>
          <pc:docMk/>
          <pc:sldMk cId="1613821228" sldId="257"/>
        </pc:sldMkLst>
      </pc:sldChg>
      <pc:sldChg chg="addSp delSp modSp new mod setBg">
        <pc:chgData name="Sydney Peters" userId="S::sydney.peters@lethsd.ab.ca::a2959008-df8c-4ce1-bf47-68fc1df284c7" providerId="AD" clId="Web-{06644EEB-2AEE-4B79-ADBD-41260FFA1882}" dt="2020-03-24T17:44:02.034" v="426"/>
        <pc:sldMkLst>
          <pc:docMk/>
          <pc:sldMk cId="2224834506" sldId="257"/>
        </pc:sldMkLst>
        <pc:spChg chg="mod">
          <ac:chgData name="Sydney Peters" userId="S::sydney.peters@lethsd.ab.ca::a2959008-df8c-4ce1-bf47-68fc1df284c7" providerId="AD" clId="Web-{06644EEB-2AEE-4B79-ADBD-41260FFA1882}" dt="2020-03-24T17:44:02.034" v="426"/>
          <ac:spMkLst>
            <pc:docMk/>
            <pc:sldMk cId="2224834506" sldId="257"/>
            <ac:spMk id="2" creationId="{351AFA2A-0B8D-4490-9D92-DA6DCB61DABB}"/>
          </ac:spMkLst>
        </pc:spChg>
        <pc:spChg chg="del mod">
          <ac:chgData name="Sydney Peters" userId="S::sydney.peters@lethsd.ab.ca::a2959008-df8c-4ce1-bf47-68fc1df284c7" providerId="AD" clId="Web-{06644EEB-2AEE-4B79-ADBD-41260FFA1882}" dt="2020-03-24T17:44:02.034" v="426"/>
          <ac:spMkLst>
            <pc:docMk/>
            <pc:sldMk cId="2224834506" sldId="257"/>
            <ac:spMk id="3" creationId="{9E5765D5-C493-457F-97D7-69CE55D8F35F}"/>
          </ac:spMkLst>
        </pc:spChg>
        <pc:spChg chg="add">
          <ac:chgData name="Sydney Peters" userId="S::sydney.peters@lethsd.ab.ca::a2959008-df8c-4ce1-bf47-68fc1df284c7" providerId="AD" clId="Web-{06644EEB-2AEE-4B79-ADBD-41260FFA1882}" dt="2020-03-24T17:44:02.034" v="426"/>
          <ac:spMkLst>
            <pc:docMk/>
            <pc:sldMk cId="2224834506" sldId="257"/>
            <ac:spMk id="10" creationId="{BC68A55F-7B32-44D8-AEE5-1AF40532656C}"/>
          </ac:spMkLst>
        </pc:spChg>
        <pc:spChg chg="add">
          <ac:chgData name="Sydney Peters" userId="S::sydney.peters@lethsd.ab.ca::a2959008-df8c-4ce1-bf47-68fc1df284c7" providerId="AD" clId="Web-{06644EEB-2AEE-4B79-ADBD-41260FFA1882}" dt="2020-03-24T17:44:02.034" v="426"/>
          <ac:spMkLst>
            <pc:docMk/>
            <pc:sldMk cId="2224834506" sldId="257"/>
            <ac:spMk id="12" creationId="{CD1AAA2C-FBBE-42AA-B869-31D524B7653F}"/>
          </ac:spMkLst>
        </pc:spChg>
        <pc:spChg chg="add">
          <ac:chgData name="Sydney Peters" userId="S::sydney.peters@lethsd.ab.ca::a2959008-df8c-4ce1-bf47-68fc1df284c7" providerId="AD" clId="Web-{06644EEB-2AEE-4B79-ADBD-41260FFA1882}" dt="2020-03-24T17:44:02.034" v="426"/>
          <ac:spMkLst>
            <pc:docMk/>
            <pc:sldMk cId="2224834506" sldId="257"/>
            <ac:spMk id="14" creationId="{5F937BBF-9326-4230-AB1B-F1795E350559}"/>
          </ac:spMkLst>
        </pc:spChg>
        <pc:graphicFrameChg chg="add">
          <ac:chgData name="Sydney Peters" userId="S::sydney.peters@lethsd.ab.ca::a2959008-df8c-4ce1-bf47-68fc1df284c7" providerId="AD" clId="Web-{06644EEB-2AEE-4B79-ADBD-41260FFA1882}" dt="2020-03-24T17:44:02.034" v="426"/>
          <ac:graphicFrameMkLst>
            <pc:docMk/>
            <pc:sldMk cId="2224834506" sldId="257"/>
            <ac:graphicFrameMk id="5" creationId="{609FE54D-1C96-45FE-896F-E8DACA982EBE}"/>
          </ac:graphicFrameMkLst>
        </pc:graphicFrameChg>
      </pc:sldChg>
      <pc:sldChg chg="addSp delSp modSp new mod setBg">
        <pc:chgData name="Sydney Peters" userId="S::sydney.peters@lethsd.ab.ca::a2959008-df8c-4ce1-bf47-68fc1df284c7" providerId="AD" clId="Web-{06644EEB-2AEE-4B79-ADBD-41260FFA1882}" dt="2020-03-24T17:46:24.929" v="528"/>
        <pc:sldMkLst>
          <pc:docMk/>
          <pc:sldMk cId="517111343" sldId="258"/>
        </pc:sldMkLst>
        <pc:spChg chg="mod">
          <ac:chgData name="Sydney Peters" userId="S::sydney.peters@lethsd.ab.ca::a2959008-df8c-4ce1-bf47-68fc1df284c7" providerId="AD" clId="Web-{06644EEB-2AEE-4B79-ADBD-41260FFA1882}" dt="2020-03-24T17:46:24.929" v="528"/>
          <ac:spMkLst>
            <pc:docMk/>
            <pc:sldMk cId="517111343" sldId="258"/>
            <ac:spMk id="2" creationId="{A97C314C-0EFA-411A-8B96-9C6B7C3F823E}"/>
          </ac:spMkLst>
        </pc:spChg>
        <pc:spChg chg="del">
          <ac:chgData name="Sydney Peters" userId="S::sydney.peters@lethsd.ab.ca::a2959008-df8c-4ce1-bf47-68fc1df284c7" providerId="AD" clId="Web-{06644EEB-2AEE-4B79-ADBD-41260FFA1882}" dt="2020-03-24T17:45:49.522" v="480"/>
          <ac:spMkLst>
            <pc:docMk/>
            <pc:sldMk cId="517111343" sldId="258"/>
            <ac:spMk id="3" creationId="{38709F0B-1241-4CF9-84A6-664B63EED49A}"/>
          </ac:spMkLst>
        </pc:spChg>
        <pc:spChg chg="add del">
          <ac:chgData name="Sydney Peters" userId="S::sydney.peters@lethsd.ab.ca::a2959008-df8c-4ce1-bf47-68fc1df284c7" providerId="AD" clId="Web-{06644EEB-2AEE-4B79-ADBD-41260FFA1882}" dt="2020-03-24T17:46:24.929" v="528"/>
          <ac:spMkLst>
            <pc:docMk/>
            <pc:sldMk cId="517111343" sldId="258"/>
            <ac:spMk id="9" creationId="{8D06CE56-3881-4ADA-8CEF-D18B02C242A3}"/>
          </ac:spMkLst>
        </pc:spChg>
        <pc:spChg chg="add del">
          <ac:chgData name="Sydney Peters" userId="S::sydney.peters@lethsd.ab.ca::a2959008-df8c-4ce1-bf47-68fc1df284c7" providerId="AD" clId="Web-{06644EEB-2AEE-4B79-ADBD-41260FFA1882}" dt="2020-03-24T17:46:24.929" v="528"/>
          <ac:spMkLst>
            <pc:docMk/>
            <pc:sldMk cId="517111343" sldId="258"/>
            <ac:spMk id="11" creationId="{79F3C543-62EC-4433-9C93-A2CD8764E9B4}"/>
          </ac:spMkLst>
        </pc:spChg>
        <pc:spChg chg="add del">
          <ac:chgData name="Sydney Peters" userId="S::sydney.peters@lethsd.ab.ca::a2959008-df8c-4ce1-bf47-68fc1df284c7" providerId="AD" clId="Web-{06644EEB-2AEE-4B79-ADBD-41260FFA1882}" dt="2020-03-24T17:46:24.929" v="528"/>
          <ac:spMkLst>
            <pc:docMk/>
            <pc:sldMk cId="517111343" sldId="258"/>
            <ac:spMk id="13" creationId="{5DCB5928-DC7D-4612-9922-441966E15627}"/>
          </ac:spMkLst>
        </pc:spChg>
        <pc:spChg chg="add del">
          <ac:chgData name="Sydney Peters" userId="S::sydney.peters@lethsd.ab.ca::a2959008-df8c-4ce1-bf47-68fc1df284c7" providerId="AD" clId="Web-{06644EEB-2AEE-4B79-ADBD-41260FFA1882}" dt="2020-03-24T17:46:24.929" v="528"/>
          <ac:spMkLst>
            <pc:docMk/>
            <pc:sldMk cId="517111343" sldId="258"/>
            <ac:spMk id="15" creationId="{682C1161-1736-45EC-99B7-33F3CAE9D517}"/>
          </ac:spMkLst>
        </pc:spChg>
        <pc:spChg chg="add del">
          <ac:chgData name="Sydney Peters" userId="S::sydney.peters@lethsd.ab.ca::a2959008-df8c-4ce1-bf47-68fc1df284c7" providerId="AD" clId="Web-{06644EEB-2AEE-4B79-ADBD-41260FFA1882}" dt="2020-03-24T17:46:24.929" v="528"/>
          <ac:spMkLst>
            <pc:docMk/>
            <pc:sldMk cId="517111343" sldId="258"/>
            <ac:spMk id="17" creationId="{84D4DDB8-B68F-45B0-9F62-C4279996F672}"/>
          </ac:spMkLst>
        </pc:spChg>
        <pc:spChg chg="add del">
          <ac:chgData name="Sydney Peters" userId="S::sydney.peters@lethsd.ab.ca::a2959008-df8c-4ce1-bf47-68fc1df284c7" providerId="AD" clId="Web-{06644EEB-2AEE-4B79-ADBD-41260FFA1882}" dt="2020-03-24T17:46:24.929" v="528"/>
          <ac:spMkLst>
            <pc:docMk/>
            <pc:sldMk cId="517111343" sldId="258"/>
            <ac:spMk id="19" creationId="{AF2F604E-43BE-4DC3-B983-E071523364F8}"/>
          </ac:spMkLst>
        </pc:spChg>
        <pc:spChg chg="add del">
          <ac:chgData name="Sydney Peters" userId="S::sydney.peters@lethsd.ab.ca::a2959008-df8c-4ce1-bf47-68fc1df284c7" providerId="AD" clId="Web-{06644EEB-2AEE-4B79-ADBD-41260FFA1882}" dt="2020-03-24T17:46:24.929" v="528"/>
          <ac:spMkLst>
            <pc:docMk/>
            <pc:sldMk cId="517111343" sldId="258"/>
            <ac:spMk id="21" creationId="{08C9B587-E65E-4B52-B37C-ABEBB6E87928}"/>
          </ac:spMkLst>
        </pc:spChg>
        <pc:spChg chg="add">
          <ac:chgData name="Sydney Peters" userId="S::sydney.peters@lethsd.ab.ca::a2959008-df8c-4ce1-bf47-68fc1df284c7" providerId="AD" clId="Web-{06644EEB-2AEE-4B79-ADBD-41260FFA1882}" dt="2020-03-24T17:46:24.929" v="528"/>
          <ac:spMkLst>
            <pc:docMk/>
            <pc:sldMk cId="517111343" sldId="258"/>
            <ac:spMk id="26" creationId="{8D06CE56-3881-4ADA-8CEF-D18B02C242A3}"/>
          </ac:spMkLst>
        </pc:spChg>
        <pc:spChg chg="add">
          <ac:chgData name="Sydney Peters" userId="S::sydney.peters@lethsd.ab.ca::a2959008-df8c-4ce1-bf47-68fc1df284c7" providerId="AD" clId="Web-{06644EEB-2AEE-4B79-ADBD-41260FFA1882}" dt="2020-03-24T17:46:24.929" v="528"/>
          <ac:spMkLst>
            <pc:docMk/>
            <pc:sldMk cId="517111343" sldId="258"/>
            <ac:spMk id="28" creationId="{79F3C543-62EC-4433-9C93-A2CD8764E9B4}"/>
          </ac:spMkLst>
        </pc:spChg>
        <pc:spChg chg="add">
          <ac:chgData name="Sydney Peters" userId="S::sydney.peters@lethsd.ab.ca::a2959008-df8c-4ce1-bf47-68fc1df284c7" providerId="AD" clId="Web-{06644EEB-2AEE-4B79-ADBD-41260FFA1882}" dt="2020-03-24T17:46:24.929" v="528"/>
          <ac:spMkLst>
            <pc:docMk/>
            <pc:sldMk cId="517111343" sldId="258"/>
            <ac:spMk id="30" creationId="{5DCB5928-DC7D-4612-9922-441966E15627}"/>
          </ac:spMkLst>
        </pc:spChg>
        <pc:spChg chg="add">
          <ac:chgData name="Sydney Peters" userId="S::sydney.peters@lethsd.ab.ca::a2959008-df8c-4ce1-bf47-68fc1df284c7" providerId="AD" clId="Web-{06644EEB-2AEE-4B79-ADBD-41260FFA1882}" dt="2020-03-24T17:46:24.929" v="528"/>
          <ac:spMkLst>
            <pc:docMk/>
            <pc:sldMk cId="517111343" sldId="258"/>
            <ac:spMk id="32" creationId="{682C1161-1736-45EC-99B7-33F3CAE9D517}"/>
          </ac:spMkLst>
        </pc:spChg>
        <pc:spChg chg="add">
          <ac:chgData name="Sydney Peters" userId="S::sydney.peters@lethsd.ab.ca::a2959008-df8c-4ce1-bf47-68fc1df284c7" providerId="AD" clId="Web-{06644EEB-2AEE-4B79-ADBD-41260FFA1882}" dt="2020-03-24T17:46:24.929" v="528"/>
          <ac:spMkLst>
            <pc:docMk/>
            <pc:sldMk cId="517111343" sldId="258"/>
            <ac:spMk id="34" creationId="{84D4DDB8-B68F-45B0-9F62-C4279996F672}"/>
          </ac:spMkLst>
        </pc:spChg>
        <pc:spChg chg="add">
          <ac:chgData name="Sydney Peters" userId="S::sydney.peters@lethsd.ab.ca::a2959008-df8c-4ce1-bf47-68fc1df284c7" providerId="AD" clId="Web-{06644EEB-2AEE-4B79-ADBD-41260FFA1882}" dt="2020-03-24T17:46:24.929" v="528"/>
          <ac:spMkLst>
            <pc:docMk/>
            <pc:sldMk cId="517111343" sldId="258"/>
            <ac:spMk id="36" creationId="{AF2F604E-43BE-4DC3-B983-E071523364F8}"/>
          </ac:spMkLst>
        </pc:spChg>
        <pc:spChg chg="add">
          <ac:chgData name="Sydney Peters" userId="S::sydney.peters@lethsd.ab.ca::a2959008-df8c-4ce1-bf47-68fc1df284c7" providerId="AD" clId="Web-{06644EEB-2AEE-4B79-ADBD-41260FFA1882}" dt="2020-03-24T17:46:24.929" v="528"/>
          <ac:spMkLst>
            <pc:docMk/>
            <pc:sldMk cId="517111343" sldId="258"/>
            <ac:spMk id="38" creationId="{08C9B587-E65E-4B52-B37C-ABEBB6E87928}"/>
          </ac:spMkLst>
        </pc:spChg>
        <pc:picChg chg="add mod ord">
          <ac:chgData name="Sydney Peters" userId="S::sydney.peters@lethsd.ab.ca::a2959008-df8c-4ce1-bf47-68fc1df284c7" providerId="AD" clId="Web-{06644EEB-2AEE-4B79-ADBD-41260FFA1882}" dt="2020-03-24T17:45:57.131" v="481"/>
          <ac:picMkLst>
            <pc:docMk/>
            <pc:sldMk cId="517111343" sldId="258"/>
            <ac:picMk id="4" creationId="{0D8CAE21-2F12-4AEA-BC89-6415D4CE64E5}"/>
          </ac:picMkLst>
        </pc:picChg>
      </pc:sldChg>
      <pc:sldChg chg="new">
        <pc:chgData name="Sydney Peters" userId="S::sydney.peters@lethsd.ab.ca::a2959008-df8c-4ce1-bf47-68fc1df284c7" providerId="AD" clId="Web-{06644EEB-2AEE-4B79-ADBD-41260FFA1882}" dt="2020-03-24T17:46:32.366" v="529"/>
        <pc:sldMkLst>
          <pc:docMk/>
          <pc:sldMk cId="1710092769" sldId="259"/>
        </pc:sldMkLst>
      </pc:sldChg>
      <pc:sldMasterChg chg="del delSldLayout">
        <pc:chgData name="Sydney Peters" userId="S::sydney.peters@lethsd.ab.ca::a2959008-df8c-4ce1-bf47-68fc1df284c7" providerId="AD" clId="Web-{06644EEB-2AEE-4B79-ADBD-41260FFA1882}" dt="2020-03-24T17:32:55.736" v="0"/>
        <pc:sldMasterMkLst>
          <pc:docMk/>
          <pc:sldMasterMk cId="2460954070" sldId="2147483660"/>
        </pc:sldMasterMkLst>
        <pc:sldLayoutChg chg="del">
          <pc:chgData name="Sydney Peters" userId="S::sydney.peters@lethsd.ab.ca::a2959008-df8c-4ce1-bf47-68fc1df284c7" providerId="AD" clId="Web-{06644EEB-2AEE-4B79-ADBD-41260FFA1882}" dt="2020-03-24T17:32:55.736" v="0"/>
          <pc:sldLayoutMkLst>
            <pc:docMk/>
            <pc:sldMasterMk cId="2460954070" sldId="2147483660"/>
            <pc:sldLayoutMk cId="2385387890" sldId="2147483661"/>
          </pc:sldLayoutMkLst>
        </pc:sldLayoutChg>
        <pc:sldLayoutChg chg="del">
          <pc:chgData name="Sydney Peters" userId="S::sydney.peters@lethsd.ab.ca::a2959008-df8c-4ce1-bf47-68fc1df284c7" providerId="AD" clId="Web-{06644EEB-2AEE-4B79-ADBD-41260FFA1882}" dt="2020-03-24T17:32:55.736" v="0"/>
          <pc:sldLayoutMkLst>
            <pc:docMk/>
            <pc:sldMasterMk cId="2460954070" sldId="2147483660"/>
            <pc:sldLayoutMk cId="949138452" sldId="2147483662"/>
          </pc:sldLayoutMkLst>
        </pc:sldLayoutChg>
        <pc:sldLayoutChg chg="del">
          <pc:chgData name="Sydney Peters" userId="S::sydney.peters@lethsd.ab.ca::a2959008-df8c-4ce1-bf47-68fc1df284c7" providerId="AD" clId="Web-{06644EEB-2AEE-4B79-ADBD-41260FFA1882}" dt="2020-03-24T17:32:55.736" v="0"/>
          <pc:sldLayoutMkLst>
            <pc:docMk/>
            <pc:sldMasterMk cId="2460954070" sldId="2147483660"/>
            <pc:sldLayoutMk cId="2591524520" sldId="2147483663"/>
          </pc:sldLayoutMkLst>
        </pc:sldLayoutChg>
        <pc:sldLayoutChg chg="del">
          <pc:chgData name="Sydney Peters" userId="S::sydney.peters@lethsd.ab.ca::a2959008-df8c-4ce1-bf47-68fc1df284c7" providerId="AD" clId="Web-{06644EEB-2AEE-4B79-ADBD-41260FFA1882}" dt="2020-03-24T17:32:55.736" v="0"/>
          <pc:sldLayoutMkLst>
            <pc:docMk/>
            <pc:sldMasterMk cId="2460954070" sldId="2147483660"/>
            <pc:sldLayoutMk cId="1203092039" sldId="2147483664"/>
          </pc:sldLayoutMkLst>
        </pc:sldLayoutChg>
        <pc:sldLayoutChg chg="del">
          <pc:chgData name="Sydney Peters" userId="S::sydney.peters@lethsd.ab.ca::a2959008-df8c-4ce1-bf47-68fc1df284c7" providerId="AD" clId="Web-{06644EEB-2AEE-4B79-ADBD-41260FFA1882}" dt="2020-03-24T17:32:55.736" v="0"/>
          <pc:sldLayoutMkLst>
            <pc:docMk/>
            <pc:sldMasterMk cId="2460954070" sldId="2147483660"/>
            <pc:sldLayoutMk cId="3733172339" sldId="2147483665"/>
          </pc:sldLayoutMkLst>
        </pc:sldLayoutChg>
        <pc:sldLayoutChg chg="del">
          <pc:chgData name="Sydney Peters" userId="S::sydney.peters@lethsd.ab.ca::a2959008-df8c-4ce1-bf47-68fc1df284c7" providerId="AD" clId="Web-{06644EEB-2AEE-4B79-ADBD-41260FFA1882}" dt="2020-03-24T17:32:55.736" v="0"/>
          <pc:sldLayoutMkLst>
            <pc:docMk/>
            <pc:sldMasterMk cId="2460954070" sldId="2147483660"/>
            <pc:sldLayoutMk cId="3210312558" sldId="2147483666"/>
          </pc:sldLayoutMkLst>
        </pc:sldLayoutChg>
        <pc:sldLayoutChg chg="del">
          <pc:chgData name="Sydney Peters" userId="S::sydney.peters@lethsd.ab.ca::a2959008-df8c-4ce1-bf47-68fc1df284c7" providerId="AD" clId="Web-{06644EEB-2AEE-4B79-ADBD-41260FFA1882}" dt="2020-03-24T17:32:55.736" v="0"/>
          <pc:sldLayoutMkLst>
            <pc:docMk/>
            <pc:sldMasterMk cId="2460954070" sldId="2147483660"/>
            <pc:sldLayoutMk cId="3146388984" sldId="2147483667"/>
          </pc:sldLayoutMkLst>
        </pc:sldLayoutChg>
        <pc:sldLayoutChg chg="del">
          <pc:chgData name="Sydney Peters" userId="S::sydney.peters@lethsd.ab.ca::a2959008-df8c-4ce1-bf47-68fc1df284c7" providerId="AD" clId="Web-{06644EEB-2AEE-4B79-ADBD-41260FFA1882}" dt="2020-03-24T17:32:55.736" v="0"/>
          <pc:sldLayoutMkLst>
            <pc:docMk/>
            <pc:sldMasterMk cId="2460954070" sldId="2147483660"/>
            <pc:sldLayoutMk cId="3171841454" sldId="2147483668"/>
          </pc:sldLayoutMkLst>
        </pc:sldLayoutChg>
        <pc:sldLayoutChg chg="del">
          <pc:chgData name="Sydney Peters" userId="S::sydney.peters@lethsd.ab.ca::a2959008-df8c-4ce1-bf47-68fc1df284c7" providerId="AD" clId="Web-{06644EEB-2AEE-4B79-ADBD-41260FFA1882}" dt="2020-03-24T17:32:55.736" v="0"/>
          <pc:sldLayoutMkLst>
            <pc:docMk/>
            <pc:sldMasterMk cId="2460954070" sldId="2147483660"/>
            <pc:sldLayoutMk cId="1718958274" sldId="2147483669"/>
          </pc:sldLayoutMkLst>
        </pc:sldLayoutChg>
        <pc:sldLayoutChg chg="del">
          <pc:chgData name="Sydney Peters" userId="S::sydney.peters@lethsd.ab.ca::a2959008-df8c-4ce1-bf47-68fc1df284c7" providerId="AD" clId="Web-{06644EEB-2AEE-4B79-ADBD-41260FFA1882}" dt="2020-03-24T17:32:55.736" v="0"/>
          <pc:sldLayoutMkLst>
            <pc:docMk/>
            <pc:sldMasterMk cId="2460954070" sldId="2147483660"/>
            <pc:sldLayoutMk cId="2202905451" sldId="2147483670"/>
          </pc:sldLayoutMkLst>
        </pc:sldLayoutChg>
        <pc:sldLayoutChg chg="del">
          <pc:chgData name="Sydney Peters" userId="S::sydney.peters@lethsd.ab.ca::a2959008-df8c-4ce1-bf47-68fc1df284c7" providerId="AD" clId="Web-{06644EEB-2AEE-4B79-ADBD-41260FFA1882}" dt="2020-03-24T17:32:55.736" v="0"/>
          <pc:sldLayoutMkLst>
            <pc:docMk/>
            <pc:sldMasterMk cId="2460954070" sldId="2147483660"/>
            <pc:sldLayoutMk cId="3479445657" sldId="2147483671"/>
          </pc:sldLayoutMkLst>
        </pc:sldLayoutChg>
      </pc:sldMasterChg>
      <pc:sldMasterChg chg="add del addSldLayout delSldLayout modSldLayout">
        <pc:chgData name="Sydney Peters" userId="S::sydney.peters@lethsd.ab.ca::a2959008-df8c-4ce1-bf47-68fc1df284c7" providerId="AD" clId="Web-{06644EEB-2AEE-4B79-ADBD-41260FFA1882}" dt="2020-03-24T17:34:08.472" v="72"/>
        <pc:sldMasterMkLst>
          <pc:docMk/>
          <pc:sldMasterMk cId="2983420972" sldId="2147483672"/>
        </pc:sldMasterMkLst>
        <pc:sldLayoutChg chg="add del mod replId">
          <pc:chgData name="Sydney Peters" userId="S::sydney.peters@lethsd.ab.ca::a2959008-df8c-4ce1-bf47-68fc1df284c7" providerId="AD" clId="Web-{06644EEB-2AEE-4B79-ADBD-41260FFA1882}" dt="2020-03-24T17:34:08.472" v="72"/>
          <pc:sldLayoutMkLst>
            <pc:docMk/>
            <pc:sldMasterMk cId="2983420972" sldId="2147483672"/>
            <pc:sldLayoutMk cId="723671887" sldId="2147483673"/>
          </pc:sldLayoutMkLst>
        </pc:sldLayoutChg>
        <pc:sldLayoutChg chg="add del mod replId">
          <pc:chgData name="Sydney Peters" userId="S::sydney.peters@lethsd.ab.ca::a2959008-df8c-4ce1-bf47-68fc1df284c7" providerId="AD" clId="Web-{06644EEB-2AEE-4B79-ADBD-41260FFA1882}" dt="2020-03-24T17:34:08.472" v="72"/>
          <pc:sldLayoutMkLst>
            <pc:docMk/>
            <pc:sldMasterMk cId="2983420972" sldId="2147483672"/>
            <pc:sldLayoutMk cId="1837775845" sldId="2147483674"/>
          </pc:sldLayoutMkLst>
        </pc:sldLayoutChg>
        <pc:sldLayoutChg chg="add del mod replId">
          <pc:chgData name="Sydney Peters" userId="S::sydney.peters@lethsd.ab.ca::a2959008-df8c-4ce1-bf47-68fc1df284c7" providerId="AD" clId="Web-{06644EEB-2AEE-4B79-ADBD-41260FFA1882}" dt="2020-03-24T17:34:08.472" v="72"/>
          <pc:sldLayoutMkLst>
            <pc:docMk/>
            <pc:sldMasterMk cId="2983420972" sldId="2147483672"/>
            <pc:sldLayoutMk cId="4137761964" sldId="2147483675"/>
          </pc:sldLayoutMkLst>
        </pc:sldLayoutChg>
        <pc:sldLayoutChg chg="add del mod replId">
          <pc:chgData name="Sydney Peters" userId="S::sydney.peters@lethsd.ab.ca::a2959008-df8c-4ce1-bf47-68fc1df284c7" providerId="AD" clId="Web-{06644EEB-2AEE-4B79-ADBD-41260FFA1882}" dt="2020-03-24T17:34:08.472" v="72"/>
          <pc:sldLayoutMkLst>
            <pc:docMk/>
            <pc:sldMasterMk cId="2983420972" sldId="2147483672"/>
            <pc:sldLayoutMk cId="3663446474" sldId="2147483676"/>
          </pc:sldLayoutMkLst>
        </pc:sldLayoutChg>
        <pc:sldLayoutChg chg="add del mod replId">
          <pc:chgData name="Sydney Peters" userId="S::sydney.peters@lethsd.ab.ca::a2959008-df8c-4ce1-bf47-68fc1df284c7" providerId="AD" clId="Web-{06644EEB-2AEE-4B79-ADBD-41260FFA1882}" dt="2020-03-24T17:34:08.472" v="72"/>
          <pc:sldLayoutMkLst>
            <pc:docMk/>
            <pc:sldMasterMk cId="2983420972" sldId="2147483672"/>
            <pc:sldLayoutMk cId="408475212" sldId="2147483677"/>
          </pc:sldLayoutMkLst>
        </pc:sldLayoutChg>
        <pc:sldLayoutChg chg="add del mod replId">
          <pc:chgData name="Sydney Peters" userId="S::sydney.peters@lethsd.ab.ca::a2959008-df8c-4ce1-bf47-68fc1df284c7" providerId="AD" clId="Web-{06644EEB-2AEE-4B79-ADBD-41260FFA1882}" dt="2020-03-24T17:34:08.472" v="72"/>
          <pc:sldLayoutMkLst>
            <pc:docMk/>
            <pc:sldMasterMk cId="2983420972" sldId="2147483672"/>
            <pc:sldLayoutMk cId="2685256625" sldId="2147483678"/>
          </pc:sldLayoutMkLst>
        </pc:sldLayoutChg>
        <pc:sldLayoutChg chg="add del mod replId">
          <pc:chgData name="Sydney Peters" userId="S::sydney.peters@lethsd.ab.ca::a2959008-df8c-4ce1-bf47-68fc1df284c7" providerId="AD" clId="Web-{06644EEB-2AEE-4B79-ADBD-41260FFA1882}" dt="2020-03-24T17:34:08.472" v="72"/>
          <pc:sldLayoutMkLst>
            <pc:docMk/>
            <pc:sldMasterMk cId="2983420972" sldId="2147483672"/>
            <pc:sldLayoutMk cId="2651053892" sldId="2147483679"/>
          </pc:sldLayoutMkLst>
        </pc:sldLayoutChg>
        <pc:sldLayoutChg chg="add del mod replId">
          <pc:chgData name="Sydney Peters" userId="S::sydney.peters@lethsd.ab.ca::a2959008-df8c-4ce1-bf47-68fc1df284c7" providerId="AD" clId="Web-{06644EEB-2AEE-4B79-ADBD-41260FFA1882}" dt="2020-03-24T17:34:08.472" v="72"/>
          <pc:sldLayoutMkLst>
            <pc:docMk/>
            <pc:sldMasterMk cId="2983420972" sldId="2147483672"/>
            <pc:sldLayoutMk cId="3085240859" sldId="2147483680"/>
          </pc:sldLayoutMkLst>
        </pc:sldLayoutChg>
        <pc:sldLayoutChg chg="add del mod replId">
          <pc:chgData name="Sydney Peters" userId="S::sydney.peters@lethsd.ab.ca::a2959008-df8c-4ce1-bf47-68fc1df284c7" providerId="AD" clId="Web-{06644EEB-2AEE-4B79-ADBD-41260FFA1882}" dt="2020-03-24T17:34:08.472" v="72"/>
          <pc:sldLayoutMkLst>
            <pc:docMk/>
            <pc:sldMasterMk cId="2983420972" sldId="2147483672"/>
            <pc:sldLayoutMk cId="1400946013" sldId="2147483681"/>
          </pc:sldLayoutMkLst>
        </pc:sldLayoutChg>
        <pc:sldLayoutChg chg="add del mod replId">
          <pc:chgData name="Sydney Peters" userId="S::sydney.peters@lethsd.ab.ca::a2959008-df8c-4ce1-bf47-68fc1df284c7" providerId="AD" clId="Web-{06644EEB-2AEE-4B79-ADBD-41260FFA1882}" dt="2020-03-24T17:34:08.472" v="72"/>
          <pc:sldLayoutMkLst>
            <pc:docMk/>
            <pc:sldMasterMk cId="2983420972" sldId="2147483672"/>
            <pc:sldLayoutMk cId="1546437523" sldId="2147483682"/>
          </pc:sldLayoutMkLst>
        </pc:sldLayoutChg>
        <pc:sldLayoutChg chg="add del mod replId">
          <pc:chgData name="Sydney Peters" userId="S::sydney.peters@lethsd.ab.ca::a2959008-df8c-4ce1-bf47-68fc1df284c7" providerId="AD" clId="Web-{06644EEB-2AEE-4B79-ADBD-41260FFA1882}" dt="2020-03-24T17:34:08.472" v="72"/>
          <pc:sldLayoutMkLst>
            <pc:docMk/>
            <pc:sldMasterMk cId="2983420972" sldId="2147483672"/>
            <pc:sldLayoutMk cId="875250085" sldId="2147483683"/>
          </pc:sldLayoutMkLst>
        </pc:sldLayoutChg>
      </pc:sldMasterChg>
      <pc:sldMasterChg chg="add del replId addSldLayout delSldLayout">
        <pc:chgData name="Sydney Peters" userId="S::sydney.peters@lethsd.ab.ca::a2959008-df8c-4ce1-bf47-68fc1df284c7" providerId="AD" clId="Web-{06644EEB-2AEE-4B79-ADBD-41260FFA1882}" dt="2020-03-24T17:37:50.119" v="88"/>
        <pc:sldMasterMkLst>
          <pc:docMk/>
          <pc:sldMasterMk cId="2540349987" sldId="2147483684"/>
        </pc:sldMasterMkLst>
        <pc:sldLayoutChg chg="add del">
          <pc:chgData name="Sydney Peters" userId="S::sydney.peters@lethsd.ab.ca::a2959008-df8c-4ce1-bf47-68fc1df284c7" providerId="AD" clId="Web-{06644EEB-2AEE-4B79-ADBD-41260FFA1882}" dt="2020-03-24T17:37:50.119" v="88"/>
          <pc:sldLayoutMkLst>
            <pc:docMk/>
            <pc:sldMasterMk cId="2540349987" sldId="2147483684"/>
            <pc:sldLayoutMk cId="305773545" sldId="2147483685"/>
          </pc:sldLayoutMkLst>
        </pc:sldLayoutChg>
        <pc:sldLayoutChg chg="add del replId">
          <pc:chgData name="Sydney Peters" userId="S::sydney.peters@lethsd.ab.ca::a2959008-df8c-4ce1-bf47-68fc1df284c7" providerId="AD" clId="Web-{06644EEB-2AEE-4B79-ADBD-41260FFA1882}" dt="2020-03-24T17:37:50.119" v="88"/>
          <pc:sldLayoutMkLst>
            <pc:docMk/>
            <pc:sldMasterMk cId="2540349987" sldId="2147483684"/>
            <pc:sldLayoutMk cId="3885362230" sldId="2147483686"/>
          </pc:sldLayoutMkLst>
        </pc:sldLayoutChg>
        <pc:sldLayoutChg chg="add del replId">
          <pc:chgData name="Sydney Peters" userId="S::sydney.peters@lethsd.ab.ca::a2959008-df8c-4ce1-bf47-68fc1df284c7" providerId="AD" clId="Web-{06644EEB-2AEE-4B79-ADBD-41260FFA1882}" dt="2020-03-24T17:37:50.119" v="88"/>
          <pc:sldLayoutMkLst>
            <pc:docMk/>
            <pc:sldMasterMk cId="2540349987" sldId="2147483684"/>
            <pc:sldLayoutMk cId="3135512683" sldId="2147483687"/>
          </pc:sldLayoutMkLst>
        </pc:sldLayoutChg>
        <pc:sldLayoutChg chg="add del replId">
          <pc:chgData name="Sydney Peters" userId="S::sydney.peters@lethsd.ab.ca::a2959008-df8c-4ce1-bf47-68fc1df284c7" providerId="AD" clId="Web-{06644EEB-2AEE-4B79-ADBD-41260FFA1882}" dt="2020-03-24T17:37:50.119" v="88"/>
          <pc:sldLayoutMkLst>
            <pc:docMk/>
            <pc:sldMasterMk cId="2540349987" sldId="2147483684"/>
            <pc:sldLayoutMk cId="1530240297" sldId="2147483688"/>
          </pc:sldLayoutMkLst>
        </pc:sldLayoutChg>
        <pc:sldLayoutChg chg="add del replId">
          <pc:chgData name="Sydney Peters" userId="S::sydney.peters@lethsd.ab.ca::a2959008-df8c-4ce1-bf47-68fc1df284c7" providerId="AD" clId="Web-{06644EEB-2AEE-4B79-ADBD-41260FFA1882}" dt="2020-03-24T17:37:50.119" v="88"/>
          <pc:sldLayoutMkLst>
            <pc:docMk/>
            <pc:sldMasterMk cId="2540349987" sldId="2147483684"/>
            <pc:sldLayoutMk cId="3476320679" sldId="2147483689"/>
          </pc:sldLayoutMkLst>
        </pc:sldLayoutChg>
        <pc:sldLayoutChg chg="add del replId">
          <pc:chgData name="Sydney Peters" userId="S::sydney.peters@lethsd.ab.ca::a2959008-df8c-4ce1-bf47-68fc1df284c7" providerId="AD" clId="Web-{06644EEB-2AEE-4B79-ADBD-41260FFA1882}" dt="2020-03-24T17:37:50.119" v="88"/>
          <pc:sldLayoutMkLst>
            <pc:docMk/>
            <pc:sldMasterMk cId="2540349987" sldId="2147483684"/>
            <pc:sldLayoutMk cId="2118308382" sldId="2147483690"/>
          </pc:sldLayoutMkLst>
        </pc:sldLayoutChg>
        <pc:sldLayoutChg chg="add del replId">
          <pc:chgData name="Sydney Peters" userId="S::sydney.peters@lethsd.ab.ca::a2959008-df8c-4ce1-bf47-68fc1df284c7" providerId="AD" clId="Web-{06644EEB-2AEE-4B79-ADBD-41260FFA1882}" dt="2020-03-24T17:37:50.119" v="88"/>
          <pc:sldLayoutMkLst>
            <pc:docMk/>
            <pc:sldMasterMk cId="2540349987" sldId="2147483684"/>
            <pc:sldLayoutMk cId="947781053" sldId="2147483691"/>
          </pc:sldLayoutMkLst>
        </pc:sldLayoutChg>
        <pc:sldLayoutChg chg="add del replId">
          <pc:chgData name="Sydney Peters" userId="S::sydney.peters@lethsd.ab.ca::a2959008-df8c-4ce1-bf47-68fc1df284c7" providerId="AD" clId="Web-{06644EEB-2AEE-4B79-ADBD-41260FFA1882}" dt="2020-03-24T17:37:50.119" v="88"/>
          <pc:sldLayoutMkLst>
            <pc:docMk/>
            <pc:sldMasterMk cId="2540349987" sldId="2147483684"/>
            <pc:sldLayoutMk cId="1050111882" sldId="2147483692"/>
          </pc:sldLayoutMkLst>
        </pc:sldLayoutChg>
        <pc:sldLayoutChg chg="add del replId">
          <pc:chgData name="Sydney Peters" userId="S::sydney.peters@lethsd.ab.ca::a2959008-df8c-4ce1-bf47-68fc1df284c7" providerId="AD" clId="Web-{06644EEB-2AEE-4B79-ADBD-41260FFA1882}" dt="2020-03-24T17:37:50.119" v="88"/>
          <pc:sldLayoutMkLst>
            <pc:docMk/>
            <pc:sldMasterMk cId="2540349987" sldId="2147483684"/>
            <pc:sldLayoutMk cId="585579620" sldId="2147483693"/>
          </pc:sldLayoutMkLst>
        </pc:sldLayoutChg>
        <pc:sldLayoutChg chg="add del replId">
          <pc:chgData name="Sydney Peters" userId="S::sydney.peters@lethsd.ab.ca::a2959008-df8c-4ce1-bf47-68fc1df284c7" providerId="AD" clId="Web-{06644EEB-2AEE-4B79-ADBD-41260FFA1882}" dt="2020-03-24T17:37:50.119" v="88"/>
          <pc:sldLayoutMkLst>
            <pc:docMk/>
            <pc:sldMasterMk cId="2540349987" sldId="2147483684"/>
            <pc:sldLayoutMk cId="1251335780" sldId="2147483694"/>
          </pc:sldLayoutMkLst>
        </pc:sldLayoutChg>
        <pc:sldLayoutChg chg="add del replId">
          <pc:chgData name="Sydney Peters" userId="S::sydney.peters@lethsd.ab.ca::a2959008-df8c-4ce1-bf47-68fc1df284c7" providerId="AD" clId="Web-{06644EEB-2AEE-4B79-ADBD-41260FFA1882}" dt="2020-03-24T17:37:50.119" v="88"/>
          <pc:sldLayoutMkLst>
            <pc:docMk/>
            <pc:sldMasterMk cId="2540349987" sldId="2147483684"/>
            <pc:sldLayoutMk cId="94996003" sldId="2147483695"/>
          </pc:sldLayoutMkLst>
        </pc:sldLayoutChg>
      </pc:sldMasterChg>
      <pc:sldMasterChg chg="add del addSldLayout delSldLayout modSldLayout">
        <pc:chgData name="Sydney Peters" userId="S::sydney.peters@lethsd.ab.ca::a2959008-df8c-4ce1-bf47-68fc1df284c7" providerId="AD" clId="Web-{06644EEB-2AEE-4B79-ADBD-41260FFA1882}" dt="2020-03-24T17:39:03.042" v="174"/>
        <pc:sldMasterMkLst>
          <pc:docMk/>
          <pc:sldMasterMk cId="4111052273" sldId="2147483696"/>
        </pc:sldMasterMkLst>
        <pc:sldLayoutChg chg="add del mod replId">
          <pc:chgData name="Sydney Peters" userId="S::sydney.peters@lethsd.ab.ca::a2959008-df8c-4ce1-bf47-68fc1df284c7" providerId="AD" clId="Web-{06644EEB-2AEE-4B79-ADBD-41260FFA1882}" dt="2020-03-24T17:39:03.042" v="174"/>
          <pc:sldLayoutMkLst>
            <pc:docMk/>
            <pc:sldMasterMk cId="4111052273" sldId="2147483696"/>
            <pc:sldLayoutMk cId="3426522950" sldId="2147483697"/>
          </pc:sldLayoutMkLst>
        </pc:sldLayoutChg>
        <pc:sldLayoutChg chg="add del mod replId">
          <pc:chgData name="Sydney Peters" userId="S::sydney.peters@lethsd.ab.ca::a2959008-df8c-4ce1-bf47-68fc1df284c7" providerId="AD" clId="Web-{06644EEB-2AEE-4B79-ADBD-41260FFA1882}" dt="2020-03-24T17:39:03.042" v="174"/>
          <pc:sldLayoutMkLst>
            <pc:docMk/>
            <pc:sldMasterMk cId="4111052273" sldId="2147483696"/>
            <pc:sldLayoutMk cId="811453561" sldId="2147483698"/>
          </pc:sldLayoutMkLst>
        </pc:sldLayoutChg>
        <pc:sldLayoutChg chg="add del mod replId">
          <pc:chgData name="Sydney Peters" userId="S::sydney.peters@lethsd.ab.ca::a2959008-df8c-4ce1-bf47-68fc1df284c7" providerId="AD" clId="Web-{06644EEB-2AEE-4B79-ADBD-41260FFA1882}" dt="2020-03-24T17:39:03.042" v="174"/>
          <pc:sldLayoutMkLst>
            <pc:docMk/>
            <pc:sldMasterMk cId="4111052273" sldId="2147483696"/>
            <pc:sldLayoutMk cId="2471038172" sldId="2147483699"/>
          </pc:sldLayoutMkLst>
        </pc:sldLayoutChg>
        <pc:sldLayoutChg chg="add del mod replId">
          <pc:chgData name="Sydney Peters" userId="S::sydney.peters@lethsd.ab.ca::a2959008-df8c-4ce1-bf47-68fc1df284c7" providerId="AD" clId="Web-{06644EEB-2AEE-4B79-ADBD-41260FFA1882}" dt="2020-03-24T17:39:03.042" v="174"/>
          <pc:sldLayoutMkLst>
            <pc:docMk/>
            <pc:sldMasterMk cId="4111052273" sldId="2147483696"/>
            <pc:sldLayoutMk cId="347530303" sldId="2147483700"/>
          </pc:sldLayoutMkLst>
        </pc:sldLayoutChg>
        <pc:sldLayoutChg chg="add del mod replId">
          <pc:chgData name="Sydney Peters" userId="S::sydney.peters@lethsd.ab.ca::a2959008-df8c-4ce1-bf47-68fc1df284c7" providerId="AD" clId="Web-{06644EEB-2AEE-4B79-ADBD-41260FFA1882}" dt="2020-03-24T17:39:03.042" v="174"/>
          <pc:sldLayoutMkLst>
            <pc:docMk/>
            <pc:sldMasterMk cId="4111052273" sldId="2147483696"/>
            <pc:sldLayoutMk cId="1260336176" sldId="2147483701"/>
          </pc:sldLayoutMkLst>
        </pc:sldLayoutChg>
        <pc:sldLayoutChg chg="add del mod replId">
          <pc:chgData name="Sydney Peters" userId="S::sydney.peters@lethsd.ab.ca::a2959008-df8c-4ce1-bf47-68fc1df284c7" providerId="AD" clId="Web-{06644EEB-2AEE-4B79-ADBD-41260FFA1882}" dt="2020-03-24T17:39:03.042" v="174"/>
          <pc:sldLayoutMkLst>
            <pc:docMk/>
            <pc:sldMasterMk cId="4111052273" sldId="2147483696"/>
            <pc:sldLayoutMk cId="1367099308" sldId="2147483702"/>
          </pc:sldLayoutMkLst>
        </pc:sldLayoutChg>
        <pc:sldLayoutChg chg="add del mod replId">
          <pc:chgData name="Sydney Peters" userId="S::sydney.peters@lethsd.ab.ca::a2959008-df8c-4ce1-bf47-68fc1df284c7" providerId="AD" clId="Web-{06644EEB-2AEE-4B79-ADBD-41260FFA1882}" dt="2020-03-24T17:39:03.042" v="174"/>
          <pc:sldLayoutMkLst>
            <pc:docMk/>
            <pc:sldMasterMk cId="4111052273" sldId="2147483696"/>
            <pc:sldLayoutMk cId="2898418171" sldId="2147483703"/>
          </pc:sldLayoutMkLst>
        </pc:sldLayoutChg>
        <pc:sldLayoutChg chg="add del mod replId">
          <pc:chgData name="Sydney Peters" userId="S::sydney.peters@lethsd.ab.ca::a2959008-df8c-4ce1-bf47-68fc1df284c7" providerId="AD" clId="Web-{06644EEB-2AEE-4B79-ADBD-41260FFA1882}" dt="2020-03-24T17:39:03.042" v="174"/>
          <pc:sldLayoutMkLst>
            <pc:docMk/>
            <pc:sldMasterMk cId="4111052273" sldId="2147483696"/>
            <pc:sldLayoutMk cId="452740633" sldId="2147483704"/>
          </pc:sldLayoutMkLst>
        </pc:sldLayoutChg>
        <pc:sldLayoutChg chg="add del mod replId">
          <pc:chgData name="Sydney Peters" userId="S::sydney.peters@lethsd.ab.ca::a2959008-df8c-4ce1-bf47-68fc1df284c7" providerId="AD" clId="Web-{06644EEB-2AEE-4B79-ADBD-41260FFA1882}" dt="2020-03-24T17:39:03.042" v="174"/>
          <pc:sldLayoutMkLst>
            <pc:docMk/>
            <pc:sldMasterMk cId="4111052273" sldId="2147483696"/>
            <pc:sldLayoutMk cId="2272658227" sldId="2147483705"/>
          </pc:sldLayoutMkLst>
        </pc:sldLayoutChg>
        <pc:sldLayoutChg chg="add del mod replId">
          <pc:chgData name="Sydney Peters" userId="S::sydney.peters@lethsd.ab.ca::a2959008-df8c-4ce1-bf47-68fc1df284c7" providerId="AD" clId="Web-{06644EEB-2AEE-4B79-ADBD-41260FFA1882}" dt="2020-03-24T17:39:03.042" v="174"/>
          <pc:sldLayoutMkLst>
            <pc:docMk/>
            <pc:sldMasterMk cId="4111052273" sldId="2147483696"/>
            <pc:sldLayoutMk cId="2398138041" sldId="2147483706"/>
          </pc:sldLayoutMkLst>
        </pc:sldLayoutChg>
        <pc:sldLayoutChg chg="add del mod replId">
          <pc:chgData name="Sydney Peters" userId="S::sydney.peters@lethsd.ab.ca::a2959008-df8c-4ce1-bf47-68fc1df284c7" providerId="AD" clId="Web-{06644EEB-2AEE-4B79-ADBD-41260FFA1882}" dt="2020-03-24T17:39:03.042" v="174"/>
          <pc:sldLayoutMkLst>
            <pc:docMk/>
            <pc:sldMasterMk cId="4111052273" sldId="2147483696"/>
            <pc:sldLayoutMk cId="1090706844" sldId="2147483707"/>
          </pc:sldLayoutMkLst>
        </pc:sldLayoutChg>
      </pc:sldMasterChg>
      <pc:sldMasterChg chg="add addSldLayout">
        <pc:chgData name="Sydney Peters" userId="S::sydney.peters@lethsd.ab.ca::a2959008-df8c-4ce1-bf47-68fc1df284c7" providerId="AD" clId="Web-{06644EEB-2AEE-4B79-ADBD-41260FFA1882}" dt="2020-03-24T17:39:03.042" v="174"/>
        <pc:sldMasterMkLst>
          <pc:docMk/>
          <pc:sldMasterMk cId="925295304" sldId="2147483721"/>
        </pc:sldMasterMkLst>
        <pc:sldLayoutChg chg="add">
          <pc:chgData name="Sydney Peters" userId="S::sydney.peters@lethsd.ab.ca::a2959008-df8c-4ce1-bf47-68fc1df284c7" providerId="AD" clId="Web-{06644EEB-2AEE-4B79-ADBD-41260FFA1882}" dt="2020-03-24T17:39:03.042" v="174"/>
          <pc:sldLayoutMkLst>
            <pc:docMk/>
            <pc:sldMasterMk cId="925295304" sldId="2147483721"/>
            <pc:sldLayoutMk cId="1422603499" sldId="2147483710"/>
          </pc:sldLayoutMkLst>
        </pc:sldLayoutChg>
        <pc:sldLayoutChg chg="add">
          <pc:chgData name="Sydney Peters" userId="S::sydney.peters@lethsd.ab.ca::a2959008-df8c-4ce1-bf47-68fc1df284c7" providerId="AD" clId="Web-{06644EEB-2AEE-4B79-ADBD-41260FFA1882}" dt="2020-03-24T17:39:03.042" v="174"/>
          <pc:sldLayoutMkLst>
            <pc:docMk/>
            <pc:sldMasterMk cId="925295304" sldId="2147483721"/>
            <pc:sldLayoutMk cId="3364998862" sldId="2147483711"/>
          </pc:sldLayoutMkLst>
        </pc:sldLayoutChg>
        <pc:sldLayoutChg chg="add">
          <pc:chgData name="Sydney Peters" userId="S::sydney.peters@lethsd.ab.ca::a2959008-df8c-4ce1-bf47-68fc1df284c7" providerId="AD" clId="Web-{06644EEB-2AEE-4B79-ADBD-41260FFA1882}" dt="2020-03-24T17:39:03.042" v="174"/>
          <pc:sldLayoutMkLst>
            <pc:docMk/>
            <pc:sldMasterMk cId="925295304" sldId="2147483721"/>
            <pc:sldLayoutMk cId="1338278077" sldId="2147483712"/>
          </pc:sldLayoutMkLst>
        </pc:sldLayoutChg>
        <pc:sldLayoutChg chg="add">
          <pc:chgData name="Sydney Peters" userId="S::sydney.peters@lethsd.ab.ca::a2959008-df8c-4ce1-bf47-68fc1df284c7" providerId="AD" clId="Web-{06644EEB-2AEE-4B79-ADBD-41260FFA1882}" dt="2020-03-24T17:39:03.042" v="174"/>
          <pc:sldLayoutMkLst>
            <pc:docMk/>
            <pc:sldMasterMk cId="925295304" sldId="2147483721"/>
            <pc:sldLayoutMk cId="3693846416" sldId="2147483713"/>
          </pc:sldLayoutMkLst>
        </pc:sldLayoutChg>
        <pc:sldLayoutChg chg="add">
          <pc:chgData name="Sydney Peters" userId="S::sydney.peters@lethsd.ab.ca::a2959008-df8c-4ce1-bf47-68fc1df284c7" providerId="AD" clId="Web-{06644EEB-2AEE-4B79-ADBD-41260FFA1882}" dt="2020-03-24T17:39:03.042" v="174"/>
          <pc:sldLayoutMkLst>
            <pc:docMk/>
            <pc:sldMasterMk cId="925295304" sldId="2147483721"/>
            <pc:sldLayoutMk cId="514388758" sldId="2147483714"/>
          </pc:sldLayoutMkLst>
        </pc:sldLayoutChg>
        <pc:sldLayoutChg chg="add">
          <pc:chgData name="Sydney Peters" userId="S::sydney.peters@lethsd.ab.ca::a2959008-df8c-4ce1-bf47-68fc1df284c7" providerId="AD" clId="Web-{06644EEB-2AEE-4B79-ADBD-41260FFA1882}" dt="2020-03-24T17:39:03.042" v="174"/>
          <pc:sldLayoutMkLst>
            <pc:docMk/>
            <pc:sldMasterMk cId="925295304" sldId="2147483721"/>
            <pc:sldLayoutMk cId="1969798160" sldId="2147483715"/>
          </pc:sldLayoutMkLst>
        </pc:sldLayoutChg>
        <pc:sldLayoutChg chg="add">
          <pc:chgData name="Sydney Peters" userId="S::sydney.peters@lethsd.ab.ca::a2959008-df8c-4ce1-bf47-68fc1df284c7" providerId="AD" clId="Web-{06644EEB-2AEE-4B79-ADBD-41260FFA1882}" dt="2020-03-24T17:39:03.042" v="174"/>
          <pc:sldLayoutMkLst>
            <pc:docMk/>
            <pc:sldMasterMk cId="925295304" sldId="2147483721"/>
            <pc:sldLayoutMk cId="511863949" sldId="2147483716"/>
          </pc:sldLayoutMkLst>
        </pc:sldLayoutChg>
        <pc:sldLayoutChg chg="add">
          <pc:chgData name="Sydney Peters" userId="S::sydney.peters@lethsd.ab.ca::a2959008-df8c-4ce1-bf47-68fc1df284c7" providerId="AD" clId="Web-{06644EEB-2AEE-4B79-ADBD-41260FFA1882}" dt="2020-03-24T17:39:03.042" v="174"/>
          <pc:sldLayoutMkLst>
            <pc:docMk/>
            <pc:sldMasterMk cId="925295304" sldId="2147483721"/>
            <pc:sldLayoutMk cId="3676243665" sldId="2147483717"/>
          </pc:sldLayoutMkLst>
        </pc:sldLayoutChg>
        <pc:sldLayoutChg chg="add">
          <pc:chgData name="Sydney Peters" userId="S::sydney.peters@lethsd.ab.ca::a2959008-df8c-4ce1-bf47-68fc1df284c7" providerId="AD" clId="Web-{06644EEB-2AEE-4B79-ADBD-41260FFA1882}" dt="2020-03-24T17:39:03.042" v="174"/>
          <pc:sldLayoutMkLst>
            <pc:docMk/>
            <pc:sldMasterMk cId="925295304" sldId="2147483721"/>
            <pc:sldLayoutMk cId="2739495663" sldId="2147483718"/>
          </pc:sldLayoutMkLst>
        </pc:sldLayoutChg>
        <pc:sldLayoutChg chg="add">
          <pc:chgData name="Sydney Peters" userId="S::sydney.peters@lethsd.ab.ca::a2959008-df8c-4ce1-bf47-68fc1df284c7" providerId="AD" clId="Web-{06644EEB-2AEE-4B79-ADBD-41260FFA1882}" dt="2020-03-24T17:39:03.042" v="174"/>
          <pc:sldLayoutMkLst>
            <pc:docMk/>
            <pc:sldMasterMk cId="925295304" sldId="2147483721"/>
            <pc:sldLayoutMk cId="3363432680" sldId="2147483719"/>
          </pc:sldLayoutMkLst>
        </pc:sldLayoutChg>
        <pc:sldLayoutChg chg="add">
          <pc:chgData name="Sydney Peters" userId="S::sydney.peters@lethsd.ab.ca::a2959008-df8c-4ce1-bf47-68fc1df284c7" providerId="AD" clId="Web-{06644EEB-2AEE-4B79-ADBD-41260FFA1882}" dt="2020-03-24T17:39:03.042" v="174"/>
          <pc:sldLayoutMkLst>
            <pc:docMk/>
            <pc:sldMasterMk cId="925295304" sldId="2147483721"/>
            <pc:sldLayoutMk cId="1698393238" sldId="2147483720"/>
          </pc:sldLayoutMkLst>
        </pc:sldLayoutChg>
      </pc:sldMasterChg>
    </pc:docChg>
  </pc:docChgLst>
  <pc:docChgLst>
    <pc:chgData name="Sydney Peters" userId="S::sydney.peters@lethsd.ab.ca::a2959008-df8c-4ce1-bf47-68fc1df284c7" providerId="AD" clId="Web-{4F24E450-8A0E-47CB-B730-9F02AD4F1D7F}"/>
    <pc:docChg chg="modSld">
      <pc:chgData name="Sydney Peters" userId="S::sydney.peters@lethsd.ab.ca::a2959008-df8c-4ce1-bf47-68fc1df284c7" providerId="AD" clId="Web-{4F24E450-8A0E-47CB-B730-9F02AD4F1D7F}" dt="2020-03-31T20:10:18.061" v="41" actId="20577"/>
      <pc:docMkLst>
        <pc:docMk/>
      </pc:docMkLst>
      <pc:sldChg chg="modSp">
        <pc:chgData name="Sydney Peters" userId="S::sydney.peters@lethsd.ab.ca::a2959008-df8c-4ce1-bf47-68fc1df284c7" providerId="AD" clId="Web-{4F24E450-8A0E-47CB-B730-9F02AD4F1D7F}" dt="2020-03-31T20:10:18.061" v="40" actId="20577"/>
        <pc:sldMkLst>
          <pc:docMk/>
          <pc:sldMk cId="245816355" sldId="256"/>
        </pc:sldMkLst>
        <pc:spChg chg="mod">
          <ac:chgData name="Sydney Peters" userId="S::sydney.peters@lethsd.ab.ca::a2959008-df8c-4ce1-bf47-68fc1df284c7" providerId="AD" clId="Web-{4F24E450-8A0E-47CB-B730-9F02AD4F1D7F}" dt="2020-03-31T20:10:18.061" v="40" actId="20577"/>
          <ac:spMkLst>
            <pc:docMk/>
            <pc:sldMk cId="245816355" sldId="256"/>
            <ac:spMk id="2" creationId="{0A80B238-EC6F-4BDA-89B9-2B249365125B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BA18D4-34C1-42BC-80DB-461F3605F54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17CA7ABE-47AE-45F5-B136-65F49753C747}">
      <dgm:prSet/>
      <dgm:spPr/>
      <dgm:t>
        <a:bodyPr/>
        <a:lstStyle/>
        <a:p>
          <a:pPr rtl="0"/>
          <a:r>
            <a:rPr lang="en-US" dirty="0"/>
            <a:t>You did so great being the teacher yesterday with your writing!</a:t>
          </a:r>
          <a:r>
            <a:rPr lang="en-US" dirty="0">
              <a:latin typeface="Avenir Next LT Pro"/>
            </a:rPr>
            <a:t> You wrote your very own information book</a:t>
          </a:r>
          <a:endParaRPr lang="en-US" dirty="0"/>
        </a:p>
      </dgm:t>
    </dgm:pt>
    <dgm:pt modelId="{C91CEEA2-63CC-4949-9931-063AE2A43014}" type="parTrans" cxnId="{381FA6D5-BE6E-4402-ABFE-5C287AC1D995}">
      <dgm:prSet/>
      <dgm:spPr/>
      <dgm:t>
        <a:bodyPr/>
        <a:lstStyle/>
        <a:p>
          <a:endParaRPr lang="en-US"/>
        </a:p>
      </dgm:t>
    </dgm:pt>
    <dgm:pt modelId="{17EC1A8E-368B-4D82-9CDF-3803A4F85121}" type="sibTrans" cxnId="{381FA6D5-BE6E-4402-ABFE-5C287AC1D995}">
      <dgm:prSet/>
      <dgm:spPr/>
      <dgm:t>
        <a:bodyPr/>
        <a:lstStyle/>
        <a:p>
          <a:endParaRPr lang="en-US"/>
        </a:p>
      </dgm:t>
    </dgm:pt>
    <dgm:pt modelId="{B67F24A3-25CE-4BE9-8C8F-1D320C2EC624}">
      <dgm:prSet/>
      <dgm:spPr/>
      <dgm:t>
        <a:bodyPr/>
        <a:lstStyle/>
        <a:p>
          <a:r>
            <a:rPr lang="en-US" dirty="0"/>
            <a:t>Now it is time to go back and see if we can add even more details to our first draft</a:t>
          </a:r>
        </a:p>
      </dgm:t>
    </dgm:pt>
    <dgm:pt modelId="{9F5C05F8-53C0-4B13-B887-9C9033947789}" type="parTrans" cxnId="{EC660241-6887-49AD-A9CC-EE9CFA44A662}">
      <dgm:prSet/>
      <dgm:spPr/>
      <dgm:t>
        <a:bodyPr/>
        <a:lstStyle/>
        <a:p>
          <a:endParaRPr lang="en-US"/>
        </a:p>
      </dgm:t>
    </dgm:pt>
    <dgm:pt modelId="{25A49D41-42AA-4991-84EC-F7A7929E824D}" type="sibTrans" cxnId="{EC660241-6887-49AD-A9CC-EE9CFA44A662}">
      <dgm:prSet/>
      <dgm:spPr/>
      <dgm:t>
        <a:bodyPr/>
        <a:lstStyle/>
        <a:p>
          <a:endParaRPr lang="en-US"/>
        </a:p>
      </dgm:t>
    </dgm:pt>
    <dgm:pt modelId="{9C743D2B-DC14-4C3D-9594-4769E49F0778}">
      <dgm:prSet/>
      <dgm:spPr/>
      <dgm:t>
        <a:bodyPr/>
        <a:lstStyle/>
        <a:p>
          <a:r>
            <a:rPr lang="en-US" dirty="0"/>
            <a:t>We are going to do this by asking our self:</a:t>
          </a:r>
        </a:p>
      </dgm:t>
    </dgm:pt>
    <dgm:pt modelId="{252F33FD-1B9C-4800-AE00-8788ADFA0B6A}" type="parTrans" cxnId="{51E7496F-F806-4B97-8D35-F45CFA9EE3C3}">
      <dgm:prSet/>
      <dgm:spPr/>
      <dgm:t>
        <a:bodyPr/>
        <a:lstStyle/>
        <a:p>
          <a:endParaRPr lang="en-US"/>
        </a:p>
      </dgm:t>
    </dgm:pt>
    <dgm:pt modelId="{A5182125-3091-475E-8632-F07689098664}" type="sibTrans" cxnId="{51E7496F-F806-4B97-8D35-F45CFA9EE3C3}">
      <dgm:prSet/>
      <dgm:spPr/>
      <dgm:t>
        <a:bodyPr/>
        <a:lstStyle/>
        <a:p>
          <a:endParaRPr lang="en-US"/>
        </a:p>
      </dgm:t>
    </dgm:pt>
    <dgm:pt modelId="{2E99177C-0C03-48EF-A031-32D9E4DF3ED4}">
      <dgm:prSet/>
      <dgm:spPr/>
      <dgm:t>
        <a:bodyPr/>
        <a:lstStyle/>
        <a:p>
          <a:r>
            <a:rPr lang="en-US" dirty="0"/>
            <a:t>-Who, what, where, and why questions</a:t>
          </a:r>
        </a:p>
      </dgm:t>
    </dgm:pt>
    <dgm:pt modelId="{170B35DD-FE07-43C2-AD5B-30607C3AFB74}" type="parTrans" cxnId="{0FF36FFF-0D7A-4798-9C04-6E313EE50A55}">
      <dgm:prSet/>
      <dgm:spPr/>
      <dgm:t>
        <a:bodyPr/>
        <a:lstStyle/>
        <a:p>
          <a:endParaRPr lang="en-US"/>
        </a:p>
      </dgm:t>
    </dgm:pt>
    <dgm:pt modelId="{44B2A5A9-0B1D-45F9-92AD-4B865B1D36EF}" type="sibTrans" cxnId="{0FF36FFF-0D7A-4798-9C04-6E313EE50A55}">
      <dgm:prSet/>
      <dgm:spPr/>
      <dgm:t>
        <a:bodyPr/>
        <a:lstStyle/>
        <a:p>
          <a:endParaRPr lang="en-US"/>
        </a:p>
      </dgm:t>
    </dgm:pt>
    <dgm:pt modelId="{020AB956-F9C2-4F56-8239-5D38DD442E31}" type="pres">
      <dgm:prSet presAssocID="{BABA18D4-34C1-42BC-80DB-461F3605F545}" presName="root" presStyleCnt="0">
        <dgm:presLayoutVars>
          <dgm:dir/>
          <dgm:resizeHandles val="exact"/>
        </dgm:presLayoutVars>
      </dgm:prSet>
      <dgm:spPr/>
    </dgm:pt>
    <dgm:pt modelId="{1CD8EF1A-D948-4589-9EC3-7E8B59DBA1C4}" type="pres">
      <dgm:prSet presAssocID="{17CA7ABE-47AE-45F5-B136-65F49753C747}" presName="compNode" presStyleCnt="0"/>
      <dgm:spPr/>
    </dgm:pt>
    <dgm:pt modelId="{10712A7D-4687-4B39-94C2-F0C34069F7BA}" type="pres">
      <dgm:prSet presAssocID="{17CA7ABE-47AE-45F5-B136-65F49753C747}" presName="bgRect" presStyleLbl="bgShp" presStyleIdx="0" presStyleCnt="4"/>
      <dgm:spPr/>
    </dgm:pt>
    <dgm:pt modelId="{22052EAA-4925-4A16-A9BE-1ECF37A13F25}" type="pres">
      <dgm:prSet presAssocID="{17CA7ABE-47AE-45F5-B136-65F49753C747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A5653640-4DB6-4BB3-B509-8C7DBC23EEB8}" type="pres">
      <dgm:prSet presAssocID="{17CA7ABE-47AE-45F5-B136-65F49753C747}" presName="spaceRect" presStyleCnt="0"/>
      <dgm:spPr/>
    </dgm:pt>
    <dgm:pt modelId="{6C675B7D-3EB2-4662-88C9-6F33345B50E3}" type="pres">
      <dgm:prSet presAssocID="{17CA7ABE-47AE-45F5-B136-65F49753C747}" presName="parTx" presStyleLbl="revTx" presStyleIdx="0" presStyleCnt="4">
        <dgm:presLayoutVars>
          <dgm:chMax val="0"/>
          <dgm:chPref val="0"/>
        </dgm:presLayoutVars>
      </dgm:prSet>
      <dgm:spPr/>
    </dgm:pt>
    <dgm:pt modelId="{11239270-F195-4A5A-BF4A-80D1D5CB5629}" type="pres">
      <dgm:prSet presAssocID="{17EC1A8E-368B-4D82-9CDF-3803A4F85121}" presName="sibTrans" presStyleCnt="0"/>
      <dgm:spPr/>
    </dgm:pt>
    <dgm:pt modelId="{B0FC2BC2-2F1C-48CC-9605-C1D585E022D8}" type="pres">
      <dgm:prSet presAssocID="{B67F24A3-25CE-4BE9-8C8F-1D320C2EC624}" presName="compNode" presStyleCnt="0"/>
      <dgm:spPr/>
    </dgm:pt>
    <dgm:pt modelId="{F465BB79-D041-4915-93FC-26C13AD3DC75}" type="pres">
      <dgm:prSet presAssocID="{B67F24A3-25CE-4BE9-8C8F-1D320C2EC624}" presName="bgRect" presStyleLbl="bgShp" presStyleIdx="1" presStyleCnt="4"/>
      <dgm:spPr/>
    </dgm:pt>
    <dgm:pt modelId="{15E04604-6899-45DA-BDCA-3B0E596CEC79}" type="pres">
      <dgm:prSet presAssocID="{B67F24A3-25CE-4BE9-8C8F-1D320C2EC624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eturn"/>
        </a:ext>
      </dgm:extLst>
    </dgm:pt>
    <dgm:pt modelId="{9C962D0F-254C-4F46-87EE-3D183B4B0F07}" type="pres">
      <dgm:prSet presAssocID="{B67F24A3-25CE-4BE9-8C8F-1D320C2EC624}" presName="spaceRect" presStyleCnt="0"/>
      <dgm:spPr/>
    </dgm:pt>
    <dgm:pt modelId="{3E53888A-B333-4B96-9A54-1972C36453D8}" type="pres">
      <dgm:prSet presAssocID="{B67F24A3-25CE-4BE9-8C8F-1D320C2EC624}" presName="parTx" presStyleLbl="revTx" presStyleIdx="1" presStyleCnt="4">
        <dgm:presLayoutVars>
          <dgm:chMax val="0"/>
          <dgm:chPref val="0"/>
        </dgm:presLayoutVars>
      </dgm:prSet>
      <dgm:spPr/>
    </dgm:pt>
    <dgm:pt modelId="{A34870FF-DB09-44FF-8BAE-C6495279F4FC}" type="pres">
      <dgm:prSet presAssocID="{25A49D41-42AA-4991-84EC-F7A7929E824D}" presName="sibTrans" presStyleCnt="0"/>
      <dgm:spPr/>
    </dgm:pt>
    <dgm:pt modelId="{53A4C5F2-EC68-42CF-B95B-EF62648FE4BE}" type="pres">
      <dgm:prSet presAssocID="{9C743D2B-DC14-4C3D-9594-4769E49F0778}" presName="compNode" presStyleCnt="0"/>
      <dgm:spPr/>
    </dgm:pt>
    <dgm:pt modelId="{7405CEA8-1D52-4494-8D14-76D6268ECC8E}" type="pres">
      <dgm:prSet presAssocID="{9C743D2B-DC14-4C3D-9594-4769E49F0778}" presName="bgRect" presStyleLbl="bgShp" presStyleIdx="2" presStyleCnt="4"/>
      <dgm:spPr/>
    </dgm:pt>
    <dgm:pt modelId="{C8E02DA1-0498-452C-B7E2-5DD51E386A9A}" type="pres">
      <dgm:prSet presAssocID="{9C743D2B-DC14-4C3D-9594-4769E49F0778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ustache Face with Solid Fill"/>
        </a:ext>
      </dgm:extLst>
    </dgm:pt>
    <dgm:pt modelId="{FCA75D9A-F2DF-441A-BAEF-C57BE383C571}" type="pres">
      <dgm:prSet presAssocID="{9C743D2B-DC14-4C3D-9594-4769E49F0778}" presName="spaceRect" presStyleCnt="0"/>
      <dgm:spPr/>
    </dgm:pt>
    <dgm:pt modelId="{F6BB0F97-6195-4A5D-AAC2-4FBD93126CE0}" type="pres">
      <dgm:prSet presAssocID="{9C743D2B-DC14-4C3D-9594-4769E49F0778}" presName="parTx" presStyleLbl="revTx" presStyleIdx="2" presStyleCnt="4">
        <dgm:presLayoutVars>
          <dgm:chMax val="0"/>
          <dgm:chPref val="0"/>
        </dgm:presLayoutVars>
      </dgm:prSet>
      <dgm:spPr/>
    </dgm:pt>
    <dgm:pt modelId="{0E88F191-1CC2-4B5C-923E-B2A6710F4CE5}" type="pres">
      <dgm:prSet presAssocID="{A5182125-3091-475E-8632-F07689098664}" presName="sibTrans" presStyleCnt="0"/>
      <dgm:spPr/>
    </dgm:pt>
    <dgm:pt modelId="{86A90273-73DF-4288-ADE1-8AD63602D30F}" type="pres">
      <dgm:prSet presAssocID="{2E99177C-0C03-48EF-A031-32D9E4DF3ED4}" presName="compNode" presStyleCnt="0"/>
      <dgm:spPr/>
    </dgm:pt>
    <dgm:pt modelId="{C16F804E-DDFB-4BB8-94AA-2BCF8AC46296}" type="pres">
      <dgm:prSet presAssocID="{2E99177C-0C03-48EF-A031-32D9E4DF3ED4}" presName="bgRect" presStyleLbl="bgShp" presStyleIdx="3" presStyleCnt="4"/>
      <dgm:spPr/>
    </dgm:pt>
    <dgm:pt modelId="{BC4965D7-DC7F-44FF-8FC3-CB203013EA10}" type="pres">
      <dgm:prSet presAssocID="{2E99177C-0C03-48EF-A031-32D9E4DF3ED4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s"/>
        </a:ext>
      </dgm:extLst>
    </dgm:pt>
    <dgm:pt modelId="{50542593-56AC-49CA-AAD6-997BE621FF58}" type="pres">
      <dgm:prSet presAssocID="{2E99177C-0C03-48EF-A031-32D9E4DF3ED4}" presName="spaceRect" presStyleCnt="0"/>
      <dgm:spPr/>
    </dgm:pt>
    <dgm:pt modelId="{5C22E6D7-275D-4F59-8A00-556F4D3152D0}" type="pres">
      <dgm:prSet presAssocID="{2E99177C-0C03-48EF-A031-32D9E4DF3ED4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BD820F0E-DE0A-4FB6-8887-0CAEEA3495A5}" type="presOf" srcId="{B67F24A3-25CE-4BE9-8C8F-1D320C2EC624}" destId="{3E53888A-B333-4B96-9A54-1972C36453D8}" srcOrd="0" destOrd="0" presId="urn:microsoft.com/office/officeart/2018/2/layout/IconVerticalSolidList"/>
    <dgm:cxn modelId="{EC660241-6887-49AD-A9CC-EE9CFA44A662}" srcId="{BABA18D4-34C1-42BC-80DB-461F3605F545}" destId="{B67F24A3-25CE-4BE9-8C8F-1D320C2EC624}" srcOrd="1" destOrd="0" parTransId="{9F5C05F8-53C0-4B13-B887-9C9033947789}" sibTransId="{25A49D41-42AA-4991-84EC-F7A7929E824D}"/>
    <dgm:cxn modelId="{403CDB4C-23C6-4746-AD4D-46ABAE21D8F1}" type="presOf" srcId="{17CA7ABE-47AE-45F5-B136-65F49753C747}" destId="{6C675B7D-3EB2-4662-88C9-6F33345B50E3}" srcOrd="0" destOrd="0" presId="urn:microsoft.com/office/officeart/2018/2/layout/IconVerticalSolidList"/>
    <dgm:cxn modelId="{E5235C4F-20A1-498B-A200-C2400481B44B}" type="presOf" srcId="{9C743D2B-DC14-4C3D-9594-4769E49F0778}" destId="{F6BB0F97-6195-4A5D-AAC2-4FBD93126CE0}" srcOrd="0" destOrd="0" presId="urn:microsoft.com/office/officeart/2018/2/layout/IconVerticalSolidList"/>
    <dgm:cxn modelId="{51E7496F-F806-4B97-8D35-F45CFA9EE3C3}" srcId="{BABA18D4-34C1-42BC-80DB-461F3605F545}" destId="{9C743D2B-DC14-4C3D-9594-4769E49F0778}" srcOrd="2" destOrd="0" parTransId="{252F33FD-1B9C-4800-AE00-8788ADFA0B6A}" sibTransId="{A5182125-3091-475E-8632-F07689098664}"/>
    <dgm:cxn modelId="{E9515D55-59C8-4819-882F-38D8C3EBE1AB}" type="presOf" srcId="{BABA18D4-34C1-42BC-80DB-461F3605F545}" destId="{020AB956-F9C2-4F56-8239-5D38DD442E31}" srcOrd="0" destOrd="0" presId="urn:microsoft.com/office/officeart/2018/2/layout/IconVerticalSolidList"/>
    <dgm:cxn modelId="{381FA6D5-BE6E-4402-ABFE-5C287AC1D995}" srcId="{BABA18D4-34C1-42BC-80DB-461F3605F545}" destId="{17CA7ABE-47AE-45F5-B136-65F49753C747}" srcOrd="0" destOrd="0" parTransId="{C91CEEA2-63CC-4949-9931-063AE2A43014}" sibTransId="{17EC1A8E-368B-4D82-9CDF-3803A4F85121}"/>
    <dgm:cxn modelId="{4EA931D9-36D1-4E3D-A0FE-0BB56AD65D0E}" type="presOf" srcId="{2E99177C-0C03-48EF-A031-32D9E4DF3ED4}" destId="{5C22E6D7-275D-4F59-8A00-556F4D3152D0}" srcOrd="0" destOrd="0" presId="urn:microsoft.com/office/officeart/2018/2/layout/IconVerticalSolidList"/>
    <dgm:cxn modelId="{0FF36FFF-0D7A-4798-9C04-6E313EE50A55}" srcId="{BABA18D4-34C1-42BC-80DB-461F3605F545}" destId="{2E99177C-0C03-48EF-A031-32D9E4DF3ED4}" srcOrd="3" destOrd="0" parTransId="{170B35DD-FE07-43C2-AD5B-30607C3AFB74}" sibTransId="{44B2A5A9-0B1D-45F9-92AD-4B865B1D36EF}"/>
    <dgm:cxn modelId="{AE542E6D-B997-43D5-BA2E-C852849162E7}" type="presParOf" srcId="{020AB956-F9C2-4F56-8239-5D38DD442E31}" destId="{1CD8EF1A-D948-4589-9EC3-7E8B59DBA1C4}" srcOrd="0" destOrd="0" presId="urn:microsoft.com/office/officeart/2018/2/layout/IconVerticalSolidList"/>
    <dgm:cxn modelId="{FCB332D0-A87D-4A71-9D2C-FDB0406136A6}" type="presParOf" srcId="{1CD8EF1A-D948-4589-9EC3-7E8B59DBA1C4}" destId="{10712A7D-4687-4B39-94C2-F0C34069F7BA}" srcOrd="0" destOrd="0" presId="urn:microsoft.com/office/officeart/2018/2/layout/IconVerticalSolidList"/>
    <dgm:cxn modelId="{8E50B871-C722-4F92-B5AB-94A2531C798B}" type="presParOf" srcId="{1CD8EF1A-D948-4589-9EC3-7E8B59DBA1C4}" destId="{22052EAA-4925-4A16-A9BE-1ECF37A13F25}" srcOrd="1" destOrd="0" presId="urn:microsoft.com/office/officeart/2018/2/layout/IconVerticalSolidList"/>
    <dgm:cxn modelId="{FB2C2BB8-63AA-4DF1-B747-83E83ECD48D6}" type="presParOf" srcId="{1CD8EF1A-D948-4589-9EC3-7E8B59DBA1C4}" destId="{A5653640-4DB6-4BB3-B509-8C7DBC23EEB8}" srcOrd="2" destOrd="0" presId="urn:microsoft.com/office/officeart/2018/2/layout/IconVerticalSolidList"/>
    <dgm:cxn modelId="{395D3865-35E5-4C01-A2E0-D0298447DB6F}" type="presParOf" srcId="{1CD8EF1A-D948-4589-9EC3-7E8B59DBA1C4}" destId="{6C675B7D-3EB2-4662-88C9-6F33345B50E3}" srcOrd="3" destOrd="0" presId="urn:microsoft.com/office/officeart/2018/2/layout/IconVerticalSolidList"/>
    <dgm:cxn modelId="{72094B0B-EB10-4182-96A6-A17B20C3671A}" type="presParOf" srcId="{020AB956-F9C2-4F56-8239-5D38DD442E31}" destId="{11239270-F195-4A5A-BF4A-80D1D5CB5629}" srcOrd="1" destOrd="0" presId="urn:microsoft.com/office/officeart/2018/2/layout/IconVerticalSolidList"/>
    <dgm:cxn modelId="{6B0D2246-5D2B-424F-88C1-413DD7EB4053}" type="presParOf" srcId="{020AB956-F9C2-4F56-8239-5D38DD442E31}" destId="{B0FC2BC2-2F1C-48CC-9605-C1D585E022D8}" srcOrd="2" destOrd="0" presId="urn:microsoft.com/office/officeart/2018/2/layout/IconVerticalSolidList"/>
    <dgm:cxn modelId="{44DC195C-6F14-468A-9609-9F2A583F58C1}" type="presParOf" srcId="{B0FC2BC2-2F1C-48CC-9605-C1D585E022D8}" destId="{F465BB79-D041-4915-93FC-26C13AD3DC75}" srcOrd="0" destOrd="0" presId="urn:microsoft.com/office/officeart/2018/2/layout/IconVerticalSolidList"/>
    <dgm:cxn modelId="{E3EA2BC7-60CC-4A85-9314-9DD592B61CD3}" type="presParOf" srcId="{B0FC2BC2-2F1C-48CC-9605-C1D585E022D8}" destId="{15E04604-6899-45DA-BDCA-3B0E596CEC79}" srcOrd="1" destOrd="0" presId="urn:microsoft.com/office/officeart/2018/2/layout/IconVerticalSolidList"/>
    <dgm:cxn modelId="{B259A270-9B0A-4B42-810B-47DA7B6C9319}" type="presParOf" srcId="{B0FC2BC2-2F1C-48CC-9605-C1D585E022D8}" destId="{9C962D0F-254C-4F46-87EE-3D183B4B0F07}" srcOrd="2" destOrd="0" presId="urn:microsoft.com/office/officeart/2018/2/layout/IconVerticalSolidList"/>
    <dgm:cxn modelId="{F8E3B0F2-81C1-4F2F-B3A7-15321056D9D9}" type="presParOf" srcId="{B0FC2BC2-2F1C-48CC-9605-C1D585E022D8}" destId="{3E53888A-B333-4B96-9A54-1972C36453D8}" srcOrd="3" destOrd="0" presId="urn:microsoft.com/office/officeart/2018/2/layout/IconVerticalSolidList"/>
    <dgm:cxn modelId="{BDB53307-25DB-48BC-A38F-5677BD67A3A0}" type="presParOf" srcId="{020AB956-F9C2-4F56-8239-5D38DD442E31}" destId="{A34870FF-DB09-44FF-8BAE-C6495279F4FC}" srcOrd="3" destOrd="0" presId="urn:microsoft.com/office/officeart/2018/2/layout/IconVerticalSolidList"/>
    <dgm:cxn modelId="{46471E7C-0199-45B9-9A89-D31535987C9B}" type="presParOf" srcId="{020AB956-F9C2-4F56-8239-5D38DD442E31}" destId="{53A4C5F2-EC68-42CF-B95B-EF62648FE4BE}" srcOrd="4" destOrd="0" presId="urn:microsoft.com/office/officeart/2018/2/layout/IconVerticalSolidList"/>
    <dgm:cxn modelId="{52465B23-EFA6-4DE0-925E-D02E08E26C04}" type="presParOf" srcId="{53A4C5F2-EC68-42CF-B95B-EF62648FE4BE}" destId="{7405CEA8-1D52-4494-8D14-76D6268ECC8E}" srcOrd="0" destOrd="0" presId="urn:microsoft.com/office/officeart/2018/2/layout/IconVerticalSolidList"/>
    <dgm:cxn modelId="{B0E8C654-41A1-4458-AFA6-72601D06926C}" type="presParOf" srcId="{53A4C5F2-EC68-42CF-B95B-EF62648FE4BE}" destId="{C8E02DA1-0498-452C-B7E2-5DD51E386A9A}" srcOrd="1" destOrd="0" presId="urn:microsoft.com/office/officeart/2018/2/layout/IconVerticalSolidList"/>
    <dgm:cxn modelId="{BC44B1EB-BE0F-43FB-99E7-71DFBF16B2DE}" type="presParOf" srcId="{53A4C5F2-EC68-42CF-B95B-EF62648FE4BE}" destId="{FCA75D9A-F2DF-441A-BAEF-C57BE383C571}" srcOrd="2" destOrd="0" presId="urn:microsoft.com/office/officeart/2018/2/layout/IconVerticalSolidList"/>
    <dgm:cxn modelId="{6CEF7F0A-E8D7-484D-87CB-AE881EBA41BE}" type="presParOf" srcId="{53A4C5F2-EC68-42CF-B95B-EF62648FE4BE}" destId="{F6BB0F97-6195-4A5D-AAC2-4FBD93126CE0}" srcOrd="3" destOrd="0" presId="urn:microsoft.com/office/officeart/2018/2/layout/IconVerticalSolidList"/>
    <dgm:cxn modelId="{67C236F1-46DE-4D85-B446-B0005EEF6D55}" type="presParOf" srcId="{020AB956-F9C2-4F56-8239-5D38DD442E31}" destId="{0E88F191-1CC2-4B5C-923E-B2A6710F4CE5}" srcOrd="5" destOrd="0" presId="urn:microsoft.com/office/officeart/2018/2/layout/IconVerticalSolidList"/>
    <dgm:cxn modelId="{647FADD2-EAE4-4F27-9426-288135D14DC6}" type="presParOf" srcId="{020AB956-F9C2-4F56-8239-5D38DD442E31}" destId="{86A90273-73DF-4288-ADE1-8AD63602D30F}" srcOrd="6" destOrd="0" presId="urn:microsoft.com/office/officeart/2018/2/layout/IconVerticalSolidList"/>
    <dgm:cxn modelId="{96AD6942-B398-4861-8002-7096CA959740}" type="presParOf" srcId="{86A90273-73DF-4288-ADE1-8AD63602D30F}" destId="{C16F804E-DDFB-4BB8-94AA-2BCF8AC46296}" srcOrd="0" destOrd="0" presId="urn:microsoft.com/office/officeart/2018/2/layout/IconVerticalSolidList"/>
    <dgm:cxn modelId="{06FE1CFD-E1AC-4AB3-A419-6ADB70729766}" type="presParOf" srcId="{86A90273-73DF-4288-ADE1-8AD63602D30F}" destId="{BC4965D7-DC7F-44FF-8FC3-CB203013EA10}" srcOrd="1" destOrd="0" presId="urn:microsoft.com/office/officeart/2018/2/layout/IconVerticalSolidList"/>
    <dgm:cxn modelId="{6EB1E66F-8FC5-4595-9891-74C94965E730}" type="presParOf" srcId="{86A90273-73DF-4288-ADE1-8AD63602D30F}" destId="{50542593-56AC-49CA-AAD6-997BE621FF58}" srcOrd="2" destOrd="0" presId="urn:microsoft.com/office/officeart/2018/2/layout/IconVerticalSolidList"/>
    <dgm:cxn modelId="{69C4D9AE-A4E6-4E31-96BE-A8B19D609A69}" type="presParOf" srcId="{86A90273-73DF-4288-ADE1-8AD63602D30F}" destId="{5C22E6D7-275D-4F59-8A00-556F4D3152D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B37A364-DE2C-4E73-A74F-219061660EB6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3E625090-6704-4B3A-91A8-A5CBCAC17926}">
      <dgm:prSet/>
      <dgm:spPr/>
      <dgm:t>
        <a:bodyPr/>
        <a:lstStyle/>
        <a:p>
          <a:r>
            <a:rPr lang="en-US"/>
            <a:t>Who can or can't do fireworks? </a:t>
          </a:r>
        </a:p>
      </dgm:t>
    </dgm:pt>
    <dgm:pt modelId="{9DDFD960-ED49-40F7-A5A7-40EA2728D68E}" type="parTrans" cxnId="{F77E5FBE-94F0-4F97-A15C-B6D0B596F38D}">
      <dgm:prSet/>
      <dgm:spPr/>
      <dgm:t>
        <a:bodyPr/>
        <a:lstStyle/>
        <a:p>
          <a:endParaRPr lang="en-US"/>
        </a:p>
      </dgm:t>
    </dgm:pt>
    <dgm:pt modelId="{D23BF0F6-6F8B-45B4-8218-2C412AFB1750}" type="sibTrans" cxnId="{F77E5FBE-94F0-4F97-A15C-B6D0B596F38D}">
      <dgm:prSet/>
      <dgm:spPr/>
      <dgm:t>
        <a:bodyPr/>
        <a:lstStyle/>
        <a:p>
          <a:endParaRPr lang="en-US"/>
        </a:p>
      </dgm:t>
    </dgm:pt>
    <dgm:pt modelId="{1BD65B70-4A31-47D5-919C-26B8CA7F948C}">
      <dgm:prSet/>
      <dgm:spPr/>
      <dgm:t>
        <a:bodyPr/>
        <a:lstStyle/>
        <a:p>
          <a:r>
            <a:rPr lang="en-US"/>
            <a:t>What injuries can fireworks cause? </a:t>
          </a:r>
        </a:p>
      </dgm:t>
    </dgm:pt>
    <dgm:pt modelId="{FAA5091A-58B0-4219-BE48-E692E912DFE3}" type="parTrans" cxnId="{6E776124-4E64-44F8-A483-DC365A64CBAD}">
      <dgm:prSet/>
      <dgm:spPr/>
      <dgm:t>
        <a:bodyPr/>
        <a:lstStyle/>
        <a:p>
          <a:endParaRPr lang="en-US"/>
        </a:p>
      </dgm:t>
    </dgm:pt>
    <dgm:pt modelId="{51353AEF-EF57-4FC6-AC3E-62BFEA27C9A9}" type="sibTrans" cxnId="{6E776124-4E64-44F8-A483-DC365A64CBAD}">
      <dgm:prSet/>
      <dgm:spPr/>
      <dgm:t>
        <a:bodyPr/>
        <a:lstStyle/>
        <a:p>
          <a:endParaRPr lang="en-US"/>
        </a:p>
      </dgm:t>
    </dgm:pt>
    <dgm:pt modelId="{B9BA2BEA-EAC0-4720-B882-8EC44F9ADA4A}">
      <dgm:prSet/>
      <dgm:spPr/>
      <dgm:t>
        <a:bodyPr/>
        <a:lstStyle/>
        <a:p>
          <a:r>
            <a:rPr lang="en-US"/>
            <a:t>Where should and shouldn't fireworks be lit? </a:t>
          </a:r>
        </a:p>
      </dgm:t>
    </dgm:pt>
    <dgm:pt modelId="{567FDE2B-86DA-4BA0-B561-7B781EB003DA}" type="parTrans" cxnId="{68322142-83A2-4412-95F3-7503F5FCFF88}">
      <dgm:prSet/>
      <dgm:spPr/>
      <dgm:t>
        <a:bodyPr/>
        <a:lstStyle/>
        <a:p>
          <a:endParaRPr lang="en-US"/>
        </a:p>
      </dgm:t>
    </dgm:pt>
    <dgm:pt modelId="{922B2596-749D-415B-8B9E-B075DB85CB6B}" type="sibTrans" cxnId="{68322142-83A2-4412-95F3-7503F5FCFF88}">
      <dgm:prSet/>
      <dgm:spPr/>
      <dgm:t>
        <a:bodyPr/>
        <a:lstStyle/>
        <a:p>
          <a:endParaRPr lang="en-US"/>
        </a:p>
      </dgm:t>
    </dgm:pt>
    <dgm:pt modelId="{E9C54273-1CAA-46FC-9F37-96ED132B1011}" type="pres">
      <dgm:prSet presAssocID="{FB37A364-DE2C-4E73-A74F-219061660EB6}" presName="root" presStyleCnt="0">
        <dgm:presLayoutVars>
          <dgm:dir/>
          <dgm:resizeHandles val="exact"/>
        </dgm:presLayoutVars>
      </dgm:prSet>
      <dgm:spPr/>
    </dgm:pt>
    <dgm:pt modelId="{C01D7877-C450-4606-A7B8-1AE08E34B77F}" type="pres">
      <dgm:prSet presAssocID="{3E625090-6704-4B3A-91A8-A5CBCAC17926}" presName="compNode" presStyleCnt="0"/>
      <dgm:spPr/>
    </dgm:pt>
    <dgm:pt modelId="{BAC28E57-56C0-45E9-91CA-3D8E6585834F}" type="pres">
      <dgm:prSet presAssocID="{3E625090-6704-4B3A-91A8-A5CBCAC17926}" presName="bgRect" presStyleLbl="bgShp" presStyleIdx="0" presStyleCnt="3"/>
      <dgm:spPr/>
    </dgm:pt>
    <dgm:pt modelId="{CAF60FAE-E5E9-4A66-AEC3-76F2BAB922A3}" type="pres">
      <dgm:prSet presAssocID="{3E625090-6704-4B3A-91A8-A5CBCAC17926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keleton"/>
        </a:ext>
      </dgm:extLst>
    </dgm:pt>
    <dgm:pt modelId="{31CB2C9A-ED5D-4DCA-832D-DC01206D84CD}" type="pres">
      <dgm:prSet presAssocID="{3E625090-6704-4B3A-91A8-A5CBCAC17926}" presName="spaceRect" presStyleCnt="0"/>
      <dgm:spPr/>
    </dgm:pt>
    <dgm:pt modelId="{54ED9DA8-E2AF-446C-B41F-1964732A7993}" type="pres">
      <dgm:prSet presAssocID="{3E625090-6704-4B3A-91A8-A5CBCAC17926}" presName="parTx" presStyleLbl="revTx" presStyleIdx="0" presStyleCnt="3">
        <dgm:presLayoutVars>
          <dgm:chMax val="0"/>
          <dgm:chPref val="0"/>
        </dgm:presLayoutVars>
      </dgm:prSet>
      <dgm:spPr/>
    </dgm:pt>
    <dgm:pt modelId="{EC2D1427-933B-4F36-A3A0-FC0A9A596DB0}" type="pres">
      <dgm:prSet presAssocID="{D23BF0F6-6F8B-45B4-8218-2C412AFB1750}" presName="sibTrans" presStyleCnt="0"/>
      <dgm:spPr/>
    </dgm:pt>
    <dgm:pt modelId="{D880D2A7-ADFA-4987-B5BC-2037363B134A}" type="pres">
      <dgm:prSet presAssocID="{1BD65B70-4A31-47D5-919C-26B8CA7F948C}" presName="compNode" presStyleCnt="0"/>
      <dgm:spPr/>
    </dgm:pt>
    <dgm:pt modelId="{93F9C4C2-9CC9-42AF-8315-4B912BCBDB62}" type="pres">
      <dgm:prSet presAssocID="{1BD65B70-4A31-47D5-919C-26B8CA7F948C}" presName="bgRect" presStyleLbl="bgShp" presStyleIdx="1" presStyleCnt="3"/>
      <dgm:spPr/>
    </dgm:pt>
    <dgm:pt modelId="{2871562F-5386-42D4-B3CA-61414FB40589}" type="pres">
      <dgm:prSet presAssocID="{1BD65B70-4A31-47D5-919C-26B8CA7F948C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kull"/>
        </a:ext>
      </dgm:extLst>
    </dgm:pt>
    <dgm:pt modelId="{72924238-0E7A-49CE-BD3E-9BB382F0D478}" type="pres">
      <dgm:prSet presAssocID="{1BD65B70-4A31-47D5-919C-26B8CA7F948C}" presName="spaceRect" presStyleCnt="0"/>
      <dgm:spPr/>
    </dgm:pt>
    <dgm:pt modelId="{2D9024BE-95E9-4B42-B47E-298F2D6479DE}" type="pres">
      <dgm:prSet presAssocID="{1BD65B70-4A31-47D5-919C-26B8CA7F948C}" presName="parTx" presStyleLbl="revTx" presStyleIdx="1" presStyleCnt="3">
        <dgm:presLayoutVars>
          <dgm:chMax val="0"/>
          <dgm:chPref val="0"/>
        </dgm:presLayoutVars>
      </dgm:prSet>
      <dgm:spPr/>
    </dgm:pt>
    <dgm:pt modelId="{F1B6A999-78E8-46CE-9F12-A4AB30952C6E}" type="pres">
      <dgm:prSet presAssocID="{51353AEF-EF57-4FC6-AC3E-62BFEA27C9A9}" presName="sibTrans" presStyleCnt="0"/>
      <dgm:spPr/>
    </dgm:pt>
    <dgm:pt modelId="{81DCC23D-EC25-41E6-AF95-78116CBEBB78}" type="pres">
      <dgm:prSet presAssocID="{B9BA2BEA-EAC0-4720-B882-8EC44F9ADA4A}" presName="compNode" presStyleCnt="0"/>
      <dgm:spPr/>
    </dgm:pt>
    <dgm:pt modelId="{614F6856-5BA6-4AD5-BE6D-FE7C3634262A}" type="pres">
      <dgm:prSet presAssocID="{B9BA2BEA-EAC0-4720-B882-8EC44F9ADA4A}" presName="bgRect" presStyleLbl="bgShp" presStyleIdx="2" presStyleCnt="3"/>
      <dgm:spPr/>
    </dgm:pt>
    <dgm:pt modelId="{330C907F-A062-4C38-8FB3-A526BC382842}" type="pres">
      <dgm:prSet presAssocID="{B9BA2BEA-EAC0-4720-B882-8EC44F9ADA4A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rritant"/>
        </a:ext>
      </dgm:extLst>
    </dgm:pt>
    <dgm:pt modelId="{B7AAE3D3-FCD9-4D83-8CEA-CEA5F4CF2E6C}" type="pres">
      <dgm:prSet presAssocID="{B9BA2BEA-EAC0-4720-B882-8EC44F9ADA4A}" presName="spaceRect" presStyleCnt="0"/>
      <dgm:spPr/>
    </dgm:pt>
    <dgm:pt modelId="{D7E39D74-A9D4-4459-82A1-994E19A69480}" type="pres">
      <dgm:prSet presAssocID="{B9BA2BEA-EAC0-4720-B882-8EC44F9ADA4A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A53EA911-1340-409C-BB66-44E23078049F}" type="presOf" srcId="{B9BA2BEA-EAC0-4720-B882-8EC44F9ADA4A}" destId="{D7E39D74-A9D4-4459-82A1-994E19A69480}" srcOrd="0" destOrd="0" presId="urn:microsoft.com/office/officeart/2018/2/layout/IconVerticalSolidList"/>
    <dgm:cxn modelId="{6E776124-4E64-44F8-A483-DC365A64CBAD}" srcId="{FB37A364-DE2C-4E73-A74F-219061660EB6}" destId="{1BD65B70-4A31-47D5-919C-26B8CA7F948C}" srcOrd="1" destOrd="0" parTransId="{FAA5091A-58B0-4219-BE48-E692E912DFE3}" sibTransId="{51353AEF-EF57-4FC6-AC3E-62BFEA27C9A9}"/>
    <dgm:cxn modelId="{68322142-83A2-4412-95F3-7503F5FCFF88}" srcId="{FB37A364-DE2C-4E73-A74F-219061660EB6}" destId="{B9BA2BEA-EAC0-4720-B882-8EC44F9ADA4A}" srcOrd="2" destOrd="0" parTransId="{567FDE2B-86DA-4BA0-B561-7B781EB003DA}" sibTransId="{922B2596-749D-415B-8B9E-B075DB85CB6B}"/>
    <dgm:cxn modelId="{4E9FEB49-DDED-47EF-9C67-C9D35300DC8C}" type="presOf" srcId="{3E625090-6704-4B3A-91A8-A5CBCAC17926}" destId="{54ED9DA8-E2AF-446C-B41F-1964732A7993}" srcOrd="0" destOrd="0" presId="urn:microsoft.com/office/officeart/2018/2/layout/IconVerticalSolidList"/>
    <dgm:cxn modelId="{7D647892-3010-4CC9-AC06-255E94384C95}" type="presOf" srcId="{FB37A364-DE2C-4E73-A74F-219061660EB6}" destId="{E9C54273-1CAA-46FC-9F37-96ED132B1011}" srcOrd="0" destOrd="0" presId="urn:microsoft.com/office/officeart/2018/2/layout/IconVerticalSolidList"/>
    <dgm:cxn modelId="{F77E5FBE-94F0-4F97-A15C-B6D0B596F38D}" srcId="{FB37A364-DE2C-4E73-A74F-219061660EB6}" destId="{3E625090-6704-4B3A-91A8-A5CBCAC17926}" srcOrd="0" destOrd="0" parTransId="{9DDFD960-ED49-40F7-A5A7-40EA2728D68E}" sibTransId="{D23BF0F6-6F8B-45B4-8218-2C412AFB1750}"/>
    <dgm:cxn modelId="{B66F80CA-3759-44C8-B53B-89C7D9FEF483}" type="presOf" srcId="{1BD65B70-4A31-47D5-919C-26B8CA7F948C}" destId="{2D9024BE-95E9-4B42-B47E-298F2D6479DE}" srcOrd="0" destOrd="0" presId="urn:microsoft.com/office/officeart/2018/2/layout/IconVerticalSolidList"/>
    <dgm:cxn modelId="{A4DDB695-2004-4AA9-AE37-0ECCB34DE3A3}" type="presParOf" srcId="{E9C54273-1CAA-46FC-9F37-96ED132B1011}" destId="{C01D7877-C450-4606-A7B8-1AE08E34B77F}" srcOrd="0" destOrd="0" presId="urn:microsoft.com/office/officeart/2018/2/layout/IconVerticalSolidList"/>
    <dgm:cxn modelId="{0F18DC9A-BD0D-4397-B7BA-432F8A32229E}" type="presParOf" srcId="{C01D7877-C450-4606-A7B8-1AE08E34B77F}" destId="{BAC28E57-56C0-45E9-91CA-3D8E6585834F}" srcOrd="0" destOrd="0" presId="urn:microsoft.com/office/officeart/2018/2/layout/IconVerticalSolidList"/>
    <dgm:cxn modelId="{CAEC34EC-F656-4A8D-B1EA-B394AFFF4AC6}" type="presParOf" srcId="{C01D7877-C450-4606-A7B8-1AE08E34B77F}" destId="{CAF60FAE-E5E9-4A66-AEC3-76F2BAB922A3}" srcOrd="1" destOrd="0" presId="urn:microsoft.com/office/officeart/2018/2/layout/IconVerticalSolidList"/>
    <dgm:cxn modelId="{1655341A-708F-4993-A2B4-E90E8565FD4D}" type="presParOf" srcId="{C01D7877-C450-4606-A7B8-1AE08E34B77F}" destId="{31CB2C9A-ED5D-4DCA-832D-DC01206D84CD}" srcOrd="2" destOrd="0" presId="urn:microsoft.com/office/officeart/2018/2/layout/IconVerticalSolidList"/>
    <dgm:cxn modelId="{66663C98-FB84-48E7-9F09-EA800880856B}" type="presParOf" srcId="{C01D7877-C450-4606-A7B8-1AE08E34B77F}" destId="{54ED9DA8-E2AF-446C-B41F-1964732A7993}" srcOrd="3" destOrd="0" presId="urn:microsoft.com/office/officeart/2018/2/layout/IconVerticalSolidList"/>
    <dgm:cxn modelId="{7C22700D-6A34-4044-BB3F-8F9259316106}" type="presParOf" srcId="{E9C54273-1CAA-46FC-9F37-96ED132B1011}" destId="{EC2D1427-933B-4F36-A3A0-FC0A9A596DB0}" srcOrd="1" destOrd="0" presId="urn:microsoft.com/office/officeart/2018/2/layout/IconVerticalSolidList"/>
    <dgm:cxn modelId="{A9EB7B6D-71FB-47D4-AF30-C28D4DC0FA7B}" type="presParOf" srcId="{E9C54273-1CAA-46FC-9F37-96ED132B1011}" destId="{D880D2A7-ADFA-4987-B5BC-2037363B134A}" srcOrd="2" destOrd="0" presId="urn:microsoft.com/office/officeart/2018/2/layout/IconVerticalSolidList"/>
    <dgm:cxn modelId="{D9916D45-C21B-4613-B26F-6508F9895DDE}" type="presParOf" srcId="{D880D2A7-ADFA-4987-B5BC-2037363B134A}" destId="{93F9C4C2-9CC9-42AF-8315-4B912BCBDB62}" srcOrd="0" destOrd="0" presId="urn:microsoft.com/office/officeart/2018/2/layout/IconVerticalSolidList"/>
    <dgm:cxn modelId="{6AFB73CB-1232-464F-8C7B-869135251DA2}" type="presParOf" srcId="{D880D2A7-ADFA-4987-B5BC-2037363B134A}" destId="{2871562F-5386-42D4-B3CA-61414FB40589}" srcOrd="1" destOrd="0" presId="urn:microsoft.com/office/officeart/2018/2/layout/IconVerticalSolidList"/>
    <dgm:cxn modelId="{45669F93-D221-4921-AAFC-8CB084053914}" type="presParOf" srcId="{D880D2A7-ADFA-4987-B5BC-2037363B134A}" destId="{72924238-0E7A-49CE-BD3E-9BB382F0D478}" srcOrd="2" destOrd="0" presId="urn:microsoft.com/office/officeart/2018/2/layout/IconVerticalSolidList"/>
    <dgm:cxn modelId="{516D2B43-6966-4476-9408-229F9124F492}" type="presParOf" srcId="{D880D2A7-ADFA-4987-B5BC-2037363B134A}" destId="{2D9024BE-95E9-4B42-B47E-298F2D6479DE}" srcOrd="3" destOrd="0" presId="urn:microsoft.com/office/officeart/2018/2/layout/IconVerticalSolidList"/>
    <dgm:cxn modelId="{9E8C3423-F0F6-43B7-9052-BABC79A37A44}" type="presParOf" srcId="{E9C54273-1CAA-46FC-9F37-96ED132B1011}" destId="{F1B6A999-78E8-46CE-9F12-A4AB30952C6E}" srcOrd="3" destOrd="0" presId="urn:microsoft.com/office/officeart/2018/2/layout/IconVerticalSolidList"/>
    <dgm:cxn modelId="{77766F95-55B0-4DCA-95F3-341BE069DD21}" type="presParOf" srcId="{E9C54273-1CAA-46FC-9F37-96ED132B1011}" destId="{81DCC23D-EC25-41E6-AF95-78116CBEBB78}" srcOrd="4" destOrd="0" presId="urn:microsoft.com/office/officeart/2018/2/layout/IconVerticalSolidList"/>
    <dgm:cxn modelId="{3128CB30-513D-456C-AEAB-81A8B878EB02}" type="presParOf" srcId="{81DCC23D-EC25-41E6-AF95-78116CBEBB78}" destId="{614F6856-5BA6-4AD5-BE6D-FE7C3634262A}" srcOrd="0" destOrd="0" presId="urn:microsoft.com/office/officeart/2018/2/layout/IconVerticalSolidList"/>
    <dgm:cxn modelId="{9EF8CF11-3EF4-4D80-8922-B04CAA64B210}" type="presParOf" srcId="{81DCC23D-EC25-41E6-AF95-78116CBEBB78}" destId="{330C907F-A062-4C38-8FB3-A526BC382842}" srcOrd="1" destOrd="0" presId="urn:microsoft.com/office/officeart/2018/2/layout/IconVerticalSolidList"/>
    <dgm:cxn modelId="{A076FA57-B142-4AC4-8E2C-B52FA1589390}" type="presParOf" srcId="{81DCC23D-EC25-41E6-AF95-78116CBEBB78}" destId="{B7AAE3D3-FCD9-4D83-8CEA-CEA5F4CF2E6C}" srcOrd="2" destOrd="0" presId="urn:microsoft.com/office/officeart/2018/2/layout/IconVerticalSolidList"/>
    <dgm:cxn modelId="{FC05DD47-D262-4833-A476-F08A0E3ADB05}" type="presParOf" srcId="{81DCC23D-EC25-41E6-AF95-78116CBEBB78}" destId="{D7E39D74-A9D4-4459-82A1-994E19A6948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712A7D-4687-4B39-94C2-F0C34069F7BA}">
      <dsp:nvSpPr>
        <dsp:cNvPr id="0" name=""/>
        <dsp:cNvSpPr/>
      </dsp:nvSpPr>
      <dsp:spPr>
        <a:xfrm>
          <a:off x="0" y="2265"/>
          <a:ext cx="7452360" cy="114845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052EAA-4925-4A16-A9BE-1ECF37A13F25}">
      <dsp:nvSpPr>
        <dsp:cNvPr id="0" name=""/>
        <dsp:cNvSpPr/>
      </dsp:nvSpPr>
      <dsp:spPr>
        <a:xfrm>
          <a:off x="347408" y="260668"/>
          <a:ext cx="631651" cy="63165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675B7D-3EB2-4662-88C9-6F33345B50E3}">
      <dsp:nvSpPr>
        <dsp:cNvPr id="0" name=""/>
        <dsp:cNvSpPr/>
      </dsp:nvSpPr>
      <dsp:spPr>
        <a:xfrm>
          <a:off x="1326468" y="2265"/>
          <a:ext cx="6125891" cy="11484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545" tIns="121545" rIns="121545" bIns="121545" numCol="1" spcCol="1270" anchor="ctr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You did so great being the teacher yesterday with your writing!</a:t>
          </a:r>
          <a:r>
            <a:rPr lang="en-US" sz="2100" kern="1200" dirty="0">
              <a:latin typeface="Avenir Next LT Pro"/>
            </a:rPr>
            <a:t> You wrote your very own information book</a:t>
          </a:r>
          <a:endParaRPr lang="en-US" sz="2100" kern="1200" dirty="0"/>
        </a:p>
      </dsp:txBody>
      <dsp:txXfrm>
        <a:off x="1326468" y="2265"/>
        <a:ext cx="6125891" cy="1148457"/>
      </dsp:txXfrm>
    </dsp:sp>
    <dsp:sp modelId="{F465BB79-D041-4915-93FC-26C13AD3DC75}">
      <dsp:nvSpPr>
        <dsp:cNvPr id="0" name=""/>
        <dsp:cNvSpPr/>
      </dsp:nvSpPr>
      <dsp:spPr>
        <a:xfrm>
          <a:off x="0" y="1437838"/>
          <a:ext cx="7452360" cy="114845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E04604-6899-45DA-BDCA-3B0E596CEC79}">
      <dsp:nvSpPr>
        <dsp:cNvPr id="0" name=""/>
        <dsp:cNvSpPr/>
      </dsp:nvSpPr>
      <dsp:spPr>
        <a:xfrm>
          <a:off x="347408" y="1696241"/>
          <a:ext cx="631651" cy="63165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53888A-B333-4B96-9A54-1972C36453D8}">
      <dsp:nvSpPr>
        <dsp:cNvPr id="0" name=""/>
        <dsp:cNvSpPr/>
      </dsp:nvSpPr>
      <dsp:spPr>
        <a:xfrm>
          <a:off x="1326468" y="1437838"/>
          <a:ext cx="6125891" cy="11484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545" tIns="121545" rIns="121545" bIns="121545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Now it is time to go back and see if we can add even more details to our first draft</a:t>
          </a:r>
        </a:p>
      </dsp:txBody>
      <dsp:txXfrm>
        <a:off x="1326468" y="1437838"/>
        <a:ext cx="6125891" cy="1148457"/>
      </dsp:txXfrm>
    </dsp:sp>
    <dsp:sp modelId="{7405CEA8-1D52-4494-8D14-76D6268ECC8E}">
      <dsp:nvSpPr>
        <dsp:cNvPr id="0" name=""/>
        <dsp:cNvSpPr/>
      </dsp:nvSpPr>
      <dsp:spPr>
        <a:xfrm>
          <a:off x="0" y="2873410"/>
          <a:ext cx="7452360" cy="114845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E02DA1-0498-452C-B7E2-5DD51E386A9A}">
      <dsp:nvSpPr>
        <dsp:cNvPr id="0" name=""/>
        <dsp:cNvSpPr/>
      </dsp:nvSpPr>
      <dsp:spPr>
        <a:xfrm>
          <a:off x="347408" y="3131813"/>
          <a:ext cx="631651" cy="63165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BB0F97-6195-4A5D-AAC2-4FBD93126CE0}">
      <dsp:nvSpPr>
        <dsp:cNvPr id="0" name=""/>
        <dsp:cNvSpPr/>
      </dsp:nvSpPr>
      <dsp:spPr>
        <a:xfrm>
          <a:off x="1326468" y="2873410"/>
          <a:ext cx="6125891" cy="11484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545" tIns="121545" rIns="121545" bIns="121545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We are going to do this by asking our self:</a:t>
          </a:r>
        </a:p>
      </dsp:txBody>
      <dsp:txXfrm>
        <a:off x="1326468" y="2873410"/>
        <a:ext cx="6125891" cy="1148457"/>
      </dsp:txXfrm>
    </dsp:sp>
    <dsp:sp modelId="{C16F804E-DDFB-4BB8-94AA-2BCF8AC46296}">
      <dsp:nvSpPr>
        <dsp:cNvPr id="0" name=""/>
        <dsp:cNvSpPr/>
      </dsp:nvSpPr>
      <dsp:spPr>
        <a:xfrm>
          <a:off x="0" y="4308982"/>
          <a:ext cx="7452360" cy="114845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4965D7-DC7F-44FF-8FC3-CB203013EA10}">
      <dsp:nvSpPr>
        <dsp:cNvPr id="0" name=""/>
        <dsp:cNvSpPr/>
      </dsp:nvSpPr>
      <dsp:spPr>
        <a:xfrm>
          <a:off x="347408" y="4567385"/>
          <a:ext cx="631651" cy="63165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22E6D7-275D-4F59-8A00-556F4D3152D0}">
      <dsp:nvSpPr>
        <dsp:cNvPr id="0" name=""/>
        <dsp:cNvSpPr/>
      </dsp:nvSpPr>
      <dsp:spPr>
        <a:xfrm>
          <a:off x="1326468" y="4308982"/>
          <a:ext cx="6125891" cy="11484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545" tIns="121545" rIns="121545" bIns="121545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-Who, what, where, and why questions</a:t>
          </a:r>
        </a:p>
      </dsp:txBody>
      <dsp:txXfrm>
        <a:off x="1326468" y="4308982"/>
        <a:ext cx="6125891" cy="11484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C28E57-56C0-45E9-91CA-3D8E6585834F}">
      <dsp:nvSpPr>
        <dsp:cNvPr id="0" name=""/>
        <dsp:cNvSpPr/>
      </dsp:nvSpPr>
      <dsp:spPr>
        <a:xfrm>
          <a:off x="0" y="673"/>
          <a:ext cx="6364224" cy="157499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F60FAE-E5E9-4A66-AEC3-76F2BAB922A3}">
      <dsp:nvSpPr>
        <dsp:cNvPr id="0" name=""/>
        <dsp:cNvSpPr/>
      </dsp:nvSpPr>
      <dsp:spPr>
        <a:xfrm>
          <a:off x="476436" y="355047"/>
          <a:ext cx="866247" cy="86624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ED9DA8-E2AF-446C-B41F-1964732A7993}">
      <dsp:nvSpPr>
        <dsp:cNvPr id="0" name=""/>
        <dsp:cNvSpPr/>
      </dsp:nvSpPr>
      <dsp:spPr>
        <a:xfrm>
          <a:off x="1819120" y="673"/>
          <a:ext cx="4545103" cy="1574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687" tIns="166687" rIns="166687" bIns="166687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Who can or can't do fireworks? </a:t>
          </a:r>
        </a:p>
      </dsp:txBody>
      <dsp:txXfrm>
        <a:off x="1819120" y="673"/>
        <a:ext cx="4545103" cy="1574995"/>
      </dsp:txXfrm>
    </dsp:sp>
    <dsp:sp modelId="{93F9C4C2-9CC9-42AF-8315-4B912BCBDB62}">
      <dsp:nvSpPr>
        <dsp:cNvPr id="0" name=""/>
        <dsp:cNvSpPr/>
      </dsp:nvSpPr>
      <dsp:spPr>
        <a:xfrm>
          <a:off x="0" y="1969418"/>
          <a:ext cx="6364224" cy="157499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71562F-5386-42D4-B3CA-61414FB40589}">
      <dsp:nvSpPr>
        <dsp:cNvPr id="0" name=""/>
        <dsp:cNvSpPr/>
      </dsp:nvSpPr>
      <dsp:spPr>
        <a:xfrm>
          <a:off x="476436" y="2323792"/>
          <a:ext cx="866247" cy="86624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9024BE-95E9-4B42-B47E-298F2D6479DE}">
      <dsp:nvSpPr>
        <dsp:cNvPr id="0" name=""/>
        <dsp:cNvSpPr/>
      </dsp:nvSpPr>
      <dsp:spPr>
        <a:xfrm>
          <a:off x="1819120" y="1969418"/>
          <a:ext cx="4545103" cy="1574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687" tIns="166687" rIns="166687" bIns="166687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What injuries can fireworks cause? </a:t>
          </a:r>
        </a:p>
      </dsp:txBody>
      <dsp:txXfrm>
        <a:off x="1819120" y="1969418"/>
        <a:ext cx="4545103" cy="1574995"/>
      </dsp:txXfrm>
    </dsp:sp>
    <dsp:sp modelId="{614F6856-5BA6-4AD5-BE6D-FE7C3634262A}">
      <dsp:nvSpPr>
        <dsp:cNvPr id="0" name=""/>
        <dsp:cNvSpPr/>
      </dsp:nvSpPr>
      <dsp:spPr>
        <a:xfrm>
          <a:off x="0" y="3938162"/>
          <a:ext cx="6364224" cy="157499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0C907F-A062-4C38-8FB3-A526BC382842}">
      <dsp:nvSpPr>
        <dsp:cNvPr id="0" name=""/>
        <dsp:cNvSpPr/>
      </dsp:nvSpPr>
      <dsp:spPr>
        <a:xfrm>
          <a:off x="476436" y="4292537"/>
          <a:ext cx="866247" cy="86624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E39D74-A9D4-4459-82A1-994E19A69480}">
      <dsp:nvSpPr>
        <dsp:cNvPr id="0" name=""/>
        <dsp:cNvSpPr/>
      </dsp:nvSpPr>
      <dsp:spPr>
        <a:xfrm>
          <a:off x="1819120" y="3938162"/>
          <a:ext cx="4545103" cy="1574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687" tIns="166687" rIns="166687" bIns="166687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Where should and shouldn't fireworks be lit? </a:t>
          </a:r>
        </a:p>
      </dsp:txBody>
      <dsp:txXfrm>
        <a:off x="1819120" y="3938162"/>
        <a:ext cx="4545103" cy="15749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1863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846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798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43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495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432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393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88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603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998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278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295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14" r:id="rId6"/>
    <p:sldLayoutId id="2147483710" r:id="rId7"/>
    <p:sldLayoutId id="2147483711" r:id="rId8"/>
    <p:sldLayoutId id="2147483712" r:id="rId9"/>
    <p:sldLayoutId id="2147483713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arga.net/10-tips-engaging-product-descriptions-ecommerce-site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reativecommons.org/licenses/by-nc-sa/3.0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9656A-AB02-4BDA-A6D0-F7BBC17BF6D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ea typeface="+mj-lt"/>
                <a:cs typeface="+mj-lt"/>
              </a:rPr>
              <a:t>Information writing lesson 2 of 3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FDA7FF-A86B-48D3-859F-C5BF908A53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003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8AF5748-FED8-45BA-8631-26D1D10F32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80B238-EC6F-4BDA-89B9-2B24936512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Autofit/>
          </a:bodyPr>
          <a:lstStyle/>
          <a:p>
            <a:r>
              <a:rPr lang="en-US" sz="3600" dirty="0">
                <a:ea typeface="+mj-lt"/>
                <a:cs typeface="+mj-lt"/>
              </a:rPr>
              <a:t>Writers ask who, what, where, when, and why questions in their information books</a:t>
            </a:r>
            <a:endParaRPr lang="en-US" sz="36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4" descr="A sign on a pole&#10;&#10;Description generated with very high confidence">
            <a:extLst>
              <a:ext uri="{FF2B5EF4-FFF2-40B4-BE49-F238E27FC236}">
                <a16:creationId xmlns:a16="http://schemas.microsoft.com/office/drawing/2014/main" id="{73961215-12EE-4408-829C-E0FF4273EB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864608" y="1602485"/>
            <a:ext cx="6846363" cy="350177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0082BE7-C869-4405-8065-C9601C868264}"/>
              </a:ext>
            </a:extLst>
          </p:cNvPr>
          <p:cNvSpPr txBox="1"/>
          <p:nvPr/>
        </p:nvSpPr>
        <p:spPr>
          <a:xfrm>
            <a:off x="8932646" y="4904205"/>
            <a:ext cx="2778325" cy="200055"/>
          </a:xfrm>
          <a:prstGeom prst="rect">
            <a:avLst/>
          </a:prstGeom>
          <a:solidFill>
            <a:srgbClr val="000000"/>
          </a:solidFill>
        </p:spPr>
        <p:txBody>
          <a:bodyPr wrap="none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700">
                <a:solidFill>
                  <a:srgbClr val="FFFF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This Photo</a:t>
            </a:r>
            <a:r>
              <a:rPr lang="en-US" sz="700">
                <a:solidFill>
                  <a:srgbClr val="FFFFFF"/>
                </a:solidFill>
              </a:rPr>
              <a:t> by Unknown author is licensed under </a:t>
            </a:r>
            <a:r>
              <a:rPr lang="en-US" sz="700">
                <a:solidFill>
                  <a:srgbClr val="FFFFFF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BY-SA-NC</a:t>
            </a:r>
            <a:r>
              <a:rPr lang="en-US" sz="700">
                <a:solidFill>
                  <a:srgbClr val="FFFFFF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5816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C68A55F-7B32-44D8-AEE5-1AF4053265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1AFA2A-0B8D-4490-9D92-DA6DCB61D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20" y="429030"/>
            <a:ext cx="2834640" cy="5457589"/>
          </a:xfrm>
        </p:spPr>
        <p:txBody>
          <a:bodyPr anchor="ctr">
            <a:normAutofit/>
          </a:bodyPr>
          <a:lstStyle/>
          <a:p>
            <a:r>
              <a:rPr lang="en-US"/>
              <a:t>Welcome writers! 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1AAA2C-FBBE-42AA-B869-31D524B765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5320" y="6112341"/>
            <a:ext cx="1083564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F937BBF-9326-4230-AB1B-F1795E350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045208" y="4686084"/>
            <a:ext cx="54864" cy="2834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09FE54D-1C96-45FE-896F-E8DACA982E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8765265"/>
              </p:ext>
            </p:extLst>
          </p:nvPr>
        </p:nvGraphicFramePr>
        <p:xfrm>
          <a:off x="4041648" y="429030"/>
          <a:ext cx="7452360" cy="54597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24834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8D06CE56-3881-4ADA-8CEF-D18B02C24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9F3C543-62EC-4433-9C93-A2CD8764E9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5DCB5928-DC7D-4612-9922-441966E156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2" name="Freeform: Shape 31">
            <a:extLst>
              <a:ext uri="{FF2B5EF4-FFF2-40B4-BE49-F238E27FC236}">
                <a16:creationId xmlns:a16="http://schemas.microsoft.com/office/drawing/2014/main" id="{682C1161-1736-45EC-99B7-33F3CAE9D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59047" cy="6858000"/>
          </a:xfrm>
          <a:custGeom>
            <a:avLst/>
            <a:gdLst>
              <a:gd name="connsiteX0" fmla="*/ 0 w 4959047"/>
              <a:gd name="connsiteY0" fmla="*/ 0 h 6858000"/>
              <a:gd name="connsiteX1" fmla="*/ 4110127 w 4959047"/>
              <a:gd name="connsiteY1" fmla="*/ 0 h 6858000"/>
              <a:gd name="connsiteX2" fmla="*/ 4179024 w 4959047"/>
              <a:gd name="connsiteY2" fmla="*/ 123368 h 6858000"/>
              <a:gd name="connsiteX3" fmla="*/ 4959047 w 4959047"/>
              <a:gd name="connsiteY3" fmla="*/ 3429000 h 6858000"/>
              <a:gd name="connsiteX4" fmla="*/ 4179024 w 4959047"/>
              <a:gd name="connsiteY4" fmla="*/ 6734633 h 6858000"/>
              <a:gd name="connsiteX5" fmla="*/ 4110127 w 4959047"/>
              <a:gd name="connsiteY5" fmla="*/ 6858000 h 6858000"/>
              <a:gd name="connsiteX6" fmla="*/ 0 w 495904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59047" h="6858000">
                <a:moveTo>
                  <a:pt x="0" y="0"/>
                </a:moveTo>
                <a:lnTo>
                  <a:pt x="4110127" y="0"/>
                </a:lnTo>
                <a:lnTo>
                  <a:pt x="4179024" y="123368"/>
                </a:lnTo>
                <a:cubicBezTo>
                  <a:pt x="4668929" y="1045156"/>
                  <a:pt x="4959047" y="2189404"/>
                  <a:pt x="4959047" y="3429000"/>
                </a:cubicBezTo>
                <a:cubicBezTo>
                  <a:pt x="4959047" y="4668597"/>
                  <a:pt x="4668929" y="5812845"/>
                  <a:pt x="4179024" y="6734633"/>
                </a:cubicBezTo>
                <a:lnTo>
                  <a:pt x="4110127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34" name="Freeform: Shape 33">
            <a:extLst>
              <a:ext uri="{FF2B5EF4-FFF2-40B4-BE49-F238E27FC236}">
                <a16:creationId xmlns:a16="http://schemas.microsoft.com/office/drawing/2014/main" id="{84D4DDB8-B68F-45B0-9F62-C4279996F6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48887" cy="6858000"/>
          </a:xfrm>
          <a:custGeom>
            <a:avLst/>
            <a:gdLst>
              <a:gd name="connsiteX0" fmla="*/ 0 w 4948887"/>
              <a:gd name="connsiteY0" fmla="*/ 0 h 6858000"/>
              <a:gd name="connsiteX1" fmla="*/ 4099967 w 4948887"/>
              <a:gd name="connsiteY1" fmla="*/ 0 h 6858000"/>
              <a:gd name="connsiteX2" fmla="*/ 4168864 w 4948887"/>
              <a:gd name="connsiteY2" fmla="*/ 123368 h 6858000"/>
              <a:gd name="connsiteX3" fmla="*/ 4948887 w 4948887"/>
              <a:gd name="connsiteY3" fmla="*/ 3429000 h 6858000"/>
              <a:gd name="connsiteX4" fmla="*/ 4168864 w 4948887"/>
              <a:gd name="connsiteY4" fmla="*/ 6734633 h 6858000"/>
              <a:gd name="connsiteX5" fmla="*/ 4099967 w 4948887"/>
              <a:gd name="connsiteY5" fmla="*/ 6858000 h 6858000"/>
              <a:gd name="connsiteX6" fmla="*/ 0 w 494888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48887" h="6858000">
                <a:moveTo>
                  <a:pt x="0" y="0"/>
                </a:moveTo>
                <a:lnTo>
                  <a:pt x="4099967" y="0"/>
                </a:lnTo>
                <a:lnTo>
                  <a:pt x="4168864" y="123368"/>
                </a:lnTo>
                <a:cubicBezTo>
                  <a:pt x="4658769" y="1045156"/>
                  <a:pt x="4948887" y="2189404"/>
                  <a:pt x="4948887" y="3429000"/>
                </a:cubicBezTo>
                <a:cubicBezTo>
                  <a:pt x="4948887" y="4668597"/>
                  <a:pt x="4658769" y="5812845"/>
                  <a:pt x="4168864" y="6734633"/>
                </a:cubicBezTo>
                <a:lnTo>
                  <a:pt x="4099967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97C314C-0EFA-411A-8B96-9C6B7C3F8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1" y="1122363"/>
            <a:ext cx="4023360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000"/>
              <a:t>Let's start by looking at my writing about fireworks yesterday. I think I can add more to this page 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4" descr="A close up of text on a white background&#10;&#10;Description generated with very high confidence">
            <a:extLst>
              <a:ext uri="{FF2B5EF4-FFF2-40B4-BE49-F238E27FC236}">
                <a16:creationId xmlns:a16="http://schemas.microsoft.com/office/drawing/2014/main" id="{0D8CAE21-2F12-4AEA-BC89-6415D4CE64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88887" y="625684"/>
            <a:ext cx="4459773" cy="5455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7111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4874A2F-71D8-4F9B-86D4-73F863AAC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US"/>
              <a:t>I can ask myself these questions about "why fireworks are dangerous" to help make my writing longer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7F7352C-CB68-4B8F-A83F-CE0D4A399A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3896941"/>
              </p:ext>
            </p:extLst>
          </p:nvPr>
        </p:nvGraphicFramePr>
        <p:xfrm>
          <a:off x="5303520" y="676656"/>
          <a:ext cx="6364224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10092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0D01200-0224-43C5-AB38-FB4D16B73F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2752CE-CC0C-4513-B0AE-E3C35403A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1078992"/>
            <a:ext cx="6268770" cy="1536192"/>
          </a:xfrm>
        </p:spPr>
        <p:txBody>
          <a:bodyPr anchor="b">
            <a:normAutofit/>
          </a:bodyPr>
          <a:lstStyle/>
          <a:p>
            <a:r>
              <a:rPr lang="en-US" sz="5200"/>
              <a:t>Now, it's your turn 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28A44A4-A002-4A88-9FC9-1D0566C97A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3202" y="363389"/>
            <a:ext cx="73152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E7D5C7B-DD16-401B-85CE-4AAA2A4F51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8506" y="2935541"/>
            <a:ext cx="621792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2B2E4-D37D-4F7F-87F2-2675AAB16E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8" y="3355848"/>
            <a:ext cx="6268770" cy="282549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/>
              <a:t>Go to your writing from yesterday and find a page that you could add more to. Ask yourself who, what, where, when, and why questions to help make your writing longer </a:t>
            </a:r>
          </a:p>
        </p:txBody>
      </p:sp>
      <p:pic>
        <p:nvPicPr>
          <p:cNvPr id="7" name="Graphic 6" descr="Classroom">
            <a:extLst>
              <a:ext uri="{FF2B5EF4-FFF2-40B4-BE49-F238E27FC236}">
                <a16:creationId xmlns:a16="http://schemas.microsoft.com/office/drawing/2014/main" id="{5A1BA817-950D-4C94-A19A-B8F10D6D21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94066" y="1272395"/>
            <a:ext cx="4237686" cy="4237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827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8D06CE56-3881-4ADA-8CEF-D18B02C24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79F3C543-62EC-4433-9C93-A2CD8764E9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8" name="Rectangle 12">
            <a:extLst>
              <a:ext uri="{FF2B5EF4-FFF2-40B4-BE49-F238E27FC236}">
                <a16:creationId xmlns:a16="http://schemas.microsoft.com/office/drawing/2014/main" id="{0E2F58BF-12E5-4B5A-AD25-4DAAA2742A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0245E5-FB1F-4409-A3A2-526F9B3A4066}"/>
              </a:ext>
            </a:extLst>
          </p:cNvPr>
          <p:cNvSpPr txBox="1"/>
          <p:nvPr/>
        </p:nvSpPr>
        <p:spPr>
          <a:xfrm>
            <a:off x="477981" y="1122363"/>
            <a:ext cx="4023360" cy="3204134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>
                <a:latin typeface="+mj-lt"/>
                <a:ea typeface="+mj-ea"/>
                <a:cs typeface="+mj-cs"/>
              </a:rPr>
              <a:t>Here are the questions I asked myself.</a:t>
            </a:r>
          </a:p>
        </p:txBody>
      </p:sp>
      <p:sp>
        <p:nvSpPr>
          <p:cNvPr id="10" name="Rectangle 14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6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Picture 2" descr="A close up of text on a white background&#10;&#10;Description generated with very high confidence">
            <a:extLst>
              <a:ext uri="{FF2B5EF4-FFF2-40B4-BE49-F238E27FC236}">
                <a16:creationId xmlns:a16="http://schemas.microsoft.com/office/drawing/2014/main" id="{6374AA02-DBB3-4305-9553-6C81A1FE2F4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2335" r="-1" b="12349"/>
          <a:stretch/>
        </p:blipFill>
        <p:spPr>
          <a:xfrm>
            <a:off x="4868487" y="10"/>
            <a:ext cx="7323513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637773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ccentBoxVTI">
      <a:dk1>
        <a:srgbClr val="000000"/>
      </a:dk1>
      <a:lt1>
        <a:sysClr val="window" lastClr="FFFFFF"/>
      </a:lt1>
      <a:dk2>
        <a:srgbClr val="262626"/>
      </a:dk2>
      <a:lt2>
        <a:srgbClr val="FFFFFF"/>
      </a:lt2>
      <a:accent1>
        <a:srgbClr val="F5A700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F47CA7C65B444C844855EFBA80EB1D" ma:contentTypeVersion="6" ma:contentTypeDescription="Create a new document." ma:contentTypeScope="" ma:versionID="a705eff1f6fe8ebbd5fc40a689a034df">
  <xsd:schema xmlns:xsd="http://www.w3.org/2001/XMLSchema" xmlns:xs="http://www.w3.org/2001/XMLSchema" xmlns:p="http://schemas.microsoft.com/office/2006/metadata/properties" xmlns:ns2="9a9f9016-6aff-47cd-8247-d4bfe8ea27c0" targetNamespace="http://schemas.microsoft.com/office/2006/metadata/properties" ma:root="true" ma:fieldsID="a9cd25a9ed143be6f51cd054c2764f74" ns2:_="">
    <xsd:import namespace="9a9f9016-6aff-47cd-8247-d4bfe8ea27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9f9016-6aff-47cd-8247-d4bfe8ea27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A4B7CB-51AB-465E-A3EF-77EEDBAEB06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A7C741D2-D97D-4737-AB36-D25D472FF26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a9f9016-6aff-47cd-8247-d4bfe8ea27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2036E0F-65A1-4802-ABCC-8D3643ABD17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7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AccentBoxVTI</vt:lpstr>
      <vt:lpstr>Information writing lesson 2 of 3</vt:lpstr>
      <vt:lpstr>Writers ask who, what, where, when, and why questions in their information books</vt:lpstr>
      <vt:lpstr>Welcome writers! </vt:lpstr>
      <vt:lpstr>Let's start by looking at my writing about fireworks yesterday. I think I can add more to this page </vt:lpstr>
      <vt:lpstr>I can ask myself these questions about "why fireworks are dangerous" to help make my writing longer</vt:lpstr>
      <vt:lpstr>Now, it's your turn 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revision>22</cp:revision>
  <dcterms:created xsi:type="dcterms:W3CDTF">2020-03-24T17:27:19Z</dcterms:created>
  <dcterms:modified xsi:type="dcterms:W3CDTF">2020-03-31T20:18:24Z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0x010100E6F47CA7C65B444C844855EFBA80EB1D</vt:lpwstr>
  </property>
</Properties>
</file>