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2251A5-64D1-4D0F-B674-659890FBAC4B}" v="633" dt="2020-04-02T15:25:12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old Entz" userId="S::arnold.entz@lethsd.ab.ca::aa05b99b-dc55-4032-ad8b-dd4876e0ac44" providerId="AD" clId="Web-{212251A5-64D1-4D0F-B674-659890FBAC4B}"/>
    <pc:docChg chg="addSld modSld sldOrd">
      <pc:chgData name="Arnold Entz" userId="S::arnold.entz@lethsd.ab.ca::aa05b99b-dc55-4032-ad8b-dd4876e0ac44" providerId="AD" clId="Web-{212251A5-64D1-4D0F-B674-659890FBAC4B}" dt="2020-04-02T15:25:12.121" v="616" actId="14100"/>
      <pc:docMkLst>
        <pc:docMk/>
      </pc:docMkLst>
      <pc:sldChg chg="modSp mod setBg">
        <pc:chgData name="Arnold Entz" userId="S::arnold.entz@lethsd.ab.ca::aa05b99b-dc55-4032-ad8b-dd4876e0ac44" providerId="AD" clId="Web-{212251A5-64D1-4D0F-B674-659890FBAC4B}" dt="2020-04-02T15:24:28.933" v="604" actId="20577"/>
        <pc:sldMkLst>
          <pc:docMk/>
          <pc:sldMk cId="3362092837" sldId="257"/>
        </pc:sldMkLst>
        <pc:spChg chg="mod">
          <ac:chgData name="Arnold Entz" userId="S::arnold.entz@lethsd.ab.ca::aa05b99b-dc55-4032-ad8b-dd4876e0ac44" providerId="AD" clId="Web-{212251A5-64D1-4D0F-B674-659890FBAC4B}" dt="2020-04-02T15:24:28.933" v="604" actId="20577"/>
          <ac:spMkLst>
            <pc:docMk/>
            <pc:sldMk cId="3362092837" sldId="257"/>
            <ac:spMk id="2" creationId="{79026856-EDE5-4742-A16B-F694E8F304F9}"/>
          </ac:spMkLst>
        </pc:spChg>
        <pc:spChg chg="mod ord">
          <ac:chgData name="Arnold Entz" userId="S::arnold.entz@lethsd.ab.ca::aa05b99b-dc55-4032-ad8b-dd4876e0ac44" providerId="AD" clId="Web-{212251A5-64D1-4D0F-B674-659890FBAC4B}" dt="2020-04-02T15:20:32.446" v="504"/>
          <ac:spMkLst>
            <pc:docMk/>
            <pc:sldMk cId="3362092837" sldId="257"/>
            <ac:spMk id="3" creationId="{E6E990BB-568D-46BD-8DD8-9EDAB8078628}"/>
          </ac:spMkLst>
        </pc:spChg>
        <pc:picChg chg="mod">
          <ac:chgData name="Arnold Entz" userId="S::arnold.entz@lethsd.ab.ca::aa05b99b-dc55-4032-ad8b-dd4876e0ac44" providerId="AD" clId="Web-{212251A5-64D1-4D0F-B674-659890FBAC4B}" dt="2020-04-02T15:20:32.446" v="504"/>
          <ac:picMkLst>
            <pc:docMk/>
            <pc:sldMk cId="3362092837" sldId="257"/>
            <ac:picMk id="15" creationId="{AAA1E262-AB0F-4C24-B8E6-9E0AF1BEEB06}"/>
          </ac:picMkLst>
        </pc:picChg>
        <pc:picChg chg="mod ord">
          <ac:chgData name="Arnold Entz" userId="S::arnold.entz@lethsd.ab.ca::aa05b99b-dc55-4032-ad8b-dd4876e0ac44" providerId="AD" clId="Web-{212251A5-64D1-4D0F-B674-659890FBAC4B}" dt="2020-04-02T15:20:32.446" v="504"/>
          <ac:picMkLst>
            <pc:docMk/>
            <pc:sldMk cId="3362092837" sldId="257"/>
            <ac:picMk id="18" creationId="{3609065E-2674-42BC-A4C9-55D79CD1A0BD}"/>
          </ac:picMkLst>
        </pc:picChg>
      </pc:sldChg>
      <pc:sldChg chg="addSp delSp modSp new ord">
        <pc:chgData name="Arnold Entz" userId="S::arnold.entz@lethsd.ab.ca::aa05b99b-dc55-4032-ad8b-dd4876e0ac44" providerId="AD" clId="Web-{212251A5-64D1-4D0F-B674-659890FBAC4B}" dt="2020-04-02T15:25:12.121" v="616" actId="14100"/>
        <pc:sldMkLst>
          <pc:docMk/>
          <pc:sldMk cId="453587622" sldId="258"/>
        </pc:sldMkLst>
        <pc:spChg chg="mod">
          <ac:chgData name="Arnold Entz" userId="S::arnold.entz@lethsd.ab.ca::aa05b99b-dc55-4032-ad8b-dd4876e0ac44" providerId="AD" clId="Web-{212251A5-64D1-4D0F-B674-659890FBAC4B}" dt="2020-04-02T15:24:37.620" v="613" actId="20577"/>
          <ac:spMkLst>
            <pc:docMk/>
            <pc:sldMk cId="453587622" sldId="258"/>
            <ac:spMk id="2" creationId="{524C3055-4CED-4F09-BAEE-8F6D69407481}"/>
          </ac:spMkLst>
        </pc:spChg>
        <pc:spChg chg="mod">
          <ac:chgData name="Arnold Entz" userId="S::arnold.entz@lethsd.ab.ca::aa05b99b-dc55-4032-ad8b-dd4876e0ac44" providerId="AD" clId="Web-{212251A5-64D1-4D0F-B674-659890FBAC4B}" dt="2020-04-02T15:23:11.526" v="570" actId="1076"/>
          <ac:spMkLst>
            <pc:docMk/>
            <pc:sldMk cId="453587622" sldId="258"/>
            <ac:spMk id="3" creationId="{3F4038BA-F34A-43CD-8FB7-83705FA31177}"/>
          </ac:spMkLst>
        </pc:spChg>
        <pc:spChg chg="add del mod">
          <ac:chgData name="Arnold Entz" userId="S::arnold.entz@lethsd.ab.ca::aa05b99b-dc55-4032-ad8b-dd4876e0ac44" providerId="AD" clId="Web-{212251A5-64D1-4D0F-B674-659890FBAC4B}" dt="2020-04-02T15:21:41.728" v="519"/>
          <ac:spMkLst>
            <pc:docMk/>
            <pc:sldMk cId="453587622" sldId="258"/>
            <ac:spMk id="8" creationId="{E3852B95-C0B5-416F-8B66-CEF8E57DF040}"/>
          </ac:spMkLst>
        </pc:spChg>
        <pc:picChg chg="add del mod">
          <ac:chgData name="Arnold Entz" userId="S::arnold.entz@lethsd.ab.ca::aa05b99b-dc55-4032-ad8b-dd4876e0ac44" providerId="AD" clId="Web-{212251A5-64D1-4D0F-B674-659890FBAC4B}" dt="2020-04-02T15:21:00.931" v="510"/>
          <ac:picMkLst>
            <pc:docMk/>
            <pc:sldMk cId="453587622" sldId="258"/>
            <ac:picMk id="5" creationId="{D007C85B-46CF-4716-A9E8-7058BF363CEC}"/>
          </ac:picMkLst>
        </pc:picChg>
        <pc:picChg chg="add mod">
          <ac:chgData name="Arnold Entz" userId="S::arnold.entz@lethsd.ab.ca::aa05b99b-dc55-4032-ad8b-dd4876e0ac44" providerId="AD" clId="Web-{212251A5-64D1-4D0F-B674-659890FBAC4B}" dt="2020-04-02T15:25:12.121" v="616" actId="14100"/>
          <ac:picMkLst>
            <pc:docMk/>
            <pc:sldMk cId="453587622" sldId="258"/>
            <ac:picMk id="6" creationId="{F869B67A-B79B-4721-8D9E-14AEC5A2047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49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8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8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3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9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9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1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7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48175A-181F-4EDF-8900-80DE74AF93B7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892C974-0C64-4801-9B4E-1DF2EDD3A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8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Datei:Text-questionmark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File:Magnifying_glass_icon_mgx2.sv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ute-pictures.blogspot.com/2011/08/75-free-stock-images-3d-human-character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picture containing light&#10;&#10;Description automatically generated">
            <a:extLst>
              <a:ext uri="{FF2B5EF4-FFF2-40B4-BE49-F238E27FC236}">
                <a16:creationId xmlns:a16="http://schemas.microsoft.com/office/drawing/2014/main" id="{3609065E-2674-42BC-A4C9-55D79CD1A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845299" y="2702579"/>
            <a:ext cx="1874003" cy="18740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026856-EDE5-4742-A16B-F694E8F30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34670"/>
            <a:ext cx="9875520" cy="1356360"/>
          </a:xfrm>
        </p:spPr>
        <p:txBody>
          <a:bodyPr/>
          <a:lstStyle/>
          <a:p>
            <a:pPr algn="ctr"/>
            <a:r>
              <a:rPr lang="en-US" b="1">
                <a:solidFill>
                  <a:srgbClr val="0070C0"/>
                </a:solidFill>
                <a:latin typeface="Tempus Sans ITC"/>
              </a:rPr>
              <a:t>Mystery Number Challenge</a:t>
            </a:r>
            <a:endParaRPr lang="en-US" b="1">
              <a:solidFill>
                <a:srgbClr val="0070C0"/>
              </a:solidFill>
              <a:latin typeface="Tempus Sans ITC" panose="04020404030D070202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990BB-568D-46BD-8DD8-9EDAB8078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030"/>
            <a:ext cx="10515600" cy="4585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>
                <a:solidFill>
                  <a:srgbClr val="0070C0"/>
                </a:solidFill>
                <a:latin typeface="Tempus Sans ITC" panose="04020404030D07020202" pitchFamily="82" charset="0"/>
              </a:rPr>
              <a:t>Use the clues to figure out the mystery number:</a:t>
            </a:r>
          </a:p>
          <a:p>
            <a:pPr marL="0" indent="0">
              <a:buNone/>
            </a:pPr>
            <a:endParaRPr lang="en-US" sz="2800">
              <a:solidFill>
                <a:srgbClr val="FF0000"/>
              </a:solidFill>
              <a:latin typeface="Tempus Sans ITC" panose="04020404030D07020202" pitchFamily="82" charset="0"/>
            </a:endParaRPr>
          </a:p>
          <a:p>
            <a:r>
              <a:rPr lang="en-US" sz="2800">
                <a:solidFill>
                  <a:srgbClr val="FF0000"/>
                </a:solidFill>
                <a:latin typeface="Tempus Sans ITC" panose="04020404030D07020202" pitchFamily="82" charset="0"/>
              </a:rPr>
              <a:t>The number is greater than 10 and less than 50.</a:t>
            </a:r>
          </a:p>
          <a:p>
            <a:r>
              <a:rPr lang="en-US" sz="2800">
                <a:solidFill>
                  <a:srgbClr val="00B050"/>
                </a:solidFill>
                <a:latin typeface="Tempus Sans ITC" panose="04020404030D07020202" pitchFamily="82" charset="0"/>
              </a:rPr>
              <a:t>The number is a multiple of 3.</a:t>
            </a:r>
          </a:p>
          <a:p>
            <a:r>
              <a:rPr lang="en-US" sz="2800">
                <a:solidFill>
                  <a:srgbClr val="00B0F0"/>
                </a:solidFill>
                <a:latin typeface="Tempus Sans ITC" panose="04020404030D07020202" pitchFamily="82" charset="0"/>
              </a:rPr>
              <a:t>The number can be divided equally into groups of 4.</a:t>
            </a:r>
          </a:p>
          <a:p>
            <a:r>
              <a:rPr lang="en-US" sz="2800">
                <a:solidFill>
                  <a:srgbClr val="FFC000"/>
                </a:solidFill>
                <a:latin typeface="Tempus Sans ITC" panose="04020404030D07020202" pitchFamily="82" charset="0"/>
              </a:rPr>
              <a:t>When you divide the number by 5, you have 1 left over.</a:t>
            </a:r>
          </a:p>
          <a:p>
            <a:pPr marL="0" indent="0">
              <a:buNone/>
            </a:pPr>
            <a:endParaRPr lang="en-US" sz="2800" b="1">
              <a:solidFill>
                <a:srgbClr val="0070C0"/>
              </a:solidFill>
              <a:latin typeface="Tempus Sans ITC" panose="04020404030D07020202" pitchFamily="82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0070C0"/>
                </a:solidFill>
                <a:latin typeface="Tempus Sans ITC" panose="04020404030D07020202" pitchFamily="82" charset="0"/>
              </a:rPr>
              <a:t>What is the mystery number? </a:t>
            </a:r>
          </a:p>
          <a:p>
            <a:endParaRPr lang="en-US"/>
          </a:p>
        </p:txBody>
      </p:sp>
      <p:pic>
        <p:nvPicPr>
          <p:cNvPr id="15" name="Picture 14" descr="A picture containing food, mirror, light&#10;&#10;Description automatically generated">
            <a:extLst>
              <a:ext uri="{FF2B5EF4-FFF2-40B4-BE49-F238E27FC236}">
                <a16:creationId xmlns:a16="http://schemas.microsoft.com/office/drawing/2014/main" id="{AAA1E262-AB0F-4C24-B8E6-9E0AF1BEEB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20762772">
            <a:off x="8445492" y="2666484"/>
            <a:ext cx="3389277" cy="331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09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C3055-4CED-4F09-BAEE-8F6D69407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0070C0"/>
                </a:solidFill>
                <a:latin typeface="Tempus Sans ITC"/>
              </a:rPr>
              <a:t>Create a Mystery Number </a:t>
            </a:r>
            <a:endParaRPr lang="en-US">
              <a:ea typeface="+mj-lt"/>
              <a:cs typeface="+mj-lt"/>
            </a:endParaRPr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38BA-F34A-43CD-8FB7-83705FA31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897" y="1886607"/>
            <a:ext cx="9872871" cy="40386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" indent="0">
              <a:buNone/>
            </a:pPr>
            <a:r>
              <a:rPr lang="en-US" sz="2800" b="1">
                <a:solidFill>
                  <a:srgbClr val="0070C0"/>
                </a:solidFill>
                <a:latin typeface="Tempus Sans ITC"/>
                <a:ea typeface="+mn-lt"/>
                <a:cs typeface="+mn-lt"/>
              </a:rPr>
              <a:t>Now it is your turn to create a mystery number challenge!</a:t>
            </a:r>
            <a:endParaRPr lang="en-US"/>
          </a:p>
          <a:p>
            <a:pPr marL="45720" indent="0">
              <a:buNone/>
            </a:pPr>
            <a:endParaRPr lang="en-US" sz="2800" b="1">
              <a:solidFill>
                <a:srgbClr val="0070C0"/>
              </a:solidFill>
              <a:latin typeface="Tempus Sans ITC"/>
              <a:ea typeface="+mn-lt"/>
              <a:cs typeface="+mn-lt"/>
            </a:endParaRPr>
          </a:p>
          <a:p>
            <a:r>
              <a:rPr lang="en-US" sz="2800" b="1">
                <a:solidFill>
                  <a:srgbClr val="FF0000"/>
                </a:solidFill>
                <a:latin typeface="Tempus Sans ITC"/>
                <a:ea typeface="+mn-lt"/>
                <a:cs typeface="+mn-lt"/>
              </a:rPr>
              <a:t>Think of a number that will be your mystery number.</a:t>
            </a:r>
          </a:p>
          <a:p>
            <a:r>
              <a:rPr lang="en-US" sz="2800" b="1">
                <a:solidFill>
                  <a:srgbClr val="00B050"/>
                </a:solidFill>
                <a:latin typeface="Tempus Sans ITC"/>
                <a:ea typeface="+mn-lt"/>
                <a:cs typeface="+mn-lt"/>
              </a:rPr>
              <a:t>Write down 3 clues that will help others guess your number.</a:t>
            </a:r>
          </a:p>
          <a:p>
            <a:r>
              <a:rPr lang="en-US" sz="2800" b="1">
                <a:solidFill>
                  <a:srgbClr val="00B0F0"/>
                </a:solidFill>
                <a:latin typeface="Tempus Sans ITC"/>
              </a:rPr>
              <a:t>Have a family member solve it or send it to your teacher to solve!</a:t>
            </a:r>
          </a:p>
          <a:p>
            <a:endParaRPr lang="en-US">
              <a:solidFill>
                <a:srgbClr val="A6B727"/>
              </a:solidFill>
              <a:latin typeface="Corbel" panose="020B0503020204020204"/>
            </a:endParaRPr>
          </a:p>
          <a:p>
            <a:endParaRPr lang="en-US">
              <a:solidFill>
                <a:srgbClr val="FF0000"/>
              </a:solidFill>
              <a:latin typeface="Tempus Sans ITC"/>
              <a:ea typeface="+mn-lt"/>
              <a:cs typeface="+mn-lt"/>
            </a:endParaRPr>
          </a:p>
          <a:p>
            <a:endParaRPr lang="en-US"/>
          </a:p>
        </p:txBody>
      </p:sp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F869B67A-B79B-4721-8D9E-14AEC5A20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163501" y="943303"/>
            <a:ext cx="1797270" cy="24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58762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6" ma:contentTypeDescription="Create a new document." ma:contentTypeScope="" ma:versionID="a705eff1f6fe8ebbd5fc40a689a034df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a9cd25a9ed143be6f51cd054c2764f74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6F326E-C4AC-4182-A3A7-842F01442F3A}">
  <ds:schemaRefs>
    <ds:schemaRef ds:uri="9a9f9016-6aff-47cd-8247-d4bfe8ea27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9363691-1712-41AF-A97D-B8407E71C0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E7F970-5033-4171-AFDB-EA7B2BA13286}">
  <ds:schemaRefs>
    <ds:schemaRef ds:uri="2dfdbd87-feb3-4b3a-b11d-aaad4bfbe884"/>
    <ds:schemaRef ds:uri="c17d24db-1525-423a-a246-76d2fc38ff6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Basis</vt:lpstr>
      <vt:lpstr>Mystery Number Challenge</vt:lpstr>
      <vt:lpstr>Create a Mystery Number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Arnold Entz</dc:creator>
  <cp:revision>1</cp:revision>
  <dcterms:created xsi:type="dcterms:W3CDTF">2020-03-31T15:04:09Z</dcterms:created>
  <dcterms:modified xsi:type="dcterms:W3CDTF">2020-04-02T15:25:45Z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