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3E8C9B-02D8-4754-BCA9-60E760D2103C}" v="5" dt="2020-04-13T18:19:53.0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3btMMCrsHhM?feature=oembed" TargetMode="External"/><Relationship Id="rId4" Type="http://schemas.openxmlformats.org/officeDocument/2006/relationships/hyperlink" Target="https://youtu.be/3btMMCrsHh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11DBBF1-3229-4BD9-B3D1-B4CA571E7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1587599"/>
            <a:ext cx="12188824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5BC87C3E-1040-4EE4-9BDB-9537F7A1B3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6" y="1712256"/>
            <a:ext cx="12188824" cy="34334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5338" y="1875822"/>
            <a:ext cx="10601325" cy="1857374"/>
          </a:xfrm>
        </p:spPr>
        <p:txBody>
          <a:bodyPr>
            <a:normAutofit/>
          </a:bodyPr>
          <a:lstStyle/>
          <a:p>
            <a:r>
              <a:rPr lang="en-US" dirty="0">
                <a:cs typeface="Calibri Light"/>
              </a:rPr>
              <a:t>Bill Nye- Simple Machines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5338" y="3941508"/>
            <a:ext cx="10601325" cy="736980"/>
          </a:xfrm>
        </p:spPr>
        <p:txBody>
          <a:bodyPr>
            <a:normAutofit/>
          </a:bodyPr>
          <a:lstStyle/>
          <a:p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D5A0B-CDD7-427C-AA42-2EECFDFA1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5270402"/>
            <a:ext cx="12188824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054EEF01-190A-468F-A13C-CD98AC1C7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3998" y="5123318"/>
            <a:ext cx="9144001" cy="91168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>
            <a:extLst>
              <a:ext uri="{FF2B5EF4-FFF2-40B4-BE49-F238E27FC236}">
                <a16:creationId xmlns:a16="http://schemas.microsoft.com/office/drawing/2014/main" id="{CEB41C5C-0F34-4DDA-9D7C-5E717F35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384" y="303591"/>
            <a:ext cx="4334256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DA2AE7-EC45-40B6-9565-4243FD4D2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640263"/>
            <a:ext cx="3822192" cy="1344975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cs typeface="Calibri Light"/>
              </a:rPr>
              <a:t>Watch the video and fill out the worksheet :) </a:t>
            </a:r>
            <a:endParaRPr lang="en-US" sz="2800">
              <a:solidFill>
                <a:schemeClr val="bg1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7E1E5E6-F385-4E9C-B201-BA5BDE5CA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4088" y="2050687"/>
            <a:ext cx="3685032" cy="0"/>
          </a:xfrm>
          <a:prstGeom prst="line">
            <a:avLst/>
          </a:prstGeom>
          <a:ln w="22225">
            <a:solidFill>
              <a:srgbClr val="E7E6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9725B930-F6A8-44C7-ACF3-B921937A472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110716" y="877531"/>
            <a:ext cx="6596652" cy="494748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5BDD730-03B7-47BD-9BFA-05BCA93ABAAB}"/>
              </a:ext>
            </a:extLst>
          </p:cNvPr>
          <p:cNvSpPr txBox="1"/>
          <p:nvPr/>
        </p:nvSpPr>
        <p:spPr>
          <a:xfrm>
            <a:off x="7315198" y="5980469"/>
            <a:ext cx="2968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4"/>
              </a:rPr>
              <a:t>Simple Machines Video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1985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6" ma:contentTypeDescription="Create a new document." ma:contentTypeScope="" ma:versionID="a705eff1f6fe8ebbd5fc40a689a034df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a9cd25a9ed143be6f51cd054c2764f74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2A9BD8-41EA-450D-AFC0-FB9A57A180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9f9016-6aff-47cd-8247-d4bfe8ea27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E5FC21-3476-450F-B066-0F4AC66C93B3}">
  <ds:schemaRefs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9a9f9016-6aff-47cd-8247-d4bfe8ea27c0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B28B2D0-2FDA-4AAF-959F-84B9BFC952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16</Words>
  <Application>Microsoft Office PowerPoint</Application>
  <PresentationFormat>Widescreen</PresentationFormat>
  <Paragraphs>3</Paragraphs>
  <Slides>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Bill Nye- Simple Machines</vt:lpstr>
      <vt:lpstr>Watch the video and fill out the worksheet :)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Schalk</dc:creator>
  <cp:lastModifiedBy>James Schalk</cp:lastModifiedBy>
  <cp:revision>13</cp:revision>
  <dcterms:created xsi:type="dcterms:W3CDTF">2020-04-02T20:45:48Z</dcterms:created>
  <dcterms:modified xsi:type="dcterms:W3CDTF">2020-04-13T18:19:56Z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