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4"/>
    <p:sldMasterId id="2147483792" r:id="rId5"/>
  </p:sldMasterIdLst>
  <p:sldIdLst>
    <p:sldId id="256" r:id="rId6"/>
    <p:sldId id="257" r:id="rId7"/>
    <p:sldId id="265" r:id="rId8"/>
    <p:sldId id="258" r:id="rId9"/>
    <p:sldId id="259" r:id="rId10"/>
    <p:sldId id="260" r:id="rId11"/>
    <p:sldId id="264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8D70EA-05D5-2442-B27D-E9E03A0C6DF3}" v="42" dt="2020-04-15T22:41:38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721DA7EA-30D3-4DB4-8735-4334B6CB9F9C}"/>
    <pc:docChg chg="addSld modSld addMainMaster delMainMaster">
      <pc:chgData name="Sydney Peters" userId="S::sydney.peters@lethsd.ab.ca::a2959008-df8c-4ce1-bf47-68fc1df284c7" providerId="AD" clId="Web-{721DA7EA-30D3-4DB4-8735-4334B6CB9F9C}" dt="2020-04-01T16:51:03.362" v="719"/>
      <pc:docMkLst>
        <pc:docMk/>
      </pc:docMkLst>
      <pc:sldChg chg="addSp delSp modSp mod setBg modClrScheme chgLayout">
        <pc:chgData name="Sydney Peters" userId="S::sydney.peters@lethsd.ab.ca::a2959008-df8c-4ce1-bf47-68fc1df284c7" providerId="AD" clId="Web-{721DA7EA-30D3-4DB4-8735-4334B6CB9F9C}" dt="2020-04-01T16:12:26.556" v="82"/>
        <pc:sldMkLst>
          <pc:docMk/>
          <pc:sldMk cId="109857222" sldId="256"/>
        </pc:sldMkLst>
        <pc:spChg chg="mod ord">
          <ac:chgData name="Sydney Peters" userId="S::sydney.peters@lethsd.ab.ca::a2959008-df8c-4ce1-bf47-68fc1df284c7" providerId="AD" clId="Web-{721DA7EA-30D3-4DB4-8735-4334B6CB9F9C}" dt="2020-04-01T16:12:26.556" v="82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Sydney Peters" userId="S::sydney.peters@lethsd.ab.ca::a2959008-df8c-4ce1-bf47-68fc1df284c7" providerId="AD" clId="Web-{721DA7EA-30D3-4DB4-8735-4334B6CB9F9C}" dt="2020-04-01T16:11:59.118" v="78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12:26.556" v="82"/>
          <ac:spMkLst>
            <pc:docMk/>
            <pc:sldMk cId="109857222" sldId="256"/>
            <ac:spMk id="6" creationId="{5683D043-25BB-4AC9-8130-641179672614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12:26.556" v="82"/>
          <ac:spMkLst>
            <pc:docMk/>
            <pc:sldMk cId="109857222" sldId="256"/>
            <ac:spMk id="7" creationId="{AA61CCAC-6875-474C-8E9E-F57ABF078C2B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12:26.494" v="81"/>
          <ac:spMkLst>
            <pc:docMk/>
            <pc:sldMk cId="109857222" sldId="256"/>
            <ac:spMk id="8" creationId="{E91DC736-0EF8-4F87-9146-EBF1D2EE4D3D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12:26.494" v="81"/>
          <ac:spMkLst>
            <pc:docMk/>
            <pc:sldMk cId="109857222" sldId="256"/>
            <ac:spMk id="10" creationId="{097CD68E-23E3-4007-8847-CD0944C4F7BE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12:26.494" v="81"/>
          <ac:spMkLst>
            <pc:docMk/>
            <pc:sldMk cId="109857222" sldId="256"/>
            <ac:spMk id="12" creationId="{AF2F604E-43BE-4DC3-B983-E071523364F8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12:26.494" v="81"/>
          <ac:spMkLst>
            <pc:docMk/>
            <pc:sldMk cId="109857222" sldId="256"/>
            <ac:spMk id="14" creationId="{08C9B587-E65E-4B52-B37C-ABEBB6E87928}"/>
          </ac:spMkLst>
        </pc:spChg>
        <pc:picChg chg="add del">
          <ac:chgData name="Sydney Peters" userId="S::sydney.peters@lethsd.ab.ca::a2959008-df8c-4ce1-bf47-68fc1df284c7" providerId="AD" clId="Web-{721DA7EA-30D3-4DB4-8735-4334B6CB9F9C}" dt="2020-04-01T16:12:26.494" v="81"/>
          <ac:picMkLst>
            <pc:docMk/>
            <pc:sldMk cId="109857222" sldId="256"/>
            <ac:picMk id="4" creationId="{33C03E0F-E108-4CE3-9062-1CCCF2BFC07A}"/>
          </ac:picMkLst>
        </pc:picChg>
        <pc:picChg chg="add">
          <ac:chgData name="Sydney Peters" userId="S::sydney.peters@lethsd.ab.ca::a2959008-df8c-4ce1-bf47-68fc1df284c7" providerId="AD" clId="Web-{721DA7EA-30D3-4DB4-8735-4334B6CB9F9C}" dt="2020-04-01T16:12:26.556" v="82"/>
          <ac:picMkLst>
            <pc:docMk/>
            <pc:sldMk cId="109857222" sldId="256"/>
            <ac:picMk id="5" creationId="{9E8F6DEF-18F0-45E6-A3B3-E2ABE08D8CDB}"/>
          </ac:picMkLst>
        </pc:picChg>
      </pc:sldChg>
      <pc:sldChg chg="addSp delSp modSp new">
        <pc:chgData name="Sydney Peters" userId="S::sydney.peters@lethsd.ab.ca::a2959008-df8c-4ce1-bf47-68fc1df284c7" providerId="AD" clId="Web-{721DA7EA-30D3-4DB4-8735-4334B6CB9F9C}" dt="2020-04-01T16:18:50.225" v="118" actId="1076"/>
        <pc:sldMkLst>
          <pc:docMk/>
          <pc:sldMk cId="2053658308" sldId="257"/>
        </pc:sldMkLst>
        <pc:spChg chg="mod">
          <ac:chgData name="Sydney Peters" userId="S::sydney.peters@lethsd.ab.ca::a2959008-df8c-4ce1-bf47-68fc1df284c7" providerId="AD" clId="Web-{721DA7EA-30D3-4DB4-8735-4334B6CB9F9C}" dt="2020-04-01T16:18:34.224" v="113" actId="20577"/>
          <ac:spMkLst>
            <pc:docMk/>
            <pc:sldMk cId="2053658308" sldId="257"/>
            <ac:spMk id="2" creationId="{AD4C2E46-C9E1-45D5-9614-D5908AE4D849}"/>
          </ac:spMkLst>
        </pc:spChg>
        <pc:spChg chg="del">
          <ac:chgData name="Sydney Peters" userId="S::sydney.peters@lethsd.ab.ca::a2959008-df8c-4ce1-bf47-68fc1df284c7" providerId="AD" clId="Web-{721DA7EA-30D3-4DB4-8735-4334B6CB9F9C}" dt="2020-04-01T16:18:42.521" v="115"/>
          <ac:spMkLst>
            <pc:docMk/>
            <pc:sldMk cId="2053658308" sldId="257"/>
            <ac:spMk id="3" creationId="{BF2BDCD9-77B4-4BE7-9FC5-4913045B007C}"/>
          </ac:spMkLst>
        </pc:spChg>
        <pc:picChg chg="add mod ord">
          <ac:chgData name="Sydney Peters" userId="S::sydney.peters@lethsd.ab.ca::a2959008-df8c-4ce1-bf47-68fc1df284c7" providerId="AD" clId="Web-{721DA7EA-30D3-4DB4-8735-4334B6CB9F9C}" dt="2020-04-01T16:18:50.225" v="118" actId="1076"/>
          <ac:picMkLst>
            <pc:docMk/>
            <pc:sldMk cId="2053658308" sldId="257"/>
            <ac:picMk id="4" creationId="{B4FE239F-23B9-40AE-A223-E25D9617AC5B}"/>
          </ac:picMkLst>
        </pc:picChg>
      </pc:sldChg>
      <pc:sldChg chg="addSp delSp modSp new mod setBg">
        <pc:chgData name="Sydney Peters" userId="S::sydney.peters@lethsd.ab.ca::a2959008-df8c-4ce1-bf47-68fc1df284c7" providerId="AD" clId="Web-{721DA7EA-30D3-4DB4-8735-4334B6CB9F9C}" dt="2020-04-01T16:25:01.580" v="326"/>
        <pc:sldMkLst>
          <pc:docMk/>
          <pc:sldMk cId="1639587344" sldId="258"/>
        </pc:sldMkLst>
        <pc:spChg chg="mod">
          <ac:chgData name="Sydney Peters" userId="S::sydney.peters@lethsd.ab.ca::a2959008-df8c-4ce1-bf47-68fc1df284c7" providerId="AD" clId="Web-{721DA7EA-30D3-4DB4-8735-4334B6CB9F9C}" dt="2020-04-01T16:19:45.445" v="148"/>
          <ac:spMkLst>
            <pc:docMk/>
            <pc:sldMk cId="1639587344" sldId="258"/>
            <ac:spMk id="2" creationId="{2D430719-C560-4ED0-B2CD-6FAECE712840}"/>
          </ac:spMkLst>
        </pc:spChg>
        <pc:spChg chg="del">
          <ac:chgData name="Sydney Peters" userId="S::sydney.peters@lethsd.ab.ca::a2959008-df8c-4ce1-bf47-68fc1df284c7" providerId="AD" clId="Web-{721DA7EA-30D3-4DB4-8735-4334B6CB9F9C}" dt="2020-04-01T16:19:39.164" v="146"/>
          <ac:spMkLst>
            <pc:docMk/>
            <pc:sldMk cId="1639587344" sldId="258"/>
            <ac:spMk id="3" creationId="{074E0280-E30E-42FB-A701-1DC88E66609A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19:45.445" v="148"/>
          <ac:spMkLst>
            <pc:docMk/>
            <pc:sldMk cId="1639587344" sldId="258"/>
            <ac:spMk id="9" creationId="{68BDBE5C-BBE9-4E89-BEE5-DEB6EAB8702D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19:45.445" v="148"/>
          <ac:spMkLst>
            <pc:docMk/>
            <pc:sldMk cId="1639587344" sldId="258"/>
            <ac:spMk id="13" creationId="{DFC4168B-AA75-4715-9B96-CF84B170A68B}"/>
          </ac:spMkLst>
        </pc:spChg>
        <pc:graphicFrameChg chg="add mod ord modGraphic">
          <ac:chgData name="Sydney Peters" userId="S::sydney.peters@lethsd.ab.ca::a2959008-df8c-4ce1-bf47-68fc1df284c7" providerId="AD" clId="Web-{721DA7EA-30D3-4DB4-8735-4334B6CB9F9C}" dt="2020-04-01T16:25:01.580" v="326"/>
          <ac:graphicFrameMkLst>
            <pc:docMk/>
            <pc:sldMk cId="1639587344" sldId="258"/>
            <ac:graphicFrameMk id="4" creationId="{53738647-CC38-467E-A622-7B53A5331442}"/>
          </ac:graphicFrameMkLst>
        </pc:graphicFrameChg>
        <pc:cxnChg chg="add">
          <ac:chgData name="Sydney Peters" userId="S::sydney.peters@lethsd.ab.ca::a2959008-df8c-4ce1-bf47-68fc1df284c7" providerId="AD" clId="Web-{721DA7EA-30D3-4DB4-8735-4334B6CB9F9C}" dt="2020-04-01T16:19:45.445" v="148"/>
          <ac:cxnSpMkLst>
            <pc:docMk/>
            <pc:sldMk cId="1639587344" sldId="258"/>
            <ac:cxnSpMk id="11" creationId="{2752F38C-F560-47AA-90AD-209F39C04150}"/>
          </ac:cxnSpMkLst>
        </pc:cxnChg>
      </pc:sldChg>
      <pc:sldChg chg="addSp delSp modSp add replId">
        <pc:chgData name="Sydney Peters" userId="S::sydney.peters@lethsd.ab.ca::a2959008-df8c-4ce1-bf47-68fc1df284c7" providerId="AD" clId="Web-{721DA7EA-30D3-4DB4-8735-4334B6CB9F9C}" dt="2020-04-01T16:37:12.274" v="574" actId="20577"/>
        <pc:sldMkLst>
          <pc:docMk/>
          <pc:sldMk cId="1662715972" sldId="259"/>
        </pc:sldMkLst>
        <pc:spChg chg="mod">
          <ac:chgData name="Sydney Peters" userId="S::sydney.peters@lethsd.ab.ca::a2959008-df8c-4ce1-bf47-68fc1df284c7" providerId="AD" clId="Web-{721DA7EA-30D3-4DB4-8735-4334B6CB9F9C}" dt="2020-04-01T16:37:12.274" v="574" actId="20577"/>
          <ac:spMkLst>
            <pc:docMk/>
            <pc:sldMk cId="1662715972" sldId="259"/>
            <ac:spMk id="2" creationId="{2D430719-C560-4ED0-B2CD-6FAECE712840}"/>
          </ac:spMkLst>
        </pc:spChg>
        <pc:spChg chg="del">
          <ac:chgData name="Sydney Peters" userId="S::sydney.peters@lethsd.ab.ca::a2959008-df8c-4ce1-bf47-68fc1df284c7" providerId="AD" clId="Web-{721DA7EA-30D3-4DB4-8735-4334B6CB9F9C}" dt="2020-04-01T16:32:30.766" v="400"/>
          <ac:spMkLst>
            <pc:docMk/>
            <pc:sldMk cId="1662715972" sldId="259"/>
            <ac:spMk id="9" creationId="{68BDBE5C-BBE9-4E89-BEE5-DEB6EAB8702D}"/>
          </ac:spMkLst>
        </pc:spChg>
        <pc:spChg chg="del">
          <ac:chgData name="Sydney Peters" userId="S::sydney.peters@lethsd.ab.ca::a2959008-df8c-4ce1-bf47-68fc1df284c7" providerId="AD" clId="Web-{721DA7EA-30D3-4DB4-8735-4334B6CB9F9C}" dt="2020-04-01T16:32:30.766" v="400"/>
          <ac:spMkLst>
            <pc:docMk/>
            <pc:sldMk cId="1662715972" sldId="259"/>
            <ac:spMk id="13" creationId="{DFC4168B-AA75-4715-9B96-CF84B170A68B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2:41.235" v="401"/>
          <ac:spMkLst>
            <pc:docMk/>
            <pc:sldMk cId="1662715972" sldId="259"/>
            <ac:spMk id="18" creationId="{5A251045-2C3D-49A3-B89E-B1BD96E16507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3:26.627" v="417"/>
          <ac:spMkLst>
            <pc:docMk/>
            <pc:sldMk cId="1662715972" sldId="259"/>
            <ac:spMk id="21" creationId="{39B4056F-1959-4627-A683-77F6C0603FCD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3:26.627" v="417"/>
          <ac:spMkLst>
            <pc:docMk/>
            <pc:sldMk cId="1662715972" sldId="259"/>
            <ac:spMk id="23" creationId="{D8D7349B-C9FA-4FCE-A1FF-948F460A3A9A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27" creationId="{39E3965E-AC41-4711-9D10-E25ABB132D8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29" creationId="{B4D0E555-16F6-44D0-BF56-AF5FF5BDE9D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3:18.423" v="416"/>
          <ac:spMkLst>
            <pc:docMk/>
            <pc:sldMk cId="1662715972" sldId="259"/>
            <ac:spMk id="30" creationId="{39E3965E-AC41-4711-9D10-E25ABB132D8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31" creationId="{8117041D-1A7B-4ECA-AB68-3CFDB6726B8E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3:18.423" v="416"/>
          <ac:spMkLst>
            <pc:docMk/>
            <pc:sldMk cId="1662715972" sldId="259"/>
            <ac:spMk id="34" creationId="{34461041-8413-4023-ABA7-9E499B0AD995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366" v="544"/>
          <ac:spMkLst>
            <pc:docMk/>
            <pc:sldMk cId="1662715972" sldId="259"/>
            <ac:spMk id="35" creationId="{39E3965E-AC41-4711-9D10-E25ABB132D86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37" creationId="{39E3965E-AC41-4711-9D10-E25ABB132D8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3:18.423" v="416"/>
          <ac:spMkLst>
            <pc:docMk/>
            <pc:sldMk cId="1662715972" sldId="259"/>
            <ac:spMk id="38" creationId="{53B4A494-ED20-47DD-A927-05EA273B0F1F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41" creationId="{54DCD9B2-D552-47A6-9FE2-15D7E8159AB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366" v="544"/>
          <ac:spMkLst>
            <pc:docMk/>
            <pc:sldMk cId="1662715972" sldId="259"/>
            <ac:spMk id="42" creationId="{33428ACC-71EC-4171-9527-10983BA6B41D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36:16.429" v="545"/>
          <ac:spMkLst>
            <pc:docMk/>
            <pc:sldMk cId="1662715972" sldId="259"/>
            <ac:spMk id="45" creationId="{CCE25F7F-C10E-4478-90C0-93B61E638386}"/>
          </ac:spMkLst>
        </pc:spChg>
        <pc:spChg chg="add del">
          <ac:chgData name="Sydney Peters" userId="S::sydney.peters@lethsd.ab.ca::a2959008-df8c-4ce1-bf47-68fc1df284c7" providerId="AD" clId="Web-{721DA7EA-30D3-4DB4-8735-4334B6CB9F9C}" dt="2020-04-01T16:36:16.366" v="544"/>
          <ac:spMkLst>
            <pc:docMk/>
            <pc:sldMk cId="1662715972" sldId="259"/>
            <ac:spMk id="46" creationId="{8D4480B4-953D-41FA-9052-09AB3A026947}"/>
          </ac:spMkLst>
        </pc:spChg>
        <pc:graphicFrameChg chg="del mod modGraphic">
          <ac:chgData name="Sydney Peters" userId="S::sydney.peters@lethsd.ab.ca::a2959008-df8c-4ce1-bf47-68fc1df284c7" providerId="AD" clId="Web-{721DA7EA-30D3-4DB4-8735-4334B6CB9F9C}" dt="2020-04-01T16:32:30.766" v="400"/>
          <ac:graphicFrameMkLst>
            <pc:docMk/>
            <pc:sldMk cId="1662715972" sldId="259"/>
            <ac:graphicFrameMk id="4" creationId="{53738647-CC38-467E-A622-7B53A5331442}"/>
          </ac:graphicFrameMkLst>
        </pc:graphicFrameChg>
        <pc:graphicFrameChg chg="add mod modGraphic">
          <ac:chgData name="Sydney Peters" userId="S::sydney.peters@lethsd.ab.ca::a2959008-df8c-4ce1-bf47-68fc1df284c7" providerId="AD" clId="Web-{721DA7EA-30D3-4DB4-8735-4334B6CB9F9C}" dt="2020-04-01T16:36:59.696" v="573"/>
          <ac:graphicFrameMkLst>
            <pc:docMk/>
            <pc:sldMk cId="1662715972" sldId="259"/>
            <ac:graphicFrameMk id="16" creationId="{53738647-CC38-467E-A622-7B53A5331442}"/>
          </ac:graphicFrameMkLst>
        </pc:graphicFrameChg>
        <pc:cxnChg chg="del">
          <ac:chgData name="Sydney Peters" userId="S::sydney.peters@lethsd.ab.ca::a2959008-df8c-4ce1-bf47-68fc1df284c7" providerId="AD" clId="Web-{721DA7EA-30D3-4DB4-8735-4334B6CB9F9C}" dt="2020-04-01T16:32:30.766" v="400"/>
          <ac:cxnSpMkLst>
            <pc:docMk/>
            <pc:sldMk cId="1662715972" sldId="259"/>
            <ac:cxnSpMk id="11" creationId="{2752F38C-F560-47AA-90AD-209F39C04150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3:26.627" v="417"/>
          <ac:cxnSpMkLst>
            <pc:docMk/>
            <pc:sldMk cId="1662715972" sldId="259"/>
            <ac:cxnSpMk id="25" creationId="{55646586-8E5D-4A2B-BDA9-01CE28AC89A1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6:16.429" v="545"/>
          <ac:cxnSpMkLst>
            <pc:docMk/>
            <pc:sldMk cId="1662715972" sldId="259"/>
            <ac:cxnSpMk id="28" creationId="{1F5DC8C3-BA5F-4EED-BB9A-A14272BD82A1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3:18.423" v="416"/>
          <ac:cxnSpMkLst>
            <pc:docMk/>
            <pc:sldMk cId="1662715972" sldId="259"/>
            <ac:cxnSpMk id="32" creationId="{1F5DC8C3-BA5F-4EED-BB9A-A14272BD82A1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6:16.429" v="545"/>
          <ac:cxnSpMkLst>
            <pc:docMk/>
            <pc:sldMk cId="1662715972" sldId="259"/>
            <ac:cxnSpMk id="33" creationId="{ABCD2462-4C1E-401A-AC2D-F799A138B245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3:18.423" v="416"/>
          <ac:cxnSpMkLst>
            <pc:docMk/>
            <pc:sldMk cId="1662715972" sldId="259"/>
            <ac:cxnSpMk id="36" creationId="{F05BCF04-4702-43D0-BE8F-DBF6C2F65131}"/>
          </ac:cxnSpMkLst>
        </pc:cxnChg>
        <pc:cxnChg chg="add">
          <ac:chgData name="Sydney Peters" userId="S::sydney.peters@lethsd.ab.ca::a2959008-df8c-4ce1-bf47-68fc1df284c7" providerId="AD" clId="Web-{721DA7EA-30D3-4DB4-8735-4334B6CB9F9C}" dt="2020-04-01T16:36:16.429" v="545"/>
          <ac:cxnSpMkLst>
            <pc:docMk/>
            <pc:sldMk cId="1662715972" sldId="259"/>
            <ac:cxnSpMk id="39" creationId="{1F5DC8C3-BA5F-4EED-BB9A-A14272BD82A1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6:16.366" v="544"/>
          <ac:cxnSpMkLst>
            <pc:docMk/>
            <pc:sldMk cId="1662715972" sldId="259"/>
            <ac:cxnSpMk id="40" creationId="{1F5DC8C3-BA5F-4EED-BB9A-A14272BD82A1}"/>
          </ac:cxnSpMkLst>
        </pc:cxnChg>
        <pc:cxnChg chg="add">
          <ac:chgData name="Sydney Peters" userId="S::sydney.peters@lethsd.ab.ca::a2959008-df8c-4ce1-bf47-68fc1df284c7" providerId="AD" clId="Web-{721DA7EA-30D3-4DB4-8735-4334B6CB9F9C}" dt="2020-04-01T16:36:16.429" v="545"/>
          <ac:cxnSpMkLst>
            <pc:docMk/>
            <pc:sldMk cId="1662715972" sldId="259"/>
            <ac:cxnSpMk id="43" creationId="{FCE0A9EA-62FA-4F43-BEF6-7BBBB3F90F25}"/>
          </ac:cxnSpMkLst>
        </pc:cxnChg>
        <pc:cxnChg chg="add del">
          <ac:chgData name="Sydney Peters" userId="S::sydney.peters@lethsd.ab.ca::a2959008-df8c-4ce1-bf47-68fc1df284c7" providerId="AD" clId="Web-{721DA7EA-30D3-4DB4-8735-4334B6CB9F9C}" dt="2020-04-01T16:36:16.366" v="544"/>
          <ac:cxnSpMkLst>
            <pc:docMk/>
            <pc:sldMk cId="1662715972" sldId="259"/>
            <ac:cxnSpMk id="44" creationId="{BA22713B-ABB6-4391-97F9-0449A2B9B664}"/>
          </ac:cxnSpMkLst>
        </pc:cxnChg>
      </pc:sldChg>
      <pc:sldChg chg="addSp delSp modSp new mod setBg">
        <pc:chgData name="Sydney Peters" userId="S::sydney.peters@lethsd.ab.ca::a2959008-df8c-4ce1-bf47-68fc1df284c7" providerId="AD" clId="Web-{721DA7EA-30D3-4DB4-8735-4334B6CB9F9C}" dt="2020-04-01T16:51:03.362" v="719"/>
        <pc:sldMkLst>
          <pc:docMk/>
          <pc:sldMk cId="1522051370" sldId="260"/>
        </pc:sldMkLst>
        <pc:spChg chg="mod">
          <ac:chgData name="Sydney Peters" userId="S::sydney.peters@lethsd.ab.ca::a2959008-df8c-4ce1-bf47-68fc1df284c7" providerId="AD" clId="Web-{721DA7EA-30D3-4DB4-8735-4334B6CB9F9C}" dt="2020-04-01T16:50:16.158" v="635"/>
          <ac:spMkLst>
            <pc:docMk/>
            <pc:sldMk cId="1522051370" sldId="260"/>
            <ac:spMk id="2" creationId="{87E76BC5-ADF6-4CF8-98DC-D7EE4ED67E2C}"/>
          </ac:spMkLst>
        </pc:spChg>
        <pc:spChg chg="del mod">
          <ac:chgData name="Sydney Peters" userId="S::sydney.peters@lethsd.ab.ca::a2959008-df8c-4ce1-bf47-68fc1df284c7" providerId="AD" clId="Web-{721DA7EA-30D3-4DB4-8735-4334B6CB9F9C}" dt="2020-04-01T16:49:59.595" v="628"/>
          <ac:spMkLst>
            <pc:docMk/>
            <pc:sldMk cId="1522051370" sldId="260"/>
            <ac:spMk id="3" creationId="{44720E16-7A14-423C-BA42-3A2B8825C1F1}"/>
          </ac:spMkLst>
        </pc:spChg>
        <pc:spChg chg="add del mod">
          <ac:chgData name="Sydney Peters" userId="S::sydney.peters@lethsd.ab.ca::a2959008-df8c-4ce1-bf47-68fc1df284c7" providerId="AD" clId="Web-{721DA7EA-30D3-4DB4-8735-4334B6CB9F9C}" dt="2020-04-01T16:50:06.517" v="633"/>
          <ac:spMkLst>
            <pc:docMk/>
            <pc:sldMk cId="1522051370" sldId="260"/>
            <ac:spMk id="4" creationId="{CF365EBB-B464-4FC3-88B8-A2B199EEA592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50:16.158" v="635"/>
          <ac:spMkLst>
            <pc:docMk/>
            <pc:sldMk cId="1522051370" sldId="260"/>
            <ac:spMk id="11" creationId="{39E3965E-AC41-4711-9D10-E25ABB132D86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50:16.158" v="635"/>
          <ac:spMkLst>
            <pc:docMk/>
            <pc:sldMk cId="1522051370" sldId="260"/>
            <ac:spMk id="15" creationId="{33428ACC-71EC-4171-9527-10983BA6B41D}"/>
          </ac:spMkLst>
        </pc:spChg>
        <pc:spChg chg="add">
          <ac:chgData name="Sydney Peters" userId="S::sydney.peters@lethsd.ab.ca::a2959008-df8c-4ce1-bf47-68fc1df284c7" providerId="AD" clId="Web-{721DA7EA-30D3-4DB4-8735-4334B6CB9F9C}" dt="2020-04-01T16:50:16.158" v="635"/>
          <ac:spMkLst>
            <pc:docMk/>
            <pc:sldMk cId="1522051370" sldId="260"/>
            <ac:spMk id="19" creationId="{8D4480B4-953D-41FA-9052-09AB3A026947}"/>
          </ac:spMkLst>
        </pc:spChg>
        <pc:graphicFrameChg chg="add mod modGraphic">
          <ac:chgData name="Sydney Peters" userId="S::sydney.peters@lethsd.ab.ca::a2959008-df8c-4ce1-bf47-68fc1df284c7" providerId="AD" clId="Web-{721DA7EA-30D3-4DB4-8735-4334B6CB9F9C}" dt="2020-04-01T16:51:03.362" v="719"/>
          <ac:graphicFrameMkLst>
            <pc:docMk/>
            <pc:sldMk cId="1522051370" sldId="260"/>
            <ac:graphicFrameMk id="6" creationId="{C4744141-60BF-416D-ADC3-41D5A68E09C6}"/>
          </ac:graphicFrameMkLst>
        </pc:graphicFrameChg>
        <pc:cxnChg chg="add">
          <ac:chgData name="Sydney Peters" userId="S::sydney.peters@lethsd.ab.ca::a2959008-df8c-4ce1-bf47-68fc1df284c7" providerId="AD" clId="Web-{721DA7EA-30D3-4DB4-8735-4334B6CB9F9C}" dt="2020-04-01T16:50:16.158" v="635"/>
          <ac:cxnSpMkLst>
            <pc:docMk/>
            <pc:sldMk cId="1522051370" sldId="260"/>
            <ac:cxnSpMk id="13" creationId="{1F5DC8C3-BA5F-4EED-BB9A-A14272BD82A1}"/>
          </ac:cxnSpMkLst>
        </pc:cxnChg>
        <pc:cxnChg chg="add">
          <ac:chgData name="Sydney Peters" userId="S::sydney.peters@lethsd.ab.ca::a2959008-df8c-4ce1-bf47-68fc1df284c7" providerId="AD" clId="Web-{721DA7EA-30D3-4DB4-8735-4334B6CB9F9C}" dt="2020-04-01T16:50:16.158" v="635"/>
          <ac:cxnSpMkLst>
            <pc:docMk/>
            <pc:sldMk cId="1522051370" sldId="260"/>
            <ac:cxnSpMk id="17" creationId="{BA22713B-ABB6-4391-97F9-0449A2B9B664}"/>
          </ac:cxnSpMkLst>
        </pc:cxnChg>
      </pc:sldChg>
      <pc:sldMasterChg chg="del delSldLayout">
        <pc:chgData name="Sydney Peters" userId="S::sydney.peters@lethsd.ab.ca::a2959008-df8c-4ce1-bf47-68fc1df284c7" providerId="AD" clId="Web-{721DA7EA-30D3-4DB4-8735-4334B6CB9F9C}" dt="2020-04-01T16:12:15.072" v="79"/>
        <pc:sldMasterMkLst>
          <pc:docMk/>
          <pc:sldMasterMk cId="2460954070" sldId="2147483660"/>
        </pc:sldMasterMkLst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Sydney Peters" userId="S::sydney.peters@lethsd.ab.ca::a2959008-df8c-4ce1-bf47-68fc1df284c7" providerId="AD" clId="Web-{721DA7EA-30D3-4DB4-8735-4334B6CB9F9C}" dt="2020-04-01T16:12:15.072" v="79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Sydney Peters" userId="S::sydney.peters@lethsd.ab.ca::a2959008-df8c-4ce1-bf47-68fc1df284c7" providerId="AD" clId="Web-{721DA7EA-30D3-4DB4-8735-4334B6CB9F9C}" dt="2020-04-01T16:12:26.556" v="82"/>
        <pc:sldMasterMkLst>
          <pc:docMk/>
          <pc:sldMasterMk cId="80228212" sldId="2147483672"/>
        </pc:sldMasterMkLst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1787934894" sldId="2147483673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493403498" sldId="2147483674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3071363948" sldId="2147483675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2653197376" sldId="2147483676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1985460435" sldId="2147483677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1088949840" sldId="2147483678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270084386" sldId="2147483679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2758509246" sldId="2147483680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1408783218" sldId="2147483681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670976703" sldId="2147483682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4133883022" sldId="2147483683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4019889809" sldId="2147483684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4024964252" sldId="2147483685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3082946407" sldId="2147483686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1406891494" sldId="2147483687"/>
          </pc:sldLayoutMkLst>
        </pc:sldLayoutChg>
        <pc:sldLayoutChg chg="add del mod replI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80228212" sldId="2147483672"/>
            <pc:sldLayoutMk cId="2072202535" sldId="2147483688"/>
          </pc:sldLayoutMkLst>
        </pc:sldLayoutChg>
      </pc:sldMasterChg>
      <pc:sldMasterChg chg="add del replId addSldLayout delSldLayout">
        <pc:chgData name="Sydney Peters" userId="S::sydney.peters@lethsd.ab.ca::a2959008-df8c-4ce1-bf47-68fc1df284c7" providerId="AD" clId="Web-{721DA7EA-30D3-4DB4-8735-4334B6CB9F9C}" dt="2020-04-01T16:12:26.494" v="81"/>
        <pc:sldMasterMkLst>
          <pc:docMk/>
          <pc:sldMasterMk cId="4224289818" sldId="2147483689"/>
        </pc:sldMasterMkLst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442390888" sldId="2147483690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1496966982" sldId="2147483691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419460974" sldId="2147483692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2598519653" sldId="2147483693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424791584" sldId="2147483694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2943016281" sldId="2147483695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4082367144" sldId="2147483696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495978633" sldId="2147483697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150231838" sldId="2147483698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875044054" sldId="2147483699"/>
          </pc:sldLayoutMkLst>
        </pc:sldLayoutChg>
        <pc:sldLayoutChg chg="add del replId">
          <pc:chgData name="Sydney Peters" userId="S::sydney.peters@lethsd.ab.ca::a2959008-df8c-4ce1-bf47-68fc1df284c7" providerId="AD" clId="Web-{721DA7EA-30D3-4DB4-8735-4334B6CB9F9C}" dt="2020-04-01T16:12:26.494" v="81"/>
          <pc:sldLayoutMkLst>
            <pc:docMk/>
            <pc:sldMasterMk cId="4224289818" sldId="2147483689"/>
            <pc:sldLayoutMk cId="165190137" sldId="2147483700"/>
          </pc:sldLayoutMkLst>
        </pc:sldLayoutChg>
      </pc:sldMasterChg>
      <pc:sldMasterChg chg="add addSldLayout">
        <pc:chgData name="Sydney Peters" userId="S::sydney.peters@lethsd.ab.ca::a2959008-df8c-4ce1-bf47-68fc1df284c7" providerId="AD" clId="Web-{721DA7EA-30D3-4DB4-8735-4334B6CB9F9C}" dt="2020-04-01T16:12:26.556" v="82"/>
        <pc:sldMasterMkLst>
          <pc:docMk/>
          <pc:sldMasterMk cId="717177316" sldId="2147483710"/>
        </pc:sldMasterMkLst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4131801026" sldId="2147483699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594098190" sldId="2147483700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2086735551" sldId="2147483701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1795757566" sldId="2147483702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1308660033" sldId="2147483703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318158848" sldId="2147483704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1183903880" sldId="2147483705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2424842598" sldId="2147483706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4235039775" sldId="2147483707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3832812863" sldId="2147483708"/>
          </pc:sldLayoutMkLst>
        </pc:sldLayoutChg>
        <pc:sldLayoutChg chg="add">
          <pc:chgData name="Sydney Peters" userId="S::sydney.peters@lethsd.ab.ca::a2959008-df8c-4ce1-bf47-68fc1df284c7" providerId="AD" clId="Web-{721DA7EA-30D3-4DB4-8735-4334B6CB9F9C}" dt="2020-04-01T16:12:26.556" v="82"/>
          <pc:sldLayoutMkLst>
            <pc:docMk/>
            <pc:sldMasterMk cId="717177316" sldId="2147483710"/>
            <pc:sldLayoutMk cId="3662198558" sldId="2147483709"/>
          </pc:sldLayoutMkLst>
        </pc:sldLayoutChg>
      </pc:sldMasterChg>
    </pc:docChg>
  </pc:docChgLst>
  <pc:docChgLst>
    <pc:chgData name="Sydney Peters" userId="S::sydney.peters@lethsd.ab.ca::a2959008-df8c-4ce1-bf47-68fc1df284c7" providerId="AD" clId="Web-{319833C1-A6C3-47CA-A21E-B3985FAED20F}"/>
    <pc:docChg chg="addSld delSld modSld sldOrd addMainMaster">
      <pc:chgData name="Sydney Peters" userId="S::sydney.peters@lethsd.ab.ca::a2959008-df8c-4ce1-bf47-68fc1df284c7" providerId="AD" clId="Web-{319833C1-A6C3-47CA-A21E-B3985FAED20F}" dt="2020-04-07T18:31:10.181" v="199"/>
      <pc:docMkLst>
        <pc:docMk/>
      </pc:docMkLst>
      <pc:sldChg chg="del">
        <pc:chgData name="Sydney Peters" userId="S::sydney.peters@lethsd.ab.ca::a2959008-df8c-4ce1-bf47-68fc1df284c7" providerId="AD" clId="Web-{319833C1-A6C3-47CA-A21E-B3985FAED20F}" dt="2020-04-07T18:25:12.509" v="0"/>
        <pc:sldMkLst>
          <pc:docMk/>
          <pc:sldMk cId="626686137" sldId="261"/>
        </pc:sldMkLst>
      </pc:sldChg>
      <pc:sldChg chg="del">
        <pc:chgData name="Sydney Peters" userId="S::sydney.peters@lethsd.ab.ca::a2959008-df8c-4ce1-bf47-68fc1df284c7" providerId="AD" clId="Web-{319833C1-A6C3-47CA-A21E-B3985FAED20F}" dt="2020-04-07T18:25:14.072" v="1"/>
        <pc:sldMkLst>
          <pc:docMk/>
          <pc:sldMk cId="3583016518" sldId="262"/>
        </pc:sldMkLst>
      </pc:sldChg>
      <pc:sldChg chg="addSp delSp modSp">
        <pc:chgData name="Sydney Peters" userId="S::sydney.peters@lethsd.ab.ca::a2959008-df8c-4ce1-bf47-68fc1df284c7" providerId="AD" clId="Web-{319833C1-A6C3-47CA-A21E-B3985FAED20F}" dt="2020-04-07T18:28:47.103" v="123" actId="1076"/>
        <pc:sldMkLst>
          <pc:docMk/>
          <pc:sldMk cId="2408590284" sldId="263"/>
        </pc:sldMkLst>
        <pc:spChg chg="add del mod">
          <ac:chgData name="Sydney Peters" userId="S::sydney.peters@lethsd.ab.ca::a2959008-df8c-4ce1-bf47-68fc1df284c7" providerId="AD" clId="Web-{319833C1-A6C3-47CA-A21E-B3985FAED20F}" dt="2020-04-07T18:27:53.212" v="87"/>
          <ac:spMkLst>
            <pc:docMk/>
            <pc:sldMk cId="2408590284" sldId="263"/>
            <ac:spMk id="4" creationId="{E89A0826-85A8-44A4-A373-F56B19A2CBEF}"/>
          </ac:spMkLst>
        </pc:spChg>
        <pc:spChg chg="add mod">
          <ac:chgData name="Sydney Peters" userId="S::sydney.peters@lethsd.ab.ca::a2959008-df8c-4ce1-bf47-68fc1df284c7" providerId="AD" clId="Web-{319833C1-A6C3-47CA-A21E-B3985FAED20F}" dt="2020-04-07T18:28:47.103" v="123" actId="1076"/>
          <ac:spMkLst>
            <pc:docMk/>
            <pc:sldMk cId="2408590284" sldId="263"/>
            <ac:spMk id="5" creationId="{E8E9B22B-CFE7-4F42-86E8-47B7CA2CFD49}"/>
          </ac:spMkLst>
        </pc:spChg>
        <pc:spChg chg="add del mod">
          <ac:chgData name="Sydney Peters" userId="S::sydney.peters@lethsd.ab.ca::a2959008-df8c-4ce1-bf47-68fc1df284c7" providerId="AD" clId="Web-{319833C1-A6C3-47CA-A21E-B3985FAED20F}" dt="2020-04-07T18:27:50.822" v="86"/>
          <ac:spMkLst>
            <pc:docMk/>
            <pc:sldMk cId="2408590284" sldId="263"/>
            <ac:spMk id="6" creationId="{83AB3D16-795A-4FB5-9C57-58E46B6CD747}"/>
          </ac:spMkLst>
        </pc:spChg>
        <pc:spChg chg="add del mod">
          <ac:chgData name="Sydney Peters" userId="S::sydney.peters@lethsd.ab.ca::a2959008-df8c-4ce1-bf47-68fc1df284c7" providerId="AD" clId="Web-{319833C1-A6C3-47CA-A21E-B3985FAED20F}" dt="2020-04-07T18:27:37.557" v="80"/>
          <ac:spMkLst>
            <pc:docMk/>
            <pc:sldMk cId="2408590284" sldId="263"/>
            <ac:spMk id="8" creationId="{0AE39905-3286-4253-B8A7-1795FDBBDEEA}"/>
          </ac:spMkLst>
        </pc:spChg>
      </pc:sldChg>
      <pc:sldChg chg="modSp add ord">
        <pc:chgData name="Sydney Peters" userId="S::sydney.peters@lethsd.ab.ca::a2959008-df8c-4ce1-bf47-68fc1df284c7" providerId="AD" clId="Web-{319833C1-A6C3-47CA-A21E-B3985FAED20F}" dt="2020-04-07T18:25:50.275" v="21"/>
        <pc:sldMkLst>
          <pc:docMk/>
          <pc:sldMk cId="1281160202" sldId="264"/>
        </pc:sldMkLst>
        <pc:graphicFrameChg chg="mod modGraphic">
          <ac:chgData name="Sydney Peters" userId="S::sydney.peters@lethsd.ab.ca::a2959008-df8c-4ce1-bf47-68fc1df284c7" providerId="AD" clId="Web-{319833C1-A6C3-47CA-A21E-B3985FAED20F}" dt="2020-04-07T18:25:50.275" v="21"/>
          <ac:graphicFrameMkLst>
            <pc:docMk/>
            <pc:sldMk cId="1281160202" sldId="264"/>
            <ac:graphicFrameMk id="5" creationId="{848EE55A-7762-4A06-A287-521F84801AFD}"/>
          </ac:graphicFrameMkLst>
        </pc:graphicFrameChg>
      </pc:sldChg>
      <pc:sldChg chg="addSp delSp modSp new mod ord setBg">
        <pc:chgData name="Sydney Peters" userId="S::sydney.peters@lethsd.ab.ca::a2959008-df8c-4ce1-bf47-68fc1df284c7" providerId="AD" clId="Web-{319833C1-A6C3-47CA-A21E-B3985FAED20F}" dt="2020-04-07T18:31:10.181" v="199"/>
        <pc:sldMkLst>
          <pc:docMk/>
          <pc:sldMk cId="1262905270" sldId="265"/>
        </pc:sldMkLst>
        <pc:spChg chg="mod">
          <ac:chgData name="Sydney Peters" userId="S::sydney.peters@lethsd.ab.ca::a2959008-df8c-4ce1-bf47-68fc1df284c7" providerId="AD" clId="Web-{319833C1-A6C3-47CA-A21E-B3985FAED20F}" dt="2020-04-07T18:31:10.181" v="199"/>
          <ac:spMkLst>
            <pc:docMk/>
            <pc:sldMk cId="1262905270" sldId="265"/>
            <ac:spMk id="2" creationId="{AA2E2031-88C3-41E6-B671-70E545917F57}"/>
          </ac:spMkLst>
        </pc:spChg>
        <pc:spChg chg="del mod">
          <ac:chgData name="Sydney Peters" userId="S::sydney.peters@lethsd.ab.ca::a2959008-df8c-4ce1-bf47-68fc1df284c7" providerId="AD" clId="Web-{319833C1-A6C3-47CA-A21E-B3985FAED20F}" dt="2020-04-07T18:31:10.181" v="199"/>
          <ac:spMkLst>
            <pc:docMk/>
            <pc:sldMk cId="1262905270" sldId="265"/>
            <ac:spMk id="3" creationId="{4AD9870E-FF57-4271-B4A1-41947410D74B}"/>
          </ac:spMkLst>
        </pc:spChg>
        <pc:spChg chg="add">
          <ac:chgData name="Sydney Peters" userId="S::sydney.peters@lethsd.ab.ca::a2959008-df8c-4ce1-bf47-68fc1df284c7" providerId="AD" clId="Web-{319833C1-A6C3-47CA-A21E-B3985FAED20F}" dt="2020-04-07T18:31:10.181" v="199"/>
          <ac:spMkLst>
            <pc:docMk/>
            <pc:sldMk cId="1262905270" sldId="265"/>
            <ac:spMk id="10" creationId="{EE1530B0-6F96-46C0-8B3E-3215CB756BE4}"/>
          </ac:spMkLst>
        </pc:spChg>
        <pc:spChg chg="add">
          <ac:chgData name="Sydney Peters" userId="S::sydney.peters@lethsd.ab.ca::a2959008-df8c-4ce1-bf47-68fc1df284c7" providerId="AD" clId="Web-{319833C1-A6C3-47CA-A21E-B3985FAED20F}" dt="2020-04-07T18:31:10.181" v="199"/>
          <ac:spMkLst>
            <pc:docMk/>
            <pc:sldMk cId="1262905270" sldId="265"/>
            <ac:spMk id="12" creationId="{754910CF-1B56-45D3-960A-E89F7B3B9131}"/>
          </ac:spMkLst>
        </pc:spChg>
        <pc:graphicFrameChg chg="add">
          <ac:chgData name="Sydney Peters" userId="S::sydney.peters@lethsd.ab.ca::a2959008-df8c-4ce1-bf47-68fc1df284c7" providerId="AD" clId="Web-{319833C1-A6C3-47CA-A21E-B3985FAED20F}" dt="2020-04-07T18:31:10.181" v="199"/>
          <ac:graphicFrameMkLst>
            <pc:docMk/>
            <pc:sldMk cId="1262905270" sldId="265"/>
            <ac:graphicFrameMk id="5" creationId="{A7BEA664-8C84-4A58-9AB0-4D9C7AC2DE59}"/>
          </ac:graphicFrameMkLst>
        </pc:graphicFrameChg>
      </pc:sldChg>
      <pc:sldMasterChg chg="add addSldLayout">
        <pc:chgData name="Sydney Peters" userId="S::sydney.peters@lethsd.ab.ca::a2959008-df8c-4ce1-bf47-68fc1df284c7" providerId="AD" clId="Web-{319833C1-A6C3-47CA-A21E-B3985FAED20F}" dt="2020-04-07T18:25:24.400" v="2"/>
        <pc:sldMasterMkLst>
          <pc:docMk/>
          <pc:sldMasterMk cId="3916122566" sldId="2147483792"/>
        </pc:sldMasterMkLst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2144754057" sldId="2147483781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843214975" sldId="2147483782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2396080128" sldId="2147483783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3479384656" sldId="2147483784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4285075129" sldId="2147483785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3618822559" sldId="2147483786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1780367271" sldId="2147483787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1396786776" sldId="2147483788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3397225332" sldId="2147483789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1710547241" sldId="2147483790"/>
          </pc:sldLayoutMkLst>
        </pc:sldLayoutChg>
        <pc:sldLayoutChg chg="add">
          <pc:chgData name="Sydney Peters" userId="S::sydney.peters@lethsd.ab.ca::a2959008-df8c-4ce1-bf47-68fc1df284c7" providerId="AD" clId="Web-{319833C1-A6C3-47CA-A21E-B3985FAED20F}" dt="2020-04-07T18:25:24.400" v="2"/>
          <pc:sldLayoutMkLst>
            <pc:docMk/>
            <pc:sldMasterMk cId="3916122566" sldId="2147483792"/>
            <pc:sldLayoutMk cId="2779846305" sldId="2147483791"/>
          </pc:sldLayoutMkLst>
        </pc:sldLayoutChg>
      </pc:sldMasterChg>
    </pc:docChg>
  </pc:docChgLst>
  <pc:docChgLst>
    <pc:chgData name="Lori Braun" userId="b8ba8626-fca8-4de3-919b-990c2a930a8f" providerId="ADAL" clId="{C58D70EA-05D5-2442-B27D-E9E03A0C6DF3}"/>
    <pc:docChg chg="modSld">
      <pc:chgData name="Lori Braun" userId="b8ba8626-fca8-4de3-919b-990c2a930a8f" providerId="ADAL" clId="{C58D70EA-05D5-2442-B27D-E9E03A0C6DF3}" dt="2020-04-15T22:41:25.703" v="40" actId="20577"/>
      <pc:docMkLst>
        <pc:docMk/>
      </pc:docMkLst>
      <pc:sldChg chg="addSp modSp">
        <pc:chgData name="Lori Braun" userId="b8ba8626-fca8-4de3-919b-990c2a930a8f" providerId="ADAL" clId="{C58D70EA-05D5-2442-B27D-E9E03A0C6DF3}" dt="2020-04-15T22:41:25.703" v="40" actId="20577"/>
        <pc:sldMkLst>
          <pc:docMk/>
          <pc:sldMk cId="2053658308" sldId="257"/>
        </pc:sldMkLst>
        <pc:spChg chg="add mod">
          <ac:chgData name="Lori Braun" userId="b8ba8626-fca8-4de3-919b-990c2a930a8f" providerId="ADAL" clId="{C58D70EA-05D5-2442-B27D-E9E03A0C6DF3}" dt="2020-04-15T22:41:25.703" v="40" actId="20577"/>
          <ac:spMkLst>
            <pc:docMk/>
            <pc:sldMk cId="2053658308" sldId="257"/>
            <ac:spMk id="3" creationId="{67A798F3-F8C5-FC48-B461-C56FF25E8A37}"/>
          </ac:spMkLst>
        </pc:spChg>
        <pc:picChg chg="mod modCrop">
          <ac:chgData name="Lori Braun" userId="b8ba8626-fca8-4de3-919b-990c2a930a8f" providerId="ADAL" clId="{C58D70EA-05D5-2442-B27D-E9E03A0C6DF3}" dt="2020-04-15T22:40:02.610" v="1" actId="732"/>
          <ac:picMkLst>
            <pc:docMk/>
            <pc:sldMk cId="2053658308" sldId="257"/>
            <ac:picMk id="4" creationId="{B4FE239F-23B9-40AE-A223-E25D9617AC5B}"/>
          </ac:picMkLst>
        </pc:picChg>
      </pc:sldChg>
    </pc:docChg>
  </pc:docChgLst>
  <pc:docChgLst>
    <pc:chgData name="Sydney Peters" userId="S::sydney.peters@lethsd.ab.ca::a2959008-df8c-4ce1-bf47-68fc1df284c7" providerId="AD" clId="Web-{32FB085F-988D-4778-BEDE-5E2DDB239632}"/>
    <pc:docChg chg="addSld modSld">
      <pc:chgData name="Sydney Peters" userId="S::sydney.peters@lethsd.ab.ca::a2959008-df8c-4ce1-bf47-68fc1df284c7" providerId="AD" clId="Web-{32FB085F-988D-4778-BEDE-5E2DDB239632}" dt="2020-04-01T17:11:54.793" v="708" actId="14100"/>
      <pc:docMkLst>
        <pc:docMk/>
      </pc:docMkLst>
      <pc:sldChg chg="addSp delSp modSp new mod setBg">
        <pc:chgData name="Sydney Peters" userId="S::sydney.peters@lethsd.ab.ca::a2959008-df8c-4ce1-bf47-68fc1df284c7" providerId="AD" clId="Web-{32FB085F-988D-4778-BEDE-5E2DDB239632}" dt="2020-04-01T17:11:45.325" v="706" actId="14100"/>
        <pc:sldMkLst>
          <pc:docMk/>
          <pc:sldMk cId="626686137" sldId="261"/>
        </pc:sldMkLst>
        <pc:spChg chg="mod">
          <ac:chgData name="Sydney Peters" userId="S::sydney.peters@lethsd.ab.ca::a2959008-df8c-4ce1-bf47-68fc1df284c7" providerId="AD" clId="Web-{32FB085F-988D-4778-BEDE-5E2DDB239632}" dt="2020-04-01T16:58:25.136" v="363"/>
          <ac:spMkLst>
            <pc:docMk/>
            <pc:sldMk cId="626686137" sldId="261"/>
            <ac:spMk id="2" creationId="{80D0F762-6079-49DB-A6C0-B8F286415570}"/>
          </ac:spMkLst>
        </pc:spChg>
        <pc:spChg chg="add del mod">
          <ac:chgData name="Sydney Peters" userId="S::sydney.peters@lethsd.ab.ca::a2959008-df8c-4ce1-bf47-68fc1df284c7" providerId="AD" clId="Web-{32FB085F-988D-4778-BEDE-5E2DDB239632}" dt="2020-04-01T17:11:45.325" v="706" actId="14100"/>
          <ac:spMkLst>
            <pc:docMk/>
            <pc:sldMk cId="626686137" sldId="261"/>
            <ac:spMk id="3" creationId="{D6CC6691-A18B-4CFA-A35A-59251199ABFD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5.136" v="363"/>
          <ac:spMkLst>
            <pc:docMk/>
            <pc:sldMk cId="626686137" sldId="261"/>
            <ac:spMk id="8" creationId="{3741B58E-3B65-4A01-A276-975AB2CF8A08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5.136" v="363"/>
          <ac:spMkLst>
            <pc:docMk/>
            <pc:sldMk cId="626686137" sldId="261"/>
            <ac:spMk id="10" creationId="{7AAC67C3-831B-4AB1-A259-DFB839CAFAFC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5.136" v="363"/>
          <ac:spMkLst>
            <pc:docMk/>
            <pc:sldMk cId="626686137" sldId="261"/>
            <ac:spMk id="17" creationId="{EE1530B0-6F96-46C0-8B3E-3215CB756BE4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5.136" v="363"/>
          <ac:spMkLst>
            <pc:docMk/>
            <pc:sldMk cId="626686137" sldId="261"/>
            <ac:spMk id="19" creationId="{754910CF-1B56-45D3-960A-E89F7B3B9131}"/>
          </ac:spMkLst>
        </pc:spChg>
        <pc:graphicFrameChg chg="add del">
          <ac:chgData name="Sydney Peters" userId="S::sydney.peters@lethsd.ab.ca::a2959008-df8c-4ce1-bf47-68fc1df284c7" providerId="AD" clId="Web-{32FB085F-988D-4778-BEDE-5E2DDB239632}" dt="2020-04-01T16:58:25.136" v="363"/>
          <ac:graphicFrameMkLst>
            <pc:docMk/>
            <pc:sldMk cId="626686137" sldId="261"/>
            <ac:graphicFrameMk id="12" creationId="{5A697ABA-C35C-4205-B2CC-65270B0277EA}"/>
          </ac:graphicFrameMkLst>
        </pc:graphicFrameChg>
      </pc:sldChg>
      <pc:sldChg chg="addSp delSp modSp add mod replId setBg setClrOvrMap">
        <pc:chgData name="Sydney Peters" userId="S::sydney.peters@lethsd.ab.ca::a2959008-df8c-4ce1-bf47-68fc1df284c7" providerId="AD" clId="Web-{32FB085F-988D-4778-BEDE-5E2DDB239632}" dt="2020-04-01T17:11:54.793" v="708" actId="14100"/>
        <pc:sldMkLst>
          <pc:docMk/>
          <pc:sldMk cId="3583016518" sldId="262"/>
        </pc:sldMkLst>
        <pc:spChg chg="mod">
          <ac:chgData name="Sydney Peters" userId="S::sydney.peters@lethsd.ab.ca::a2959008-df8c-4ce1-bf47-68fc1df284c7" providerId="AD" clId="Web-{32FB085F-988D-4778-BEDE-5E2DDB239632}" dt="2020-04-01T16:58:28.246" v="364"/>
          <ac:spMkLst>
            <pc:docMk/>
            <pc:sldMk cId="3583016518" sldId="262"/>
            <ac:spMk id="2" creationId="{80D0F762-6079-49DB-A6C0-B8F286415570}"/>
          </ac:spMkLst>
        </pc:spChg>
        <pc:spChg chg="add del mod">
          <ac:chgData name="Sydney Peters" userId="S::sydney.peters@lethsd.ab.ca::a2959008-df8c-4ce1-bf47-68fc1df284c7" providerId="AD" clId="Web-{32FB085F-988D-4778-BEDE-5E2DDB239632}" dt="2020-04-01T17:11:54.793" v="708" actId="14100"/>
          <ac:spMkLst>
            <pc:docMk/>
            <pc:sldMk cId="3583016518" sldId="262"/>
            <ac:spMk id="3" creationId="{D6CC6691-A18B-4CFA-A35A-59251199ABFD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8.246" v="364"/>
          <ac:spMkLst>
            <pc:docMk/>
            <pc:sldMk cId="3583016518" sldId="262"/>
            <ac:spMk id="8" creationId="{3741B58E-3B65-4A01-A276-975AB2CF8A08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8.246" v="364"/>
          <ac:spMkLst>
            <pc:docMk/>
            <pc:sldMk cId="3583016518" sldId="262"/>
            <ac:spMk id="10" creationId="{7AAC67C3-831B-4AB1-A259-DFB839CAFAFC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8.246" v="364"/>
          <ac:spMkLst>
            <pc:docMk/>
            <pc:sldMk cId="3583016518" sldId="262"/>
            <ac:spMk id="17" creationId="{103E59AE-44F8-4FB9-BF05-C888FE3E1DFA}"/>
          </ac:spMkLst>
        </pc:spChg>
        <pc:spChg chg="add del">
          <ac:chgData name="Sydney Peters" userId="S::sydney.peters@lethsd.ab.ca::a2959008-df8c-4ce1-bf47-68fc1df284c7" providerId="AD" clId="Web-{32FB085F-988D-4778-BEDE-5E2DDB239632}" dt="2020-04-01T16:58:28.246" v="364"/>
          <ac:spMkLst>
            <pc:docMk/>
            <pc:sldMk cId="3583016518" sldId="262"/>
            <ac:spMk id="21" creationId="{8B6B14AE-589A-45CC-A30D-41995FC1F8BA}"/>
          </ac:spMkLst>
        </pc:spChg>
        <pc:graphicFrameChg chg="add del">
          <ac:chgData name="Sydney Peters" userId="S::sydney.peters@lethsd.ab.ca::a2959008-df8c-4ce1-bf47-68fc1df284c7" providerId="AD" clId="Web-{32FB085F-988D-4778-BEDE-5E2DDB239632}" dt="2020-04-01T16:58:28.246" v="364"/>
          <ac:graphicFrameMkLst>
            <pc:docMk/>
            <pc:sldMk cId="3583016518" sldId="262"/>
            <ac:graphicFrameMk id="12" creationId="{8DD01E51-C05B-4B4B-AAAA-EEEB4D0018A3}"/>
          </ac:graphicFrameMkLst>
        </pc:graphicFrameChg>
        <pc:cxnChg chg="add del">
          <ac:chgData name="Sydney Peters" userId="S::sydney.peters@lethsd.ab.ca::a2959008-df8c-4ce1-bf47-68fc1df284c7" providerId="AD" clId="Web-{32FB085F-988D-4778-BEDE-5E2DDB239632}" dt="2020-04-01T16:58:28.246" v="364"/>
          <ac:cxnSpMkLst>
            <pc:docMk/>
            <pc:sldMk cId="3583016518" sldId="262"/>
            <ac:cxnSpMk id="19" creationId="{2752F38C-F560-47AA-90AD-209F39C04150}"/>
          </ac:cxnSpMkLst>
        </pc:cxnChg>
      </pc:sldChg>
      <pc:sldChg chg="addSp delSp modSp new">
        <pc:chgData name="Sydney Peters" userId="S::sydney.peters@lethsd.ab.ca::a2959008-df8c-4ce1-bf47-68fc1df284c7" providerId="AD" clId="Web-{32FB085F-988D-4778-BEDE-5E2DDB239632}" dt="2020-04-01T17:10:41.481" v="626" actId="20577"/>
        <pc:sldMkLst>
          <pc:docMk/>
          <pc:sldMk cId="2408590284" sldId="263"/>
        </pc:sldMkLst>
        <pc:spChg chg="mod">
          <ac:chgData name="Sydney Peters" userId="S::sydney.peters@lethsd.ab.ca::a2959008-df8c-4ce1-bf47-68fc1df284c7" providerId="AD" clId="Web-{32FB085F-988D-4778-BEDE-5E2DDB239632}" dt="2020-04-01T17:10:41.481" v="626" actId="20577"/>
          <ac:spMkLst>
            <pc:docMk/>
            <pc:sldMk cId="2408590284" sldId="263"/>
            <ac:spMk id="2" creationId="{5834401B-FBE8-4AAF-83EB-2D10E8868A07}"/>
          </ac:spMkLst>
        </pc:spChg>
        <pc:spChg chg="mod">
          <ac:chgData name="Sydney Peters" userId="S::sydney.peters@lethsd.ab.ca::a2959008-df8c-4ce1-bf47-68fc1df284c7" providerId="AD" clId="Web-{32FB085F-988D-4778-BEDE-5E2DDB239632}" dt="2020-04-01T17:08:10.387" v="486" actId="14100"/>
          <ac:spMkLst>
            <pc:docMk/>
            <pc:sldMk cId="2408590284" sldId="263"/>
            <ac:spMk id="3" creationId="{F02057C2-E59D-456D-82EF-A1A32CFAE975}"/>
          </ac:spMkLst>
        </pc:spChg>
        <pc:spChg chg="add mod">
          <ac:chgData name="Sydney Peters" userId="S::sydney.peters@lethsd.ab.ca::a2959008-df8c-4ce1-bf47-68fc1df284c7" providerId="AD" clId="Web-{32FB085F-988D-4778-BEDE-5E2DDB239632}" dt="2020-04-01T17:09:08.465" v="526" actId="20577"/>
          <ac:spMkLst>
            <pc:docMk/>
            <pc:sldMk cId="2408590284" sldId="263"/>
            <ac:spMk id="7" creationId="{92F77154-7D70-4E4A-8C41-7571D047CB67}"/>
          </ac:spMkLst>
        </pc:spChg>
        <pc:graphicFrameChg chg="add del mod">
          <ac:chgData name="Sydney Peters" userId="S::sydney.peters@lethsd.ab.ca::a2959008-df8c-4ce1-bf47-68fc1df284c7" providerId="AD" clId="Web-{32FB085F-988D-4778-BEDE-5E2DDB239632}" dt="2020-04-01T17:08:19.184" v="488"/>
          <ac:graphicFrameMkLst>
            <pc:docMk/>
            <pc:sldMk cId="2408590284" sldId="263"/>
            <ac:graphicFrameMk id="5" creationId="{9FF5C8E5-7BE5-4C4E-8134-5E2456801D38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3F4E9A-F2E0-443E-A1FE-8611829842A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49A672C-A2E5-4652-A7C8-A8B40E35E623}">
      <dgm:prSet/>
      <dgm:spPr/>
      <dgm:t>
        <a:bodyPr/>
        <a:lstStyle/>
        <a:p>
          <a:r>
            <a:rPr lang="en-US"/>
            <a:t>*VVC=vowel, vowel, consonant</a:t>
          </a:r>
        </a:p>
      </dgm:t>
    </dgm:pt>
    <dgm:pt modelId="{36B41A1F-041E-437D-AFFF-76DC525F4E07}" type="parTrans" cxnId="{257FC644-D309-406C-912D-DB7728DA3D4A}">
      <dgm:prSet/>
      <dgm:spPr/>
      <dgm:t>
        <a:bodyPr/>
        <a:lstStyle/>
        <a:p>
          <a:endParaRPr lang="en-US"/>
        </a:p>
      </dgm:t>
    </dgm:pt>
    <dgm:pt modelId="{D58F4774-7EFC-4EE8-BFBF-5ACFA08F0279}" type="sibTrans" cxnId="{257FC644-D309-406C-912D-DB7728DA3D4A}">
      <dgm:prSet/>
      <dgm:spPr/>
      <dgm:t>
        <a:bodyPr/>
        <a:lstStyle/>
        <a:p>
          <a:endParaRPr lang="en-US"/>
        </a:p>
      </dgm:t>
    </dgm:pt>
    <dgm:pt modelId="{A55C742A-6966-4F0C-B87A-4B1F77FBC1BE}">
      <dgm:prSet/>
      <dgm:spPr/>
      <dgm:t>
        <a:bodyPr/>
        <a:lstStyle/>
        <a:p>
          <a:r>
            <a:rPr lang="en-US"/>
            <a:t>*VC=vowel, consonant</a:t>
          </a:r>
        </a:p>
      </dgm:t>
    </dgm:pt>
    <dgm:pt modelId="{BB5899A9-7265-4035-9192-37A134AC60C3}" type="parTrans" cxnId="{4E536D2A-6381-48AC-8D31-89DCF6E49CCF}">
      <dgm:prSet/>
      <dgm:spPr/>
      <dgm:t>
        <a:bodyPr/>
        <a:lstStyle/>
        <a:p>
          <a:endParaRPr lang="en-US"/>
        </a:p>
      </dgm:t>
    </dgm:pt>
    <dgm:pt modelId="{0C47B14D-62AA-4EDD-BB4C-0487615964BA}" type="sibTrans" cxnId="{4E536D2A-6381-48AC-8D31-89DCF6E49CCF}">
      <dgm:prSet/>
      <dgm:spPr/>
      <dgm:t>
        <a:bodyPr/>
        <a:lstStyle/>
        <a:p>
          <a:endParaRPr lang="en-US"/>
        </a:p>
      </dgm:t>
    </dgm:pt>
    <dgm:pt modelId="{BFEF0C2D-333F-469C-9EE5-53E04D3366F5}">
      <dgm:prSet/>
      <dgm:spPr/>
      <dgm:t>
        <a:bodyPr/>
        <a:lstStyle/>
        <a:p>
          <a:r>
            <a:rPr lang="en-US"/>
            <a:t>*VCC=vowel, consonant, consonant</a:t>
          </a:r>
        </a:p>
      </dgm:t>
    </dgm:pt>
    <dgm:pt modelId="{8D41660D-CBF4-49E7-9C30-FEA5E515816E}" type="parTrans" cxnId="{B15F8FF7-0BE3-4AF8-9CF4-A501B509F8CF}">
      <dgm:prSet/>
      <dgm:spPr/>
      <dgm:t>
        <a:bodyPr/>
        <a:lstStyle/>
        <a:p>
          <a:endParaRPr lang="en-US"/>
        </a:p>
      </dgm:t>
    </dgm:pt>
    <dgm:pt modelId="{68B37E5A-4D83-4B14-800E-0C5854AB6D57}" type="sibTrans" cxnId="{B15F8FF7-0BE3-4AF8-9CF4-A501B509F8CF}">
      <dgm:prSet/>
      <dgm:spPr/>
      <dgm:t>
        <a:bodyPr/>
        <a:lstStyle/>
        <a:p>
          <a:endParaRPr lang="en-US"/>
        </a:p>
      </dgm:t>
    </dgm:pt>
    <dgm:pt modelId="{5BDF3C05-3D3A-480E-ADAA-883CDAAEED86}">
      <dgm:prSet/>
      <dgm:spPr/>
      <dgm:t>
        <a:bodyPr/>
        <a:lstStyle/>
        <a:p>
          <a:r>
            <a:rPr lang="en-US"/>
            <a:t>*VCe=vowel, consonant, ending in ‘e’.</a:t>
          </a:r>
        </a:p>
      </dgm:t>
    </dgm:pt>
    <dgm:pt modelId="{5C8E1EF7-53FC-48DC-9CB2-BA8F557F2F63}" type="parTrans" cxnId="{07562A93-E5EC-4C24-8C33-AC11107770C9}">
      <dgm:prSet/>
      <dgm:spPr/>
      <dgm:t>
        <a:bodyPr/>
        <a:lstStyle/>
        <a:p>
          <a:endParaRPr lang="en-US"/>
        </a:p>
      </dgm:t>
    </dgm:pt>
    <dgm:pt modelId="{9879D897-5C4D-42D5-BEDF-95C47673F8D5}" type="sibTrans" cxnId="{07562A93-E5EC-4C24-8C33-AC11107770C9}">
      <dgm:prSet/>
      <dgm:spPr/>
      <dgm:t>
        <a:bodyPr/>
        <a:lstStyle/>
        <a:p>
          <a:endParaRPr lang="en-US"/>
        </a:p>
      </dgm:t>
    </dgm:pt>
    <dgm:pt modelId="{0A41B60C-13F1-49D0-A6AD-10833B0943B9}" type="pres">
      <dgm:prSet presAssocID="{D53F4E9A-F2E0-443E-A1FE-8611829842A2}" presName="linear" presStyleCnt="0">
        <dgm:presLayoutVars>
          <dgm:animLvl val="lvl"/>
          <dgm:resizeHandles val="exact"/>
        </dgm:presLayoutVars>
      </dgm:prSet>
      <dgm:spPr/>
    </dgm:pt>
    <dgm:pt modelId="{24DB2918-A068-414D-850C-7EE8533BF4C7}" type="pres">
      <dgm:prSet presAssocID="{C49A672C-A2E5-4652-A7C8-A8B40E35E62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8515F9E-4CA1-4865-8037-A4958CB45E40}" type="pres">
      <dgm:prSet presAssocID="{D58F4774-7EFC-4EE8-BFBF-5ACFA08F0279}" presName="spacer" presStyleCnt="0"/>
      <dgm:spPr/>
    </dgm:pt>
    <dgm:pt modelId="{5C5308B1-D570-423B-9F35-4396055C627B}" type="pres">
      <dgm:prSet presAssocID="{A55C742A-6966-4F0C-B87A-4B1F77FBC1B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FE2CB0B-66F7-4D43-9045-249145DB8087}" type="pres">
      <dgm:prSet presAssocID="{0C47B14D-62AA-4EDD-BB4C-0487615964BA}" presName="spacer" presStyleCnt="0"/>
      <dgm:spPr/>
    </dgm:pt>
    <dgm:pt modelId="{F830C8BB-AC8B-4F5E-ABD3-238E85FAAA9C}" type="pres">
      <dgm:prSet presAssocID="{BFEF0C2D-333F-469C-9EE5-53E04D3366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67FF8BA-578E-4F76-BE21-09F03C33FBEA}" type="pres">
      <dgm:prSet presAssocID="{68B37E5A-4D83-4B14-800E-0C5854AB6D57}" presName="spacer" presStyleCnt="0"/>
      <dgm:spPr/>
    </dgm:pt>
    <dgm:pt modelId="{AA0D2DCC-9ED4-4893-94BC-543D95BB6378}" type="pres">
      <dgm:prSet presAssocID="{5BDF3C05-3D3A-480E-ADAA-883CDAAEED8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034EE09-1BC6-4409-8B17-AC21320A28D9}" type="presOf" srcId="{BFEF0C2D-333F-469C-9EE5-53E04D3366F5}" destId="{F830C8BB-AC8B-4F5E-ABD3-238E85FAAA9C}" srcOrd="0" destOrd="0" presId="urn:microsoft.com/office/officeart/2005/8/layout/vList2"/>
    <dgm:cxn modelId="{6D1FCE24-D3CB-4F98-9442-FA4BC7E63A1F}" type="presOf" srcId="{A55C742A-6966-4F0C-B87A-4B1F77FBC1BE}" destId="{5C5308B1-D570-423B-9F35-4396055C627B}" srcOrd="0" destOrd="0" presId="urn:microsoft.com/office/officeart/2005/8/layout/vList2"/>
    <dgm:cxn modelId="{5BF78E29-82AE-4211-B835-C66FCEAC1276}" type="presOf" srcId="{5BDF3C05-3D3A-480E-ADAA-883CDAAEED86}" destId="{AA0D2DCC-9ED4-4893-94BC-543D95BB6378}" srcOrd="0" destOrd="0" presId="urn:microsoft.com/office/officeart/2005/8/layout/vList2"/>
    <dgm:cxn modelId="{4E536D2A-6381-48AC-8D31-89DCF6E49CCF}" srcId="{D53F4E9A-F2E0-443E-A1FE-8611829842A2}" destId="{A55C742A-6966-4F0C-B87A-4B1F77FBC1BE}" srcOrd="1" destOrd="0" parTransId="{BB5899A9-7265-4035-9192-37A134AC60C3}" sibTransId="{0C47B14D-62AA-4EDD-BB4C-0487615964BA}"/>
    <dgm:cxn modelId="{257FC644-D309-406C-912D-DB7728DA3D4A}" srcId="{D53F4E9A-F2E0-443E-A1FE-8611829842A2}" destId="{C49A672C-A2E5-4652-A7C8-A8B40E35E623}" srcOrd="0" destOrd="0" parTransId="{36B41A1F-041E-437D-AFFF-76DC525F4E07}" sibTransId="{D58F4774-7EFC-4EE8-BFBF-5ACFA08F0279}"/>
    <dgm:cxn modelId="{07562A93-E5EC-4C24-8C33-AC11107770C9}" srcId="{D53F4E9A-F2E0-443E-A1FE-8611829842A2}" destId="{5BDF3C05-3D3A-480E-ADAA-883CDAAEED86}" srcOrd="3" destOrd="0" parTransId="{5C8E1EF7-53FC-48DC-9CB2-BA8F557F2F63}" sibTransId="{9879D897-5C4D-42D5-BEDF-95C47673F8D5}"/>
    <dgm:cxn modelId="{C05292A9-4590-408A-983A-709C3288EE8C}" type="presOf" srcId="{C49A672C-A2E5-4652-A7C8-A8B40E35E623}" destId="{24DB2918-A068-414D-850C-7EE8533BF4C7}" srcOrd="0" destOrd="0" presId="urn:microsoft.com/office/officeart/2005/8/layout/vList2"/>
    <dgm:cxn modelId="{597ECACC-2858-45DB-B8C7-2D64BCE38DC0}" type="presOf" srcId="{D53F4E9A-F2E0-443E-A1FE-8611829842A2}" destId="{0A41B60C-13F1-49D0-A6AD-10833B0943B9}" srcOrd="0" destOrd="0" presId="urn:microsoft.com/office/officeart/2005/8/layout/vList2"/>
    <dgm:cxn modelId="{B15F8FF7-0BE3-4AF8-9CF4-A501B509F8CF}" srcId="{D53F4E9A-F2E0-443E-A1FE-8611829842A2}" destId="{BFEF0C2D-333F-469C-9EE5-53E04D3366F5}" srcOrd="2" destOrd="0" parTransId="{8D41660D-CBF4-49E7-9C30-FEA5E515816E}" sibTransId="{68B37E5A-4D83-4B14-800E-0C5854AB6D57}"/>
    <dgm:cxn modelId="{F35E7AFF-4F56-43E1-9D1D-6AB160E8C6E7}" type="presParOf" srcId="{0A41B60C-13F1-49D0-A6AD-10833B0943B9}" destId="{24DB2918-A068-414D-850C-7EE8533BF4C7}" srcOrd="0" destOrd="0" presId="urn:microsoft.com/office/officeart/2005/8/layout/vList2"/>
    <dgm:cxn modelId="{71119644-0E3F-4995-942C-A566004BD33A}" type="presParOf" srcId="{0A41B60C-13F1-49D0-A6AD-10833B0943B9}" destId="{F8515F9E-4CA1-4865-8037-A4958CB45E40}" srcOrd="1" destOrd="0" presId="urn:microsoft.com/office/officeart/2005/8/layout/vList2"/>
    <dgm:cxn modelId="{FD038C98-97FE-4F9C-910F-66B9A06ACC77}" type="presParOf" srcId="{0A41B60C-13F1-49D0-A6AD-10833B0943B9}" destId="{5C5308B1-D570-423B-9F35-4396055C627B}" srcOrd="2" destOrd="0" presId="urn:microsoft.com/office/officeart/2005/8/layout/vList2"/>
    <dgm:cxn modelId="{F586B271-8F9D-4E83-98F1-83D43CCC702B}" type="presParOf" srcId="{0A41B60C-13F1-49D0-A6AD-10833B0943B9}" destId="{2FE2CB0B-66F7-4D43-9045-249145DB8087}" srcOrd="3" destOrd="0" presId="urn:microsoft.com/office/officeart/2005/8/layout/vList2"/>
    <dgm:cxn modelId="{558170C4-6D09-485F-A5FB-8336B70B7815}" type="presParOf" srcId="{0A41B60C-13F1-49D0-A6AD-10833B0943B9}" destId="{F830C8BB-AC8B-4F5E-ABD3-238E85FAAA9C}" srcOrd="4" destOrd="0" presId="urn:microsoft.com/office/officeart/2005/8/layout/vList2"/>
    <dgm:cxn modelId="{1F567327-EAC7-4A36-895E-DC9A407CA4D7}" type="presParOf" srcId="{0A41B60C-13F1-49D0-A6AD-10833B0943B9}" destId="{F67FF8BA-578E-4F76-BE21-09F03C33FBEA}" srcOrd="5" destOrd="0" presId="urn:microsoft.com/office/officeart/2005/8/layout/vList2"/>
    <dgm:cxn modelId="{A2972659-A62F-4263-9B36-3A27159D65C2}" type="presParOf" srcId="{0A41B60C-13F1-49D0-A6AD-10833B0943B9}" destId="{AA0D2DCC-9ED4-4893-94BC-543D95BB63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DB2918-A068-414D-850C-7EE8533BF4C7}">
      <dsp:nvSpPr>
        <dsp:cNvPr id="0" name=""/>
        <dsp:cNvSpPr/>
      </dsp:nvSpPr>
      <dsp:spPr>
        <a:xfrm>
          <a:off x="0" y="1099386"/>
          <a:ext cx="6797675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*VVC=vowel, vowel, consonant</a:t>
          </a:r>
        </a:p>
      </dsp:txBody>
      <dsp:txXfrm>
        <a:off x="38638" y="1138024"/>
        <a:ext cx="6720399" cy="714229"/>
      </dsp:txXfrm>
    </dsp:sp>
    <dsp:sp modelId="{5C5308B1-D570-423B-9F35-4396055C627B}">
      <dsp:nvSpPr>
        <dsp:cNvPr id="0" name=""/>
        <dsp:cNvSpPr/>
      </dsp:nvSpPr>
      <dsp:spPr>
        <a:xfrm>
          <a:off x="0" y="1985931"/>
          <a:ext cx="6797675" cy="791505"/>
        </a:xfrm>
        <a:prstGeom prst="roundRect">
          <a:avLst/>
        </a:prstGeom>
        <a:solidFill>
          <a:schemeClr val="accent5">
            <a:hueOff val="-497347"/>
            <a:satOff val="-2498"/>
            <a:lumOff val="-5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*VC=vowel, consonant</a:t>
          </a:r>
        </a:p>
      </dsp:txBody>
      <dsp:txXfrm>
        <a:off x="38638" y="2024569"/>
        <a:ext cx="6720399" cy="714229"/>
      </dsp:txXfrm>
    </dsp:sp>
    <dsp:sp modelId="{F830C8BB-AC8B-4F5E-ABD3-238E85FAAA9C}">
      <dsp:nvSpPr>
        <dsp:cNvPr id="0" name=""/>
        <dsp:cNvSpPr/>
      </dsp:nvSpPr>
      <dsp:spPr>
        <a:xfrm>
          <a:off x="0" y="2872476"/>
          <a:ext cx="6797675" cy="791505"/>
        </a:xfrm>
        <a:prstGeom prst="roundRect">
          <a:avLst/>
        </a:prstGeom>
        <a:solidFill>
          <a:schemeClr val="accent5">
            <a:hueOff val="-994695"/>
            <a:satOff val="-4997"/>
            <a:lumOff val="-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*VCC=vowel, consonant, consonant</a:t>
          </a:r>
        </a:p>
      </dsp:txBody>
      <dsp:txXfrm>
        <a:off x="38638" y="2911114"/>
        <a:ext cx="6720399" cy="714229"/>
      </dsp:txXfrm>
    </dsp:sp>
    <dsp:sp modelId="{AA0D2DCC-9ED4-4893-94BC-543D95BB6378}">
      <dsp:nvSpPr>
        <dsp:cNvPr id="0" name=""/>
        <dsp:cNvSpPr/>
      </dsp:nvSpPr>
      <dsp:spPr>
        <a:xfrm>
          <a:off x="0" y="3759021"/>
          <a:ext cx="6797675" cy="791505"/>
        </a:xfrm>
        <a:prstGeom prst="roundRect">
          <a:avLst/>
        </a:prstGeom>
        <a:solidFill>
          <a:schemeClr val="accent5">
            <a:hueOff val="-1492042"/>
            <a:satOff val="-7495"/>
            <a:lumOff val="-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*VCe=vowel, consonant, ending in ‘e’.</a:t>
          </a:r>
        </a:p>
      </dsp:txBody>
      <dsp:txXfrm>
        <a:off x="38638" y="3797659"/>
        <a:ext cx="6720399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5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8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367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86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25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47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46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75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54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42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80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846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22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3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4/15/2020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1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4/15/2020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19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4/15/2020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6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0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3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17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2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85" r:id="rId6"/>
    <p:sldLayoutId id="2147483781" r:id="rId7"/>
    <p:sldLayoutId id="2147483782" r:id="rId8"/>
    <p:sldLayoutId id="2147483783" r:id="rId9"/>
    <p:sldLayoutId id="2147483784" r:id="rId10"/>
    <p:sldLayoutId id="21474837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ZgeyVA_UWI?feature=oembed" TargetMode="External"/><Relationship Id="rId4" Type="http://schemas.openxmlformats.org/officeDocument/2006/relationships/hyperlink" Target="https://www.youtube.com/embed/4ZgeyVA_UWI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9E8F6DEF-18F0-45E6-A3B3-E2ABE08D8C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96" r="-2" b="6002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5683D043-25BB-4AC9-8130-641179672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3323345"/>
          </a:xfrm>
          <a:prstGeom prst="rect">
            <a:avLst/>
          </a:prstGeom>
          <a:gradFill flip="none" rotWithShape="1">
            <a:gsLst>
              <a:gs pos="57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639" y="324805"/>
            <a:ext cx="11553273" cy="4226233"/>
          </a:xfrm>
        </p:spPr>
        <p:txBody>
          <a:bodyPr anchor="t">
            <a:normAutofit/>
          </a:bodyPr>
          <a:lstStyle/>
          <a:p>
            <a:r>
              <a:rPr lang="en-US" sz="10600">
                <a:solidFill>
                  <a:schemeClr val="bg1"/>
                </a:solidFill>
                <a:cs typeface="Calibri Light"/>
              </a:rPr>
              <a:t>Sorting VVC, VC, VCC, and VCe words </a:t>
            </a:r>
            <a:endParaRPr lang="en-US" sz="10600">
              <a:solidFill>
                <a:schemeClr val="bg1"/>
              </a:solidFill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A61CCAC-6875-474C-8E9E-F57ABF078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7" y="4704862"/>
            <a:ext cx="12191999" cy="2155484"/>
          </a:xfrm>
          <a:prstGeom prst="rect">
            <a:avLst/>
          </a:prstGeom>
          <a:gradFill flip="none" rotWithShape="1">
            <a:gsLst>
              <a:gs pos="59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C2E46-C9E1-45D5-9614-D5908AE4D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What is a vowel? What is a consonant? </a:t>
            </a:r>
            <a:endParaRPr lang="en-US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B4FE239F-23B9-40AE-A223-E25D9617AC5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 rotWithShape="1">
          <a:blip r:embed="rId3"/>
          <a:srcRect/>
          <a:stretch/>
        </p:blipFill>
        <p:spPr>
          <a:xfrm>
            <a:off x="3049408" y="1986547"/>
            <a:ext cx="5808452" cy="434915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A798F3-F8C5-FC48-B461-C56FF25E8A37}"/>
              </a:ext>
            </a:extLst>
          </p:cNvPr>
          <p:cNvSpPr txBox="1"/>
          <p:nvPr/>
        </p:nvSpPr>
        <p:spPr>
          <a:xfrm>
            <a:off x="9344025" y="2600325"/>
            <a:ext cx="1811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hlinkClick r:id="rId4"/>
              </a:rPr>
              <a:t>Press here for video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58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E2031-88C3-41E6-B671-70E545917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chemeClr val="bg1"/>
                </a:solidFill>
                <a:cs typeface="Calibri Light"/>
              </a:rPr>
              <a:t>What does VVC, VC, VCC, and VCe mean?</a:t>
            </a:r>
            <a:endParaRPr lang="en-US" sz="36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BEA664-8C84-4A58-9AB0-4D9C7AC2D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70435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90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30719-C560-4ED0-B2CD-6FAECE71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cs typeface="Calibri Light"/>
              </a:rPr>
              <a:t>Examples of VVC, VC, VCC, and </a:t>
            </a:r>
            <a:r>
              <a:rPr lang="en-US" err="1">
                <a:cs typeface="Calibri Light"/>
              </a:rPr>
              <a:t>VCe</a:t>
            </a:r>
            <a:r>
              <a:rPr lang="en-US">
                <a:cs typeface="Calibri Light"/>
              </a:rPr>
              <a:t> words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3738647-CC38-467E-A622-7B53A5331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235782"/>
              </p:ext>
            </p:extLst>
          </p:nvPr>
        </p:nvGraphicFramePr>
        <p:xfrm>
          <a:off x="5082148" y="681246"/>
          <a:ext cx="6813820" cy="5273843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703455">
                  <a:extLst>
                    <a:ext uri="{9D8B030D-6E8A-4147-A177-3AD203B41FA5}">
                      <a16:colId xmlns:a16="http://schemas.microsoft.com/office/drawing/2014/main" val="3749834130"/>
                    </a:ext>
                  </a:extLst>
                </a:gridCol>
                <a:gridCol w="1703455">
                  <a:extLst>
                    <a:ext uri="{9D8B030D-6E8A-4147-A177-3AD203B41FA5}">
                      <a16:colId xmlns:a16="http://schemas.microsoft.com/office/drawing/2014/main" val="3802769190"/>
                    </a:ext>
                  </a:extLst>
                </a:gridCol>
                <a:gridCol w="1703455">
                  <a:extLst>
                    <a:ext uri="{9D8B030D-6E8A-4147-A177-3AD203B41FA5}">
                      <a16:colId xmlns:a16="http://schemas.microsoft.com/office/drawing/2014/main" val="543069293"/>
                    </a:ext>
                  </a:extLst>
                </a:gridCol>
                <a:gridCol w="1703455">
                  <a:extLst>
                    <a:ext uri="{9D8B030D-6E8A-4147-A177-3AD203B41FA5}">
                      <a16:colId xmlns:a16="http://schemas.microsoft.com/office/drawing/2014/main" val="216116123"/>
                    </a:ext>
                  </a:extLst>
                </a:gridCol>
              </a:tblGrid>
              <a:tr h="1011422">
                <a:tc>
                  <a:txBody>
                    <a:bodyPr/>
                    <a:lstStyle/>
                    <a:p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VV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CC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 err="1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3300" err="1">
                          <a:solidFill>
                            <a:srgbClr val="0070C0"/>
                          </a:solidFill>
                        </a:rPr>
                        <a:t>Ce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793071681"/>
                  </a:ext>
                </a:extLst>
              </a:tr>
              <a:tr h="1420807">
                <a:tc>
                  <a:txBody>
                    <a:bodyPr/>
                    <a:lstStyle/>
                    <a:p>
                      <a:r>
                        <a:rPr lang="en-US" sz="3300"/>
                        <a:t>Ch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f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Wr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p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Sm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ll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Wh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ne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4258099122"/>
                  </a:ext>
                </a:extLst>
              </a:tr>
              <a:tr h="1420807">
                <a:tc>
                  <a:txBody>
                    <a:bodyPr/>
                    <a:lstStyle/>
                    <a:p>
                      <a:r>
                        <a:rPr lang="en-US" sz="3300"/>
                        <a:t>Fr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ui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t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Tw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Sh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rp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Th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me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3578637800"/>
                  </a:ext>
                </a:extLst>
              </a:tr>
              <a:tr h="1420807">
                <a:tc>
                  <a:txBody>
                    <a:bodyPr/>
                    <a:lstStyle/>
                    <a:p>
                      <a:r>
                        <a:rPr lang="en-US" sz="3300"/>
                        <a:t>Br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f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Wh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n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Th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nk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3300"/>
                        <a:t>Br</a:t>
                      </a:r>
                      <a:r>
                        <a:rPr lang="en-US" sz="330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sz="3300">
                          <a:solidFill>
                            <a:srgbClr val="0070C0"/>
                          </a:solidFill>
                        </a:rPr>
                        <a:t>ve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386786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58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9" name="Straight Connector 3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1" name="Rectangle 41">
            <a:extLst>
              <a:ext uri="{FF2B5EF4-FFF2-40B4-BE49-F238E27FC236}">
                <a16:creationId xmlns:a16="http://schemas.microsoft.com/office/drawing/2014/main" id="{54DCD9B2-D552-47A6-9FE2-15D7E8159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30719-C560-4ED0-B2CD-6FAECE71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000" y="639098"/>
            <a:ext cx="4813072" cy="437180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u="sng">
                <a:solidFill>
                  <a:schemeClr val="tx1">
                    <a:lumMod val="85000"/>
                    <a:lumOff val="15000"/>
                  </a:schemeClr>
                </a:solidFill>
              </a:rPr>
              <a:t>Type the words in the correct columns:</a:t>
            </a:r>
            <a:br>
              <a:rPr lang="en-US" sz="3200"/>
            </a:br>
            <a:br>
              <a:rPr lang="en-US" sz="3200"/>
            </a:br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scout  groan  front   </a:t>
            </a:r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  <a:ea typeface="+mj-lt"/>
                <a:cs typeface="+mj-lt"/>
              </a:rPr>
              <a:t>stain</a:t>
            </a:r>
            <a:br>
              <a:rPr lang="en-US" sz="3200"/>
            </a:br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plot    quote  trust    quit    clog    scale  climb    phone   </a:t>
            </a:r>
            <a:br>
              <a:rPr lang="en-US" sz="2600"/>
            </a:br>
            <a:br>
              <a:rPr lang="en-US" sz="2600"/>
            </a:br>
            <a:endParaRPr lang="en-US" sz="2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43" name="Straight Connector 43">
            <a:extLst>
              <a:ext uri="{FF2B5EF4-FFF2-40B4-BE49-F238E27FC236}">
                <a16:creationId xmlns:a16="http://schemas.microsoft.com/office/drawing/2014/main" id="{FCE0A9EA-62FA-4F43-BEF6-7BBBB3F9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32349" y="4294754"/>
            <a:ext cx="43891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5">
            <a:extLst>
              <a:ext uri="{FF2B5EF4-FFF2-40B4-BE49-F238E27FC236}">
                <a16:creationId xmlns:a16="http://schemas.microsoft.com/office/drawing/2014/main" id="{CCE25F7F-C10E-4478-90C0-93B61E638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6" name="Table 4">
            <a:extLst>
              <a:ext uri="{FF2B5EF4-FFF2-40B4-BE49-F238E27FC236}">
                <a16:creationId xmlns:a16="http://schemas.microsoft.com/office/drawing/2014/main" id="{53738647-CC38-467E-A622-7B53A53314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583042"/>
              </p:ext>
            </p:extLst>
          </p:nvPr>
        </p:nvGraphicFramePr>
        <p:xfrm>
          <a:off x="646981" y="402566"/>
          <a:ext cx="6065407" cy="5394155"/>
        </p:xfrm>
        <a:graphic>
          <a:graphicData uri="http://schemas.openxmlformats.org/drawingml/2006/table">
            <a:tbl>
              <a:tblPr firstRow="1" bandRow="1">
                <a:noFill/>
                <a:tableStyleId>{8EC20E35-A176-4012-BC5E-935CFFF8708E}</a:tableStyleId>
              </a:tblPr>
              <a:tblGrid>
                <a:gridCol w="1582813">
                  <a:extLst>
                    <a:ext uri="{9D8B030D-6E8A-4147-A177-3AD203B41FA5}">
                      <a16:colId xmlns:a16="http://schemas.microsoft.com/office/drawing/2014/main" val="3749834130"/>
                    </a:ext>
                  </a:extLst>
                </a:gridCol>
                <a:gridCol w="1337541">
                  <a:extLst>
                    <a:ext uri="{9D8B030D-6E8A-4147-A177-3AD203B41FA5}">
                      <a16:colId xmlns:a16="http://schemas.microsoft.com/office/drawing/2014/main" val="3802769190"/>
                    </a:ext>
                  </a:extLst>
                </a:gridCol>
                <a:gridCol w="1603384">
                  <a:extLst>
                    <a:ext uri="{9D8B030D-6E8A-4147-A177-3AD203B41FA5}">
                      <a16:colId xmlns:a16="http://schemas.microsoft.com/office/drawing/2014/main" val="543069293"/>
                    </a:ext>
                  </a:extLst>
                </a:gridCol>
                <a:gridCol w="1541669">
                  <a:extLst>
                    <a:ext uri="{9D8B030D-6E8A-4147-A177-3AD203B41FA5}">
                      <a16:colId xmlns:a16="http://schemas.microsoft.com/office/drawing/2014/main" val="216116123"/>
                    </a:ext>
                  </a:extLst>
                </a:gridCol>
              </a:tblGrid>
              <a:tr h="1260971">
                <a:tc>
                  <a:txBody>
                    <a:bodyPr/>
                    <a:lstStyle/>
                    <a:p>
                      <a:r>
                        <a:rPr lang="en-US" sz="2600" b="1">
                          <a:solidFill>
                            <a:srgbClr val="FFFFFF"/>
                          </a:solidFill>
                        </a:rPr>
                        <a:t>VVC</a:t>
                      </a:r>
                    </a:p>
                  </a:txBody>
                  <a:tcPr marL="369658" marR="221795" marT="221795" marB="22179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>
                          <a:solidFill>
                            <a:srgbClr val="FFFFFF"/>
                          </a:solidFill>
                        </a:rPr>
                        <a:t>VC</a:t>
                      </a: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>
                          <a:solidFill>
                            <a:srgbClr val="FFFFFF"/>
                          </a:solidFill>
                        </a:rPr>
                        <a:t>VCC</a:t>
                      </a: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err="1">
                          <a:solidFill>
                            <a:srgbClr val="FFFFFF"/>
                          </a:solidFill>
                        </a:rPr>
                        <a:t>VCe</a:t>
                      </a: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071681"/>
                  </a:ext>
                </a:extLst>
              </a:tr>
              <a:tr h="1377728"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099122"/>
                  </a:ext>
                </a:extLst>
              </a:tr>
              <a:tr h="1377728"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637800"/>
                  </a:ext>
                </a:extLst>
              </a:tr>
              <a:tr h="1377728"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9658" marR="221795" marT="221795" marB="221795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86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71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76BC5-ADF6-4CF8-98DC-D7EE4ED6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8"/>
            <a:ext cx="3401961" cy="34947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</a:rPr>
              <a:t>Answer key (don't look till the end!!) 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294754"/>
            <a:ext cx="3200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8D4480B4-953D-41FA-9052-09AB3A02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C4744141-60BF-416D-ADC3-41D5A68E09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536014"/>
              </p:ext>
            </p:extLst>
          </p:nvPr>
        </p:nvGraphicFramePr>
        <p:xfrm>
          <a:off x="633999" y="1006375"/>
          <a:ext cx="6912220" cy="4321570"/>
        </p:xfrm>
        <a:graphic>
          <a:graphicData uri="http://schemas.openxmlformats.org/drawingml/2006/table">
            <a:tbl>
              <a:tblPr firstRow="1" bandRow="1">
                <a:noFill/>
                <a:tableStyleId>{8EC20E35-A176-4012-BC5E-935CFFF8708E}</a:tableStyleId>
              </a:tblPr>
              <a:tblGrid>
                <a:gridCol w="1803795">
                  <a:extLst>
                    <a:ext uri="{9D8B030D-6E8A-4147-A177-3AD203B41FA5}">
                      <a16:colId xmlns:a16="http://schemas.microsoft.com/office/drawing/2014/main" val="3749834130"/>
                    </a:ext>
                  </a:extLst>
                </a:gridCol>
                <a:gridCol w="1524280">
                  <a:extLst>
                    <a:ext uri="{9D8B030D-6E8A-4147-A177-3AD203B41FA5}">
                      <a16:colId xmlns:a16="http://schemas.microsoft.com/office/drawing/2014/main" val="3802769190"/>
                    </a:ext>
                  </a:extLst>
                </a:gridCol>
                <a:gridCol w="1827238">
                  <a:extLst>
                    <a:ext uri="{9D8B030D-6E8A-4147-A177-3AD203B41FA5}">
                      <a16:colId xmlns:a16="http://schemas.microsoft.com/office/drawing/2014/main" val="543069293"/>
                    </a:ext>
                  </a:extLst>
                </a:gridCol>
                <a:gridCol w="1756907">
                  <a:extLst>
                    <a:ext uri="{9D8B030D-6E8A-4147-A177-3AD203B41FA5}">
                      <a16:colId xmlns:a16="http://schemas.microsoft.com/office/drawing/2014/main" val="216116123"/>
                    </a:ext>
                  </a:extLst>
                </a:gridCol>
              </a:tblGrid>
              <a:tr h="998764">
                <a:tc>
                  <a:txBody>
                    <a:bodyPr/>
                    <a:lstStyle/>
                    <a:p>
                      <a:r>
                        <a:rPr lang="en-US" sz="3000" b="1">
                          <a:solidFill>
                            <a:srgbClr val="FFFFFF"/>
                          </a:solidFill>
                        </a:rPr>
                        <a:t>VVC</a:t>
                      </a:r>
                    </a:p>
                  </a:txBody>
                  <a:tcPr marL="421267" marR="252760" marT="252760" marB="252760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1">
                          <a:solidFill>
                            <a:srgbClr val="FFFFFF"/>
                          </a:solidFill>
                        </a:rPr>
                        <a:t>VC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1">
                          <a:solidFill>
                            <a:srgbClr val="FFFFFF"/>
                          </a:solidFill>
                        </a:rPr>
                        <a:t>VCC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1" err="1">
                          <a:solidFill>
                            <a:srgbClr val="FFFFFF"/>
                          </a:solidFill>
                        </a:rPr>
                        <a:t>VCe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071681"/>
                  </a:ext>
                </a:extLst>
              </a:tr>
              <a:tr h="1107602"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Scout</a:t>
                      </a:r>
                    </a:p>
                  </a:txBody>
                  <a:tcPr marL="421267" marR="252760" marT="252760" marB="252760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Plot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Front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Scale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099122"/>
                  </a:ext>
                </a:extLst>
              </a:tr>
              <a:tr h="1107602"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Groan</a:t>
                      </a:r>
                    </a:p>
                  </a:txBody>
                  <a:tcPr marL="421267" marR="252760" marT="252760" marB="252760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Clog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Climb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Phone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637800"/>
                  </a:ext>
                </a:extLst>
              </a:tr>
              <a:tr h="1107602"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Stain</a:t>
                      </a:r>
                    </a:p>
                  </a:txBody>
                  <a:tcPr marL="421267" marR="252760" marT="252760" marB="252760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Quit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Trust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Quote</a:t>
                      </a:r>
                    </a:p>
                  </a:txBody>
                  <a:tcPr marL="421267" marR="252760" marT="252760" marB="252760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86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05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Rectangle 13">
            <a:extLst>
              <a:ext uri="{FF2B5EF4-FFF2-40B4-BE49-F238E27FC236}">
                <a16:creationId xmlns:a16="http://schemas.microsoft.com/office/drawing/2014/main" id="{16F48AD3-C8B3-4F74-B546-F12937F7D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F473D-1972-4BE1-89C5-C14FCEF4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3053" y="921080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Make your own words!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8EE55A-7762-4A06-A287-521F84801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944911"/>
              </p:ext>
            </p:extLst>
          </p:nvPr>
        </p:nvGraphicFramePr>
        <p:xfrm>
          <a:off x="273860" y="580539"/>
          <a:ext cx="7598993" cy="5191633"/>
        </p:xfrm>
        <a:graphic>
          <a:graphicData uri="http://schemas.openxmlformats.org/drawingml/2006/table">
            <a:tbl>
              <a:tblPr firstRow="1" bandRow="1">
                <a:noFill/>
                <a:tableStyleId>{8EC20E35-A176-4012-BC5E-935CFFF8708E}</a:tableStyleId>
              </a:tblPr>
              <a:tblGrid>
                <a:gridCol w="1468223">
                  <a:extLst>
                    <a:ext uri="{9D8B030D-6E8A-4147-A177-3AD203B41FA5}">
                      <a16:colId xmlns:a16="http://schemas.microsoft.com/office/drawing/2014/main" val="2544909092"/>
                    </a:ext>
                  </a:extLst>
                </a:gridCol>
                <a:gridCol w="2196097">
                  <a:extLst>
                    <a:ext uri="{9D8B030D-6E8A-4147-A177-3AD203B41FA5}">
                      <a16:colId xmlns:a16="http://schemas.microsoft.com/office/drawing/2014/main" val="3780711170"/>
                    </a:ext>
                  </a:extLst>
                </a:gridCol>
                <a:gridCol w="2404060">
                  <a:extLst>
                    <a:ext uri="{9D8B030D-6E8A-4147-A177-3AD203B41FA5}">
                      <a16:colId xmlns:a16="http://schemas.microsoft.com/office/drawing/2014/main" val="3166690955"/>
                    </a:ext>
                  </a:extLst>
                </a:gridCol>
                <a:gridCol w="1530613">
                  <a:extLst>
                    <a:ext uri="{9D8B030D-6E8A-4147-A177-3AD203B41FA5}">
                      <a16:colId xmlns:a16="http://schemas.microsoft.com/office/drawing/2014/main" val="3597342661"/>
                    </a:ext>
                  </a:extLst>
                </a:gridCol>
              </a:tblGrid>
              <a:tr h="1243263">
                <a:tc>
                  <a:txBody>
                    <a:bodyPr/>
                    <a:lstStyle/>
                    <a:p>
                      <a:pPr rtl="0" fontAlgn="base"/>
                      <a:r>
                        <a:rPr lang="en-US" sz="27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VVC</a:t>
                      </a: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7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VC</a:t>
                      </a: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7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VCC</a:t>
                      </a:r>
                      <a:endParaRPr lang="en-US" sz="2700" b="1" err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7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VCe</a:t>
                      </a: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6639261"/>
                  </a:ext>
                </a:extLst>
              </a:tr>
              <a:tr h="1974185"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330101"/>
                  </a:ext>
                </a:extLst>
              </a:tr>
              <a:tr h="1974185"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2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​</a:t>
                      </a:r>
                      <a:endParaRPr lang="en-US" sz="20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7975" marR="208482" marT="138988" marB="1389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321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16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401B-FBE8-4AAF-83EB-2D10E8868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15810"/>
            <a:ext cx="10058400" cy="1608413"/>
          </a:xfrm>
        </p:spPr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Challenge!! Type all words in alphabetical order </a:t>
            </a:r>
            <a:br>
              <a:rPr lang="en-US">
                <a:cs typeface="Calibri Light"/>
              </a:rPr>
            </a:br>
            <a:r>
              <a:rPr lang="en-US" sz="2700">
                <a:cs typeface="Calibri Light"/>
              </a:rPr>
              <a:t>a  b  c  d  e  f  g  h  I  j  k  </a:t>
            </a:r>
            <a:r>
              <a:rPr lang="en-US" sz="2700" err="1">
                <a:cs typeface="Calibri Light"/>
              </a:rPr>
              <a:t>i</a:t>
            </a:r>
            <a:r>
              <a:rPr lang="en-US" sz="2700">
                <a:cs typeface="Calibri Light"/>
              </a:rPr>
              <a:t>  m  n  o  p  q  r  s  t  u  v  w  x  y  z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057C2-E59D-456D-82EF-A1A32CFAE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3975539" cy="3760891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1)</a:t>
            </a:r>
          </a:p>
          <a:p>
            <a:r>
              <a:rPr lang="en-US">
                <a:cs typeface="Calibri"/>
              </a:rPr>
              <a:t>2)</a:t>
            </a:r>
          </a:p>
          <a:p>
            <a:r>
              <a:rPr lang="en-US">
                <a:cs typeface="Calibri"/>
              </a:rPr>
              <a:t>3)</a:t>
            </a:r>
          </a:p>
          <a:p>
            <a:r>
              <a:rPr lang="en-US">
                <a:cs typeface="Calibri"/>
              </a:rPr>
              <a:t>4)</a:t>
            </a:r>
          </a:p>
          <a:p>
            <a:r>
              <a:rPr lang="en-US">
                <a:cs typeface="Calibri"/>
              </a:rPr>
              <a:t>5)</a:t>
            </a:r>
          </a:p>
          <a:p>
            <a:r>
              <a:rPr lang="en-US">
                <a:cs typeface="Calibri"/>
              </a:rPr>
              <a:t>6)</a:t>
            </a:r>
          </a:p>
          <a:p>
            <a:r>
              <a:rPr lang="en-US">
                <a:cs typeface="Calibri"/>
              </a:rPr>
              <a:t>7)</a:t>
            </a:r>
          </a:p>
          <a:p>
            <a:r>
              <a:rPr lang="en-US">
                <a:cs typeface="Calibri"/>
              </a:rPr>
              <a:t>8)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F77154-7D70-4E4A-8C41-7571D047CB67}"/>
              </a:ext>
            </a:extLst>
          </p:cNvPr>
          <p:cNvSpPr txBox="1">
            <a:spLocks/>
          </p:cNvSpPr>
          <p:nvPr/>
        </p:nvSpPr>
        <p:spPr>
          <a:xfrm>
            <a:off x="5606020" y="2059814"/>
            <a:ext cx="3975539" cy="3760891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cs typeface="Calibri"/>
              </a:rPr>
              <a:t>(9)</a:t>
            </a:r>
          </a:p>
          <a:p>
            <a:r>
              <a:rPr lang="en-US">
                <a:cs typeface="Calibri"/>
              </a:rPr>
              <a:t>(10)</a:t>
            </a:r>
          </a:p>
          <a:p>
            <a:r>
              <a:rPr lang="en-US">
                <a:cs typeface="Calibri"/>
              </a:rPr>
              <a:t>(11)</a:t>
            </a:r>
          </a:p>
          <a:p>
            <a:r>
              <a:rPr lang="en-US">
                <a:cs typeface="Calibri"/>
              </a:rPr>
              <a:t>(12)</a:t>
            </a:r>
          </a:p>
          <a:p>
            <a:r>
              <a:rPr lang="en-US">
                <a:cs typeface="Calibri"/>
              </a:rPr>
              <a:t>(13)</a:t>
            </a:r>
          </a:p>
          <a:p>
            <a:r>
              <a:rPr lang="en-US">
                <a:cs typeface="Calibri"/>
              </a:rPr>
              <a:t>(14)</a:t>
            </a:r>
          </a:p>
          <a:p>
            <a:r>
              <a:rPr lang="en-US">
                <a:cs typeface="Calibri"/>
              </a:rPr>
              <a:t>(15)</a:t>
            </a:r>
          </a:p>
          <a:p>
            <a:endParaRPr lang="en-US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E9B22B-CFE7-4F42-86E8-47B7CA2CFD49}"/>
              </a:ext>
            </a:extLst>
          </p:cNvPr>
          <p:cNvSpPr txBox="1"/>
          <p:nvPr/>
        </p:nvSpPr>
        <p:spPr>
          <a:xfrm>
            <a:off x="8808654" y="2016344"/>
            <a:ext cx="1797269" cy="36933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scout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plot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front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scale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groan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clog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climb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phone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stain</a:t>
            </a:r>
            <a:endParaRPr lang="en-US"/>
          </a:p>
          <a:p>
            <a:r>
              <a:rPr lang="en-US">
                <a:ea typeface="+mn-lt"/>
                <a:cs typeface="+mn-lt"/>
              </a:rPr>
              <a:t>quit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trust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quote</a:t>
            </a:r>
            <a:endParaRPr lang="en-US"/>
          </a:p>
          <a:p>
            <a:pPr algn="l"/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85902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41243B"/>
      </a:dk2>
      <a:lt2>
        <a:srgbClr val="E2E8E8"/>
      </a:lt2>
      <a:accent1>
        <a:srgbClr val="CA4A46"/>
      </a:accent1>
      <a:accent2>
        <a:srgbClr val="B83467"/>
      </a:accent2>
      <a:accent3>
        <a:srgbClr val="CA46B0"/>
      </a:accent3>
      <a:accent4>
        <a:srgbClr val="9B34B8"/>
      </a:accent4>
      <a:accent5>
        <a:srgbClr val="7646CA"/>
      </a:accent5>
      <a:accent6>
        <a:srgbClr val="494FBF"/>
      </a:accent6>
      <a:hlink>
        <a:srgbClr val="955CC8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D5D593-8ED1-4051-A801-9383A6B0A504}">
  <ds:schemaRefs>
    <ds:schemaRef ds:uri="9a9f9016-6aff-47cd-8247-d4bfe8ea27c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EDC8391-571C-4344-BC2C-0050662087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05340F-1DA0-4260-9CBB-12DD4E256D31}">
  <ds:schemaRefs>
    <ds:schemaRef ds:uri="9a9f9016-6aff-47cd-8247-d4bfe8ea27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RetrospectVTI</vt:lpstr>
      <vt:lpstr>AccentBoxVTI</vt:lpstr>
      <vt:lpstr>Sorting VVC, VC, VCC, and VCe words </vt:lpstr>
      <vt:lpstr>What is a vowel? What is a consonant? </vt:lpstr>
      <vt:lpstr>What does VVC, VC, VCC, and VCe mean?</vt:lpstr>
      <vt:lpstr>Examples of VVC, VC, VCC, and VCe words</vt:lpstr>
      <vt:lpstr>Type the words in the correct columns:  scout  groan  front   stain plot    quote  trust    quit    clog    scale  climb    phone     </vt:lpstr>
      <vt:lpstr>Answer key (don't look till the end!!) </vt:lpstr>
      <vt:lpstr>Make your own words!</vt:lpstr>
      <vt:lpstr>Challenge!! Type all words in alphabetical order  a  b  c  d  e  f  g  h  I  j  k  i  m  n  o  p  q  r  s  t  u  v  w  x  y  z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2020-04-01T16:05:37Z</dcterms:created>
  <dcterms:modified xsi:type="dcterms:W3CDTF">2020-04-15T22:42:08Z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