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A5054E-789F-456E-900F-F4541B7741FE}" v="35" dt="2020-04-16T16:21:50.698"/>
    <p1510:client id="{E31B4AF2-030F-48D6-8C23-3979414DC473}" v="32" dt="2020-04-02T20:34:55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ey Peters" userId="S::sydney.peters@lethsd.ab.ca::a2959008-df8c-4ce1-bf47-68fc1df284c7" providerId="AD" clId="Web-{E31B4AF2-030F-48D6-8C23-3979414DC473}"/>
    <pc:docChg chg="addSld modSld">
      <pc:chgData name="Sydney Peters" userId="S::sydney.peters@lethsd.ab.ca::a2959008-df8c-4ce1-bf47-68fc1df284c7" providerId="AD" clId="Web-{E31B4AF2-030F-48D6-8C23-3979414DC473}" dt="2020-04-02T20:35:04.797" v="32"/>
      <pc:docMkLst>
        <pc:docMk/>
      </pc:docMkLst>
      <pc:sldChg chg="addSp delSp modSp mod setBg">
        <pc:chgData name="Sydney Peters" userId="S::sydney.peters@lethsd.ab.ca::a2959008-df8c-4ce1-bf47-68fc1df284c7" providerId="AD" clId="Web-{E31B4AF2-030F-48D6-8C23-3979414DC473}" dt="2020-04-02T20:34:51.125" v="30"/>
        <pc:sldMkLst>
          <pc:docMk/>
          <pc:sldMk cId="109857222" sldId="256"/>
        </pc:sldMkLst>
        <pc:spChg chg="mod">
          <ac:chgData name="Sydney Peters" userId="S::sydney.peters@lethsd.ab.ca::a2959008-df8c-4ce1-bf47-68fc1df284c7" providerId="AD" clId="Web-{E31B4AF2-030F-48D6-8C23-3979414DC473}" dt="2020-04-02T20:34:47.859" v="29"/>
          <ac:spMkLst>
            <pc:docMk/>
            <pc:sldMk cId="109857222" sldId="256"/>
            <ac:spMk id="2" creationId="{00000000-0000-0000-0000-000000000000}"/>
          </ac:spMkLst>
        </pc:spChg>
        <pc:spChg chg="del mod">
          <ac:chgData name="Sydney Peters" userId="S::sydney.peters@lethsd.ab.ca::a2959008-df8c-4ce1-bf47-68fc1df284c7" providerId="AD" clId="Web-{E31B4AF2-030F-48D6-8C23-3979414DC473}" dt="2020-04-02T20:34:51.125" v="30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Sydney Peters" userId="S::sydney.peters@lethsd.ab.ca::a2959008-df8c-4ce1-bf47-68fc1df284c7" providerId="AD" clId="Web-{E31B4AF2-030F-48D6-8C23-3979414DC473}" dt="2020-04-02T20:34:47.859" v="29"/>
          <ac:spMkLst>
            <pc:docMk/>
            <pc:sldMk cId="109857222" sldId="256"/>
            <ac:spMk id="8" creationId="{23962611-DFD5-4092-AAFD-559E3DFCE2C9}"/>
          </ac:spMkLst>
        </pc:spChg>
        <pc:picChg chg="add">
          <ac:chgData name="Sydney Peters" userId="S::sydney.peters@lethsd.ab.ca::a2959008-df8c-4ce1-bf47-68fc1df284c7" providerId="AD" clId="Web-{E31B4AF2-030F-48D6-8C23-3979414DC473}" dt="2020-04-02T20:34:47.859" v="29"/>
          <ac:picMkLst>
            <pc:docMk/>
            <pc:sldMk cId="109857222" sldId="256"/>
            <ac:picMk id="10" creationId="{2270F1FA-0425-408F-9861-80BF5AFB276D}"/>
          </ac:picMkLst>
        </pc:picChg>
      </pc:sldChg>
      <pc:sldChg chg="addSp delSp modSp new mod setBg">
        <pc:chgData name="Sydney Peters" userId="S::sydney.peters@lethsd.ab.ca::a2959008-df8c-4ce1-bf47-68fc1df284c7" providerId="AD" clId="Web-{E31B4AF2-030F-48D6-8C23-3979414DC473}" dt="2020-04-02T20:35:04.797" v="32"/>
        <pc:sldMkLst>
          <pc:docMk/>
          <pc:sldMk cId="2307818197" sldId="257"/>
        </pc:sldMkLst>
        <pc:spChg chg="mod">
          <ac:chgData name="Sydney Peters" userId="S::sydney.peters@lethsd.ab.ca::a2959008-df8c-4ce1-bf47-68fc1df284c7" providerId="AD" clId="Web-{E31B4AF2-030F-48D6-8C23-3979414DC473}" dt="2020-04-02T20:35:04.797" v="32"/>
          <ac:spMkLst>
            <pc:docMk/>
            <pc:sldMk cId="2307818197" sldId="257"/>
            <ac:spMk id="2" creationId="{82CAF5E2-A8E7-4E8D-9071-05F7F3F3A826}"/>
          </ac:spMkLst>
        </pc:spChg>
        <pc:spChg chg="del">
          <ac:chgData name="Sydney Peters" userId="S::sydney.peters@lethsd.ab.ca::a2959008-df8c-4ce1-bf47-68fc1df284c7" providerId="AD" clId="Web-{E31B4AF2-030F-48D6-8C23-3979414DC473}" dt="2020-04-02T20:34:34.640" v="27"/>
          <ac:spMkLst>
            <pc:docMk/>
            <pc:sldMk cId="2307818197" sldId="257"/>
            <ac:spMk id="3" creationId="{6F4E3DA1-8F54-4F7F-A1B3-B8B1D4B423F1}"/>
          </ac:spMkLst>
        </pc:spChg>
        <pc:spChg chg="add del">
          <ac:chgData name="Sydney Peters" userId="S::sydney.peters@lethsd.ab.ca::a2959008-df8c-4ce1-bf47-68fc1df284c7" providerId="AD" clId="Web-{E31B4AF2-030F-48D6-8C23-3979414DC473}" dt="2020-04-02T20:34:55.469" v="31"/>
          <ac:spMkLst>
            <pc:docMk/>
            <pc:sldMk cId="2307818197" sldId="257"/>
            <ac:spMk id="8" creationId="{07D823EB-62E3-4A9A-9D51-6DB69850609F}"/>
          </ac:spMkLst>
        </pc:spChg>
        <pc:spChg chg="add del">
          <ac:chgData name="Sydney Peters" userId="S::sydney.peters@lethsd.ab.ca::a2959008-df8c-4ce1-bf47-68fc1df284c7" providerId="AD" clId="Web-{E31B4AF2-030F-48D6-8C23-3979414DC473}" dt="2020-04-02T20:35:04.797" v="32"/>
          <ac:spMkLst>
            <pc:docMk/>
            <pc:sldMk cId="2307818197" sldId="257"/>
            <ac:spMk id="11" creationId="{CEB41C5C-0F34-4DDA-9D7C-5E717F35F60C}"/>
          </ac:spMkLst>
        </pc:spChg>
        <pc:spChg chg="add">
          <ac:chgData name="Sydney Peters" userId="S::sydney.peters@lethsd.ab.ca::a2959008-df8c-4ce1-bf47-68fc1df284c7" providerId="AD" clId="Web-{E31B4AF2-030F-48D6-8C23-3979414DC473}" dt="2020-04-02T20:35:04.797" v="32"/>
          <ac:spMkLst>
            <pc:docMk/>
            <pc:sldMk cId="2307818197" sldId="257"/>
            <ac:spMk id="18" creationId="{2810EA4A-D297-4DD2-93C5-31115F58EC77}"/>
          </ac:spMkLst>
        </pc:spChg>
        <pc:spChg chg="add">
          <ac:chgData name="Sydney Peters" userId="S::sydney.peters@lethsd.ab.ca::a2959008-df8c-4ce1-bf47-68fc1df284c7" providerId="AD" clId="Web-{E31B4AF2-030F-48D6-8C23-3979414DC473}" dt="2020-04-02T20:35:04.797" v="32"/>
          <ac:spMkLst>
            <pc:docMk/>
            <pc:sldMk cId="2307818197" sldId="257"/>
            <ac:spMk id="22" creationId="{643A7A40-1AE6-4218-A8E0-8248174A5377}"/>
          </ac:spMkLst>
        </pc:spChg>
        <pc:picChg chg="add mod ord">
          <ac:chgData name="Sydney Peters" userId="S::sydney.peters@lethsd.ab.ca::a2959008-df8c-4ce1-bf47-68fc1df284c7" providerId="AD" clId="Web-{E31B4AF2-030F-48D6-8C23-3979414DC473}" dt="2020-04-02T20:35:04.797" v="32"/>
          <ac:picMkLst>
            <pc:docMk/>
            <pc:sldMk cId="2307818197" sldId="257"/>
            <ac:picMk id="4" creationId="{B40235D2-E4EB-4C52-9259-AB94822A254E}"/>
          </ac:picMkLst>
        </pc:picChg>
        <pc:picChg chg="add">
          <ac:chgData name="Sydney Peters" userId="S::sydney.peters@lethsd.ab.ca::a2959008-df8c-4ce1-bf47-68fc1df284c7" providerId="AD" clId="Web-{E31B4AF2-030F-48D6-8C23-3979414DC473}" dt="2020-04-02T20:35:04.797" v="32"/>
          <ac:picMkLst>
            <pc:docMk/>
            <pc:sldMk cId="2307818197" sldId="257"/>
            <ac:picMk id="20" creationId="{6FF42514-8879-4726-A5DC-9181A01AE54C}"/>
          </ac:picMkLst>
        </pc:picChg>
        <pc:cxnChg chg="add del">
          <ac:chgData name="Sydney Peters" userId="S::sydney.peters@lethsd.ab.ca::a2959008-df8c-4ce1-bf47-68fc1df284c7" providerId="AD" clId="Web-{E31B4AF2-030F-48D6-8C23-3979414DC473}" dt="2020-04-02T20:35:04.797" v="32"/>
          <ac:cxnSpMkLst>
            <pc:docMk/>
            <pc:sldMk cId="2307818197" sldId="257"/>
            <ac:cxnSpMk id="13" creationId="{57E1E5E6-F385-4E9C-B201-BA5BDE5CAD52}"/>
          </ac:cxnSpMkLst>
        </pc:cxnChg>
      </pc:sldChg>
    </pc:docChg>
  </pc:docChgLst>
  <pc:docChgLst>
    <pc:chgData name="Sydney Peters" userId="S::sydney.peters@lethsd.ab.ca::a2959008-df8c-4ce1-bf47-68fc1df284c7" providerId="AD" clId="Web-{D6A5054E-789F-456E-900F-F4541B7741FE}"/>
    <pc:docChg chg="modSld">
      <pc:chgData name="Sydney Peters" userId="S::sydney.peters@lethsd.ab.ca::a2959008-df8c-4ce1-bf47-68fc1df284c7" providerId="AD" clId="Web-{D6A5054E-789F-456E-900F-F4541B7741FE}" dt="2020-04-16T16:21:50.698" v="32" actId="688"/>
      <pc:docMkLst>
        <pc:docMk/>
      </pc:docMkLst>
      <pc:sldChg chg="modSp">
        <pc:chgData name="Sydney Peters" userId="S::sydney.peters@lethsd.ab.ca::a2959008-df8c-4ce1-bf47-68fc1df284c7" providerId="AD" clId="Web-{D6A5054E-789F-456E-900F-F4541B7741FE}" dt="2020-04-16T16:21:50.698" v="32" actId="688"/>
        <pc:sldMkLst>
          <pc:docMk/>
          <pc:sldMk cId="2307818197" sldId="257"/>
        </pc:sldMkLst>
        <pc:spChg chg="mod">
          <ac:chgData name="Sydney Peters" userId="S::sydney.peters@lethsd.ab.ca::a2959008-df8c-4ce1-bf47-68fc1df284c7" providerId="AD" clId="Web-{D6A5054E-789F-456E-900F-F4541B7741FE}" dt="2020-04-16T16:21:50.698" v="32" actId="688"/>
          <ac:spMkLst>
            <pc:docMk/>
            <pc:sldMk cId="2307818197" sldId="257"/>
            <ac:spMk id="2" creationId="{82CAF5E2-A8E7-4E8D-9071-05F7F3F3A82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hKafQt9dos?feature=oembed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s://youtu.be/0hKafQt9d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Bill Nye "Plants"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810EA4A-D297-4DD2-93C5-31115F58E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F42514-8879-4726-A5DC-9181A01AE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3" t="45716" r="30135" b="9820"/>
          <a:stretch>
            <a:fillRect/>
          </a:stretch>
        </p:blipFill>
        <p:spPr>
          <a:xfrm rot="5400000">
            <a:off x="3752077" y="2019878"/>
            <a:ext cx="6858000" cy="2818244"/>
          </a:xfrm>
          <a:custGeom>
            <a:avLst/>
            <a:gdLst>
              <a:gd name="connsiteX0" fmla="*/ 0 w 6858000"/>
              <a:gd name="connsiteY0" fmla="*/ 2818244 h 2818244"/>
              <a:gd name="connsiteX1" fmla="*/ 0 w 6858000"/>
              <a:gd name="connsiteY1" fmla="*/ 0 h 2818244"/>
              <a:gd name="connsiteX2" fmla="*/ 6858000 w 6858000"/>
              <a:gd name="connsiteY2" fmla="*/ 0 h 2818244"/>
              <a:gd name="connsiteX3" fmla="*/ 6857999 w 6858000"/>
              <a:gd name="connsiteY3" fmla="*/ 2818244 h 2818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2818244">
                <a:moveTo>
                  <a:pt x="0" y="2818244"/>
                </a:moveTo>
                <a:lnTo>
                  <a:pt x="0" y="0"/>
                </a:lnTo>
                <a:lnTo>
                  <a:pt x="6858000" y="0"/>
                </a:lnTo>
                <a:lnTo>
                  <a:pt x="6857999" y="2818244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CAF5E2-A8E7-4E8D-9071-05F7F3F3A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9947" y="580651"/>
            <a:ext cx="3404937" cy="460132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Watch the video and fill out the worksheet :)</a:t>
            </a:r>
            <a:br>
              <a:rPr lang="en-US" dirty="0">
                <a:solidFill>
                  <a:srgbClr val="FFFFFF"/>
                </a:solidFill>
                <a:cs typeface="Calibri Light"/>
              </a:rPr>
            </a:br>
            <a:br>
              <a:rPr lang="en-US" dirty="0">
                <a:cs typeface="Calibri Light"/>
              </a:rPr>
            </a:br>
            <a:r>
              <a:rPr lang="en-US" dirty="0">
                <a:solidFill>
                  <a:srgbClr val="FFFFFF"/>
                </a:solidFill>
                <a:cs typeface="Calibri Light"/>
              </a:rPr>
              <a:t>Click here</a:t>
            </a:r>
            <a:br>
              <a:rPr lang="en-US" dirty="0"/>
            </a:br>
            <a:r>
              <a:rPr lang="en-US" dirty="0">
                <a:ea typeface="+mj-lt"/>
                <a:cs typeface="+mj-lt"/>
                <a:hlinkClick r:id="rId4"/>
              </a:rPr>
              <a:t>Bill Nye Plants</a:t>
            </a:r>
            <a:br>
              <a:rPr lang="en-US" dirty="0">
                <a:ea typeface="+mj-lt"/>
                <a:cs typeface="+mj-lt"/>
              </a:rPr>
            </a:br>
            <a:endParaRPr lang="en-US" kern="1200" dirty="0">
              <a:solidFill>
                <a:srgbClr val="FFFFFF"/>
              </a:solidFill>
              <a:latin typeface="+mj-lt"/>
              <a:cs typeface="Calibri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43A7A40-1AE6-4218-A8E0-8248174A5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12946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B40235D2-E4EB-4C52-9259-AB94822A254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804672" y="1127419"/>
            <a:ext cx="6137549" cy="460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18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7" ma:contentTypeDescription="Create a new document." ma:contentTypeScope="" ma:versionID="ebf6778b5297c118730156b7e7e57efd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136b3f78feb3cbb04042d7c7f1babbcd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E1D14D-67FF-47B3-BDC4-8164E8A9964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D22C012-3E17-4155-A362-0D23FB2331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EA1F8C-F3BA-4F38-8F87-3D22692DB1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9f9016-6aff-47cd-8247-d4bfe8ea27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Bill Nye "Plants"</vt:lpstr>
      <vt:lpstr>Watch the video and fill out the worksheet :)  Click here Bill Nye Plants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22</cp:revision>
  <dcterms:created xsi:type="dcterms:W3CDTF">2020-04-02T20:34:05Z</dcterms:created>
  <dcterms:modified xsi:type="dcterms:W3CDTF">2020-04-16T16:21:51Z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