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A8613F-0ECA-4E50-B4A0-45D6CD8BA0A1}" v="19" dt="2020-04-16T16:19:51.975"/>
    <p1510:client id="{5C17FCE2-06D1-474E-BE5F-970ED5A41121}" v="25" dt="2020-04-16T16:23:13.823"/>
    <p1510:client id="{B2985369-3900-4A15-9CF1-2AED6C1268B1}" v="84" dt="2020-04-02T20:52:11.5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dney Peters" userId="S::sydney.peters@lethsd.ab.ca::a2959008-df8c-4ce1-bf47-68fc1df284c7" providerId="AD" clId="Web-{B2985369-3900-4A15-9CF1-2AED6C1268B1}"/>
    <pc:docChg chg="addSld modSld addMainMaster delMainMaster">
      <pc:chgData name="Sydney Peters" userId="S::sydney.peters@lethsd.ab.ca::a2959008-df8c-4ce1-bf47-68fc1df284c7" providerId="AD" clId="Web-{B2985369-3900-4A15-9CF1-2AED6C1268B1}" dt="2020-04-02T20:52:11.562" v="82" actId="1076"/>
      <pc:docMkLst>
        <pc:docMk/>
      </pc:docMkLst>
      <pc:sldChg chg="addSp delSp modSp mod setBg modClrScheme chgLayout">
        <pc:chgData name="Sydney Peters" userId="S::sydney.peters@lethsd.ab.ca::a2959008-df8c-4ce1-bf47-68fc1df284c7" providerId="AD" clId="Web-{B2985369-3900-4A15-9CF1-2AED6C1268B1}" dt="2020-04-02T20:51:31.498" v="73" actId="20577"/>
        <pc:sldMkLst>
          <pc:docMk/>
          <pc:sldMk cId="109857222" sldId="256"/>
        </pc:sldMkLst>
        <pc:spChg chg="mod">
          <ac:chgData name="Sydney Peters" userId="S::sydney.peters@lethsd.ab.ca::a2959008-df8c-4ce1-bf47-68fc1df284c7" providerId="AD" clId="Web-{B2985369-3900-4A15-9CF1-2AED6C1268B1}" dt="2020-04-02T20:51:31.498" v="73" actId="20577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Sydney Peters" userId="S::sydney.peters@lethsd.ab.ca::a2959008-df8c-4ce1-bf47-68fc1df284c7" providerId="AD" clId="Web-{B2985369-3900-4A15-9CF1-2AED6C1268B1}" dt="2020-04-02T20:50:21.542" v="13"/>
          <ac:spMkLst>
            <pc:docMk/>
            <pc:sldMk cId="109857222" sldId="256"/>
            <ac:spMk id="3" creationId="{00000000-0000-0000-0000-000000000000}"/>
          </ac:spMkLst>
        </pc:spChg>
        <pc:spChg chg="add">
          <ac:chgData name="Sydney Peters" userId="S::sydney.peters@lethsd.ab.ca::a2959008-df8c-4ce1-bf47-68fc1df284c7" providerId="AD" clId="Web-{B2985369-3900-4A15-9CF1-2AED6C1268B1}" dt="2020-04-02T20:50:31.308" v="14"/>
          <ac:spMkLst>
            <pc:docMk/>
            <pc:sldMk cId="109857222" sldId="256"/>
            <ac:spMk id="8" creationId="{06DA9DF9-31F7-4056-B42E-878CC92417B8}"/>
          </ac:spMkLst>
        </pc:spChg>
        <pc:picChg chg="add">
          <ac:chgData name="Sydney Peters" userId="S::sydney.peters@lethsd.ab.ca::a2959008-df8c-4ce1-bf47-68fc1df284c7" providerId="AD" clId="Web-{B2985369-3900-4A15-9CF1-2AED6C1268B1}" dt="2020-04-02T20:50:31.308" v="14"/>
          <ac:picMkLst>
            <pc:docMk/>
            <pc:sldMk cId="109857222" sldId="256"/>
            <ac:picMk id="4" creationId="{B7CB2220-6222-4343-A02A-3DBC08E25589}"/>
          </ac:picMkLst>
        </pc:picChg>
      </pc:sldChg>
      <pc:sldChg chg="addSp delSp modSp new mod setBg setClrOvrMap">
        <pc:chgData name="Sydney Peters" userId="S::sydney.peters@lethsd.ab.ca::a2959008-df8c-4ce1-bf47-68fc1df284c7" providerId="AD" clId="Web-{B2985369-3900-4A15-9CF1-2AED6C1268B1}" dt="2020-04-02T20:52:11.562" v="82" actId="1076"/>
        <pc:sldMkLst>
          <pc:docMk/>
          <pc:sldMk cId="3066259084" sldId="257"/>
        </pc:sldMkLst>
        <pc:spChg chg="mod">
          <ac:chgData name="Sydney Peters" userId="S::sydney.peters@lethsd.ab.ca::a2959008-df8c-4ce1-bf47-68fc1df284c7" providerId="AD" clId="Web-{B2985369-3900-4A15-9CF1-2AED6C1268B1}" dt="2020-04-02T20:51:58.421" v="77"/>
          <ac:spMkLst>
            <pc:docMk/>
            <pc:sldMk cId="3066259084" sldId="257"/>
            <ac:spMk id="2" creationId="{40B18FDE-0E93-426E-8AB2-1D0F0BE3A84E}"/>
          </ac:spMkLst>
        </pc:spChg>
        <pc:spChg chg="del">
          <ac:chgData name="Sydney Peters" userId="S::sydney.peters@lethsd.ab.ca::a2959008-df8c-4ce1-bf47-68fc1df284c7" providerId="AD" clId="Web-{B2985369-3900-4A15-9CF1-2AED6C1268B1}" dt="2020-04-02T20:51:39.514" v="76"/>
          <ac:spMkLst>
            <pc:docMk/>
            <pc:sldMk cId="3066259084" sldId="257"/>
            <ac:spMk id="3" creationId="{28360E76-37F5-4FFA-AE00-3D0681FECD42}"/>
          </ac:spMkLst>
        </pc:spChg>
        <pc:spChg chg="add">
          <ac:chgData name="Sydney Peters" userId="S::sydney.peters@lethsd.ab.ca::a2959008-df8c-4ce1-bf47-68fc1df284c7" providerId="AD" clId="Web-{B2985369-3900-4A15-9CF1-2AED6C1268B1}" dt="2020-04-02T20:51:58.421" v="77"/>
          <ac:spMkLst>
            <pc:docMk/>
            <pc:sldMk cId="3066259084" sldId="257"/>
            <ac:spMk id="9" creationId="{0D57E7FA-E8FC-45AC-868F-CDC8144939D6}"/>
          </ac:spMkLst>
        </pc:spChg>
        <pc:spChg chg="add">
          <ac:chgData name="Sydney Peters" userId="S::sydney.peters@lethsd.ab.ca::a2959008-df8c-4ce1-bf47-68fc1df284c7" providerId="AD" clId="Web-{B2985369-3900-4A15-9CF1-2AED6C1268B1}" dt="2020-04-02T20:51:58.421" v="77"/>
          <ac:spMkLst>
            <pc:docMk/>
            <pc:sldMk cId="3066259084" sldId="257"/>
            <ac:spMk id="11" creationId="{C73035C9-93C9-4A1C-B191-8129054EC5ED}"/>
          </ac:spMkLst>
        </pc:spChg>
        <pc:spChg chg="add">
          <ac:chgData name="Sydney Peters" userId="S::sydney.peters@lethsd.ab.ca::a2959008-df8c-4ce1-bf47-68fc1df284c7" providerId="AD" clId="Web-{B2985369-3900-4A15-9CF1-2AED6C1268B1}" dt="2020-04-02T20:51:58.421" v="77"/>
          <ac:spMkLst>
            <pc:docMk/>
            <pc:sldMk cId="3066259084" sldId="257"/>
            <ac:spMk id="13" creationId="{78BE7659-AD33-490C-A3D6-05980CABE014}"/>
          </ac:spMkLst>
        </pc:spChg>
        <pc:spChg chg="add">
          <ac:chgData name="Sydney Peters" userId="S::sydney.peters@lethsd.ab.ca::a2959008-df8c-4ce1-bf47-68fc1df284c7" providerId="AD" clId="Web-{B2985369-3900-4A15-9CF1-2AED6C1268B1}" dt="2020-04-02T20:51:58.421" v="77"/>
          <ac:spMkLst>
            <pc:docMk/>
            <pc:sldMk cId="3066259084" sldId="257"/>
            <ac:spMk id="15" creationId="{EED8D03E-F375-4E67-B932-FF9B007BB420}"/>
          </ac:spMkLst>
        </pc:spChg>
        <pc:picChg chg="add mod ord">
          <ac:chgData name="Sydney Peters" userId="S::sydney.peters@lethsd.ab.ca::a2959008-df8c-4ce1-bf47-68fc1df284c7" providerId="AD" clId="Web-{B2985369-3900-4A15-9CF1-2AED6C1268B1}" dt="2020-04-02T20:52:11.562" v="82" actId="1076"/>
          <ac:picMkLst>
            <pc:docMk/>
            <pc:sldMk cId="3066259084" sldId="257"/>
            <ac:picMk id="4" creationId="{FC353E40-EB90-420F-8CCA-B6637A12405E}"/>
          </ac:picMkLst>
        </pc:picChg>
      </pc:sldChg>
      <pc:sldMasterChg chg="del delSldLayout">
        <pc:chgData name="Sydney Peters" userId="S::sydney.peters@lethsd.ab.ca::a2959008-df8c-4ce1-bf47-68fc1df284c7" providerId="AD" clId="Web-{B2985369-3900-4A15-9CF1-2AED6C1268B1}" dt="2020-04-02T20:50:31.308" v="14"/>
        <pc:sldMasterMkLst>
          <pc:docMk/>
          <pc:sldMasterMk cId="2460954070" sldId="2147483660"/>
        </pc:sldMasterMkLst>
        <pc:sldLayoutChg chg="del">
          <pc:chgData name="Sydney Peters" userId="S::sydney.peters@lethsd.ab.ca::a2959008-df8c-4ce1-bf47-68fc1df284c7" providerId="AD" clId="Web-{B2985369-3900-4A15-9CF1-2AED6C1268B1}" dt="2020-04-02T20:50:31.308" v="14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Sydney Peters" userId="S::sydney.peters@lethsd.ab.ca::a2959008-df8c-4ce1-bf47-68fc1df284c7" providerId="AD" clId="Web-{B2985369-3900-4A15-9CF1-2AED6C1268B1}" dt="2020-04-02T20:50:31.308" v="14"/>
          <pc:sldLayoutMkLst>
            <pc:docMk/>
            <pc:sldMasterMk cId="2460954070" sldId="2147483660"/>
            <pc:sldLayoutMk cId="949138452" sldId="2147483662"/>
          </pc:sldLayoutMkLst>
        </pc:sldLayoutChg>
        <pc:sldLayoutChg chg="del">
          <pc:chgData name="Sydney Peters" userId="S::sydney.peters@lethsd.ab.ca::a2959008-df8c-4ce1-bf47-68fc1df284c7" providerId="AD" clId="Web-{B2985369-3900-4A15-9CF1-2AED6C1268B1}" dt="2020-04-02T20:50:31.308" v="14"/>
          <pc:sldLayoutMkLst>
            <pc:docMk/>
            <pc:sldMasterMk cId="2460954070" sldId="2147483660"/>
            <pc:sldLayoutMk cId="2591524520" sldId="2147483663"/>
          </pc:sldLayoutMkLst>
        </pc:sldLayoutChg>
        <pc:sldLayoutChg chg="del">
          <pc:chgData name="Sydney Peters" userId="S::sydney.peters@lethsd.ab.ca::a2959008-df8c-4ce1-bf47-68fc1df284c7" providerId="AD" clId="Web-{B2985369-3900-4A15-9CF1-2AED6C1268B1}" dt="2020-04-02T20:50:31.308" v="14"/>
          <pc:sldLayoutMkLst>
            <pc:docMk/>
            <pc:sldMasterMk cId="2460954070" sldId="2147483660"/>
            <pc:sldLayoutMk cId="1203092039" sldId="2147483664"/>
          </pc:sldLayoutMkLst>
        </pc:sldLayoutChg>
        <pc:sldLayoutChg chg="del">
          <pc:chgData name="Sydney Peters" userId="S::sydney.peters@lethsd.ab.ca::a2959008-df8c-4ce1-bf47-68fc1df284c7" providerId="AD" clId="Web-{B2985369-3900-4A15-9CF1-2AED6C1268B1}" dt="2020-04-02T20:50:31.308" v="14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Sydney Peters" userId="S::sydney.peters@lethsd.ab.ca::a2959008-df8c-4ce1-bf47-68fc1df284c7" providerId="AD" clId="Web-{B2985369-3900-4A15-9CF1-2AED6C1268B1}" dt="2020-04-02T20:50:31.308" v="14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Sydney Peters" userId="S::sydney.peters@lethsd.ab.ca::a2959008-df8c-4ce1-bf47-68fc1df284c7" providerId="AD" clId="Web-{B2985369-3900-4A15-9CF1-2AED6C1268B1}" dt="2020-04-02T20:50:31.308" v="14"/>
          <pc:sldLayoutMkLst>
            <pc:docMk/>
            <pc:sldMasterMk cId="2460954070" sldId="2147483660"/>
            <pc:sldLayoutMk cId="3146388984" sldId="2147483667"/>
          </pc:sldLayoutMkLst>
        </pc:sldLayoutChg>
        <pc:sldLayoutChg chg="del">
          <pc:chgData name="Sydney Peters" userId="S::sydney.peters@lethsd.ab.ca::a2959008-df8c-4ce1-bf47-68fc1df284c7" providerId="AD" clId="Web-{B2985369-3900-4A15-9CF1-2AED6C1268B1}" dt="2020-04-02T20:50:31.308" v="14"/>
          <pc:sldLayoutMkLst>
            <pc:docMk/>
            <pc:sldMasterMk cId="2460954070" sldId="2147483660"/>
            <pc:sldLayoutMk cId="3171841454" sldId="2147483668"/>
          </pc:sldLayoutMkLst>
        </pc:sldLayoutChg>
        <pc:sldLayoutChg chg="del">
          <pc:chgData name="Sydney Peters" userId="S::sydney.peters@lethsd.ab.ca::a2959008-df8c-4ce1-bf47-68fc1df284c7" providerId="AD" clId="Web-{B2985369-3900-4A15-9CF1-2AED6C1268B1}" dt="2020-04-02T20:50:31.308" v="14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Sydney Peters" userId="S::sydney.peters@lethsd.ab.ca::a2959008-df8c-4ce1-bf47-68fc1df284c7" providerId="AD" clId="Web-{B2985369-3900-4A15-9CF1-2AED6C1268B1}" dt="2020-04-02T20:50:31.308" v="14"/>
          <pc:sldLayoutMkLst>
            <pc:docMk/>
            <pc:sldMasterMk cId="2460954070" sldId="2147483660"/>
            <pc:sldLayoutMk cId="2202905451" sldId="2147483670"/>
          </pc:sldLayoutMkLst>
        </pc:sldLayoutChg>
        <pc:sldLayoutChg chg="del">
          <pc:chgData name="Sydney Peters" userId="S::sydney.peters@lethsd.ab.ca::a2959008-df8c-4ce1-bf47-68fc1df284c7" providerId="AD" clId="Web-{B2985369-3900-4A15-9CF1-2AED6C1268B1}" dt="2020-04-02T20:50:31.308" v="14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addSldLayout">
        <pc:chgData name="Sydney Peters" userId="S::sydney.peters@lethsd.ab.ca::a2959008-df8c-4ce1-bf47-68fc1df284c7" providerId="AD" clId="Web-{B2985369-3900-4A15-9CF1-2AED6C1268B1}" dt="2020-04-02T20:50:31.308" v="14"/>
        <pc:sldMasterMkLst>
          <pc:docMk/>
          <pc:sldMasterMk cId="2280446323" sldId="2147483744"/>
        </pc:sldMasterMkLst>
        <pc:sldLayoutChg chg="add">
          <pc:chgData name="Sydney Peters" userId="S::sydney.peters@lethsd.ab.ca::a2959008-df8c-4ce1-bf47-68fc1df284c7" providerId="AD" clId="Web-{B2985369-3900-4A15-9CF1-2AED6C1268B1}" dt="2020-04-02T20:50:31.308" v="14"/>
          <pc:sldLayoutMkLst>
            <pc:docMk/>
            <pc:sldMasterMk cId="2280446323" sldId="2147483744"/>
            <pc:sldLayoutMk cId="3588439196" sldId="2147483732"/>
          </pc:sldLayoutMkLst>
        </pc:sldLayoutChg>
        <pc:sldLayoutChg chg="add">
          <pc:chgData name="Sydney Peters" userId="S::sydney.peters@lethsd.ab.ca::a2959008-df8c-4ce1-bf47-68fc1df284c7" providerId="AD" clId="Web-{B2985369-3900-4A15-9CF1-2AED6C1268B1}" dt="2020-04-02T20:50:31.308" v="14"/>
          <pc:sldLayoutMkLst>
            <pc:docMk/>
            <pc:sldMasterMk cId="2280446323" sldId="2147483744"/>
            <pc:sldLayoutMk cId="1225348199" sldId="2147483733"/>
          </pc:sldLayoutMkLst>
        </pc:sldLayoutChg>
        <pc:sldLayoutChg chg="add">
          <pc:chgData name="Sydney Peters" userId="S::sydney.peters@lethsd.ab.ca::a2959008-df8c-4ce1-bf47-68fc1df284c7" providerId="AD" clId="Web-{B2985369-3900-4A15-9CF1-2AED6C1268B1}" dt="2020-04-02T20:50:31.308" v="14"/>
          <pc:sldLayoutMkLst>
            <pc:docMk/>
            <pc:sldMasterMk cId="2280446323" sldId="2147483744"/>
            <pc:sldLayoutMk cId="1369982133" sldId="2147483734"/>
          </pc:sldLayoutMkLst>
        </pc:sldLayoutChg>
        <pc:sldLayoutChg chg="add">
          <pc:chgData name="Sydney Peters" userId="S::sydney.peters@lethsd.ab.ca::a2959008-df8c-4ce1-bf47-68fc1df284c7" providerId="AD" clId="Web-{B2985369-3900-4A15-9CF1-2AED6C1268B1}" dt="2020-04-02T20:50:31.308" v="14"/>
          <pc:sldLayoutMkLst>
            <pc:docMk/>
            <pc:sldMasterMk cId="2280446323" sldId="2147483744"/>
            <pc:sldLayoutMk cId="496725515" sldId="2147483735"/>
          </pc:sldLayoutMkLst>
        </pc:sldLayoutChg>
        <pc:sldLayoutChg chg="add">
          <pc:chgData name="Sydney Peters" userId="S::sydney.peters@lethsd.ab.ca::a2959008-df8c-4ce1-bf47-68fc1df284c7" providerId="AD" clId="Web-{B2985369-3900-4A15-9CF1-2AED6C1268B1}" dt="2020-04-02T20:50:31.308" v="14"/>
          <pc:sldLayoutMkLst>
            <pc:docMk/>
            <pc:sldMasterMk cId="2280446323" sldId="2147483744"/>
            <pc:sldLayoutMk cId="3004416460" sldId="2147483736"/>
          </pc:sldLayoutMkLst>
        </pc:sldLayoutChg>
        <pc:sldLayoutChg chg="add">
          <pc:chgData name="Sydney Peters" userId="S::sydney.peters@lethsd.ab.ca::a2959008-df8c-4ce1-bf47-68fc1df284c7" providerId="AD" clId="Web-{B2985369-3900-4A15-9CF1-2AED6C1268B1}" dt="2020-04-02T20:50:31.308" v="14"/>
          <pc:sldLayoutMkLst>
            <pc:docMk/>
            <pc:sldMasterMk cId="2280446323" sldId="2147483744"/>
            <pc:sldLayoutMk cId="567076102" sldId="2147483737"/>
          </pc:sldLayoutMkLst>
        </pc:sldLayoutChg>
        <pc:sldLayoutChg chg="add">
          <pc:chgData name="Sydney Peters" userId="S::sydney.peters@lethsd.ab.ca::a2959008-df8c-4ce1-bf47-68fc1df284c7" providerId="AD" clId="Web-{B2985369-3900-4A15-9CF1-2AED6C1268B1}" dt="2020-04-02T20:50:31.308" v="14"/>
          <pc:sldLayoutMkLst>
            <pc:docMk/>
            <pc:sldMasterMk cId="2280446323" sldId="2147483744"/>
            <pc:sldLayoutMk cId="1814860397" sldId="2147483738"/>
          </pc:sldLayoutMkLst>
        </pc:sldLayoutChg>
        <pc:sldLayoutChg chg="add">
          <pc:chgData name="Sydney Peters" userId="S::sydney.peters@lethsd.ab.ca::a2959008-df8c-4ce1-bf47-68fc1df284c7" providerId="AD" clId="Web-{B2985369-3900-4A15-9CF1-2AED6C1268B1}" dt="2020-04-02T20:50:31.308" v="14"/>
          <pc:sldLayoutMkLst>
            <pc:docMk/>
            <pc:sldMasterMk cId="2280446323" sldId="2147483744"/>
            <pc:sldLayoutMk cId="2409794159" sldId="2147483739"/>
          </pc:sldLayoutMkLst>
        </pc:sldLayoutChg>
        <pc:sldLayoutChg chg="add">
          <pc:chgData name="Sydney Peters" userId="S::sydney.peters@lethsd.ab.ca::a2959008-df8c-4ce1-bf47-68fc1df284c7" providerId="AD" clId="Web-{B2985369-3900-4A15-9CF1-2AED6C1268B1}" dt="2020-04-02T20:50:31.308" v="14"/>
          <pc:sldLayoutMkLst>
            <pc:docMk/>
            <pc:sldMasterMk cId="2280446323" sldId="2147483744"/>
            <pc:sldLayoutMk cId="2635089397" sldId="2147483740"/>
          </pc:sldLayoutMkLst>
        </pc:sldLayoutChg>
        <pc:sldLayoutChg chg="add">
          <pc:chgData name="Sydney Peters" userId="S::sydney.peters@lethsd.ab.ca::a2959008-df8c-4ce1-bf47-68fc1df284c7" providerId="AD" clId="Web-{B2985369-3900-4A15-9CF1-2AED6C1268B1}" dt="2020-04-02T20:50:31.308" v="14"/>
          <pc:sldLayoutMkLst>
            <pc:docMk/>
            <pc:sldMasterMk cId="2280446323" sldId="2147483744"/>
            <pc:sldLayoutMk cId="1511327120" sldId="2147483741"/>
          </pc:sldLayoutMkLst>
        </pc:sldLayoutChg>
        <pc:sldLayoutChg chg="add">
          <pc:chgData name="Sydney Peters" userId="S::sydney.peters@lethsd.ab.ca::a2959008-df8c-4ce1-bf47-68fc1df284c7" providerId="AD" clId="Web-{B2985369-3900-4A15-9CF1-2AED6C1268B1}" dt="2020-04-02T20:50:31.308" v="14"/>
          <pc:sldLayoutMkLst>
            <pc:docMk/>
            <pc:sldMasterMk cId="2280446323" sldId="2147483744"/>
            <pc:sldLayoutMk cId="1786359908" sldId="2147483742"/>
          </pc:sldLayoutMkLst>
        </pc:sldLayoutChg>
        <pc:sldLayoutChg chg="add">
          <pc:chgData name="Sydney Peters" userId="S::sydney.peters@lethsd.ab.ca::a2959008-df8c-4ce1-bf47-68fc1df284c7" providerId="AD" clId="Web-{B2985369-3900-4A15-9CF1-2AED6C1268B1}" dt="2020-04-02T20:50:31.308" v="14"/>
          <pc:sldLayoutMkLst>
            <pc:docMk/>
            <pc:sldMasterMk cId="2280446323" sldId="2147483744"/>
            <pc:sldLayoutMk cId="695190530" sldId="2147483743"/>
          </pc:sldLayoutMkLst>
        </pc:sldLayoutChg>
      </pc:sldMasterChg>
    </pc:docChg>
  </pc:docChgLst>
  <pc:docChgLst>
    <pc:chgData name="Sydney Peters" userId="S::sydney.peters@lethsd.ab.ca::a2959008-df8c-4ce1-bf47-68fc1df284c7" providerId="AD" clId="Web-{5C17FCE2-06D1-474E-BE5F-970ED5A41121}"/>
    <pc:docChg chg="modSld">
      <pc:chgData name="Sydney Peters" userId="S::sydney.peters@lethsd.ab.ca::a2959008-df8c-4ce1-bf47-68fc1df284c7" providerId="AD" clId="Web-{5C17FCE2-06D1-474E-BE5F-970ED5A41121}" dt="2020-04-16T16:23:13.823" v="24" actId="20577"/>
      <pc:docMkLst>
        <pc:docMk/>
      </pc:docMkLst>
      <pc:sldChg chg="modSp">
        <pc:chgData name="Sydney Peters" userId="S::sydney.peters@lethsd.ab.ca::a2959008-df8c-4ce1-bf47-68fc1df284c7" providerId="AD" clId="Web-{5C17FCE2-06D1-474E-BE5F-970ED5A41121}" dt="2020-04-16T16:23:11.901" v="23" actId="20577"/>
        <pc:sldMkLst>
          <pc:docMk/>
          <pc:sldMk cId="3066259084" sldId="257"/>
        </pc:sldMkLst>
        <pc:spChg chg="mod">
          <ac:chgData name="Sydney Peters" userId="S::sydney.peters@lethsd.ab.ca::a2959008-df8c-4ce1-bf47-68fc1df284c7" providerId="AD" clId="Web-{5C17FCE2-06D1-474E-BE5F-970ED5A41121}" dt="2020-04-16T16:23:11.901" v="23" actId="20577"/>
          <ac:spMkLst>
            <pc:docMk/>
            <pc:sldMk cId="3066259084" sldId="257"/>
            <ac:spMk id="2" creationId="{40B18FDE-0E93-426E-8AB2-1D0F0BE3A84E}"/>
          </ac:spMkLst>
        </pc:spChg>
      </pc:sldChg>
    </pc:docChg>
  </pc:docChgLst>
  <pc:docChgLst>
    <pc:chgData name="Sydney Peters" userId="S::sydney.peters@lethsd.ab.ca::a2959008-df8c-4ce1-bf47-68fc1df284c7" providerId="AD" clId="Web-{12A8613F-0ECA-4E50-B4A0-45D6CD8BA0A1}"/>
    <pc:docChg chg="modSld">
      <pc:chgData name="Sydney Peters" userId="S::sydney.peters@lethsd.ab.ca::a2959008-df8c-4ce1-bf47-68fc1df284c7" providerId="AD" clId="Web-{12A8613F-0ECA-4E50-B4A0-45D6CD8BA0A1}" dt="2020-04-16T16:19:51.975" v="16" actId="1076"/>
      <pc:docMkLst>
        <pc:docMk/>
      </pc:docMkLst>
      <pc:sldChg chg="modSp">
        <pc:chgData name="Sydney Peters" userId="S::sydney.peters@lethsd.ab.ca::a2959008-df8c-4ce1-bf47-68fc1df284c7" providerId="AD" clId="Web-{12A8613F-0ECA-4E50-B4A0-45D6CD8BA0A1}" dt="2020-04-16T16:19:51.975" v="16" actId="1076"/>
        <pc:sldMkLst>
          <pc:docMk/>
          <pc:sldMk cId="3066259084" sldId="257"/>
        </pc:sldMkLst>
        <pc:spChg chg="mod">
          <ac:chgData name="Sydney Peters" userId="S::sydney.peters@lethsd.ab.ca::a2959008-df8c-4ce1-bf47-68fc1df284c7" providerId="AD" clId="Web-{12A8613F-0ECA-4E50-B4A0-45D6CD8BA0A1}" dt="2020-04-16T16:19:51.975" v="16" actId="1076"/>
          <ac:spMkLst>
            <pc:docMk/>
            <pc:sldMk cId="3066259084" sldId="257"/>
            <ac:spMk id="2" creationId="{40B18FDE-0E93-426E-8AB2-1D0F0BE3A84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794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725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164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860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89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327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59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90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076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439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48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982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446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37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g5BHxozBPuA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g5BHxozBPuA?feature=oembed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3468" y="643467"/>
            <a:ext cx="4620584" cy="4567137"/>
          </a:xfrm>
        </p:spPr>
        <p:txBody>
          <a:bodyPr>
            <a:normAutofit/>
          </a:bodyPr>
          <a:lstStyle/>
          <a:p>
            <a:r>
              <a:rPr lang="en-US">
                <a:cs typeface="Calibri Light"/>
              </a:rPr>
              <a:t>Bill Nye- Light and </a:t>
            </a:r>
            <a:r>
              <a:rPr lang="en-US" err="1">
                <a:cs typeface="Calibri Light"/>
              </a:rPr>
              <a:t>Colour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7CB2220-6222-4343-A02A-3DBC08E2558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494" r="24166" b="4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73035C9-93C9-4A1C-B191-8129054EC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8BE7659-AD33-490C-A3D6-05980CABE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EED8D03E-F375-4E67-B932-FF9B007BB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997530" y="387180"/>
            <a:ext cx="3850317" cy="6538623"/>
          </a:xfrm>
          <a:custGeom>
            <a:avLst/>
            <a:gdLst>
              <a:gd name="connsiteX0" fmla="*/ 0 w 3850317"/>
              <a:gd name="connsiteY0" fmla="*/ 0 h 5978116"/>
              <a:gd name="connsiteX1" fmla="*/ 3850317 w 3850317"/>
              <a:gd name="connsiteY1" fmla="*/ 0 h 5978116"/>
              <a:gd name="connsiteX2" fmla="*/ 3840373 w 3850317"/>
              <a:gd name="connsiteY2" fmla="*/ 258313 h 5978116"/>
              <a:gd name="connsiteX3" fmla="*/ 3755448 w 3850317"/>
              <a:gd name="connsiteY3" fmla="*/ 1537847 h 5978116"/>
              <a:gd name="connsiteX4" fmla="*/ 3150490 w 3850317"/>
              <a:gd name="connsiteY4" fmla="*/ 3989537 h 5978116"/>
              <a:gd name="connsiteX5" fmla="*/ 3089544 w 3850317"/>
              <a:gd name="connsiteY5" fmla="*/ 3606200 h 5978116"/>
              <a:gd name="connsiteX6" fmla="*/ 2922635 w 3850317"/>
              <a:gd name="connsiteY6" fmla="*/ 4519351 h 5978116"/>
              <a:gd name="connsiteX7" fmla="*/ 2904628 w 3850317"/>
              <a:gd name="connsiteY7" fmla="*/ 4466023 h 5978116"/>
              <a:gd name="connsiteX8" fmla="*/ 2825329 w 3850317"/>
              <a:gd name="connsiteY8" fmla="*/ 4562983 h 5978116"/>
              <a:gd name="connsiteX9" fmla="*/ 2695127 w 3850317"/>
              <a:gd name="connsiteY9" fmla="*/ 4973329 h 5978116"/>
              <a:gd name="connsiteX10" fmla="*/ 2501208 w 3850317"/>
              <a:gd name="connsiteY10" fmla="*/ 4457366 h 5978116"/>
              <a:gd name="connsiteX11" fmla="*/ 2209291 w 3850317"/>
              <a:gd name="connsiteY11" fmla="*/ 5028388 h 5978116"/>
              <a:gd name="connsiteX12" fmla="*/ 2135532 w 3850317"/>
              <a:gd name="connsiteY12" fmla="*/ 5321344 h 5978116"/>
              <a:gd name="connsiteX13" fmla="*/ 2009139 w 3850317"/>
              <a:gd name="connsiteY13" fmla="*/ 4714655 h 5978116"/>
              <a:gd name="connsiteX14" fmla="*/ 1918759 w 3850317"/>
              <a:gd name="connsiteY14" fmla="*/ 4486454 h 5978116"/>
              <a:gd name="connsiteX15" fmla="*/ 1800676 w 3850317"/>
              <a:gd name="connsiteY15" fmla="*/ 4608346 h 5978116"/>
              <a:gd name="connsiteX16" fmla="*/ 1614721 w 3850317"/>
              <a:gd name="connsiteY16" fmla="*/ 5319612 h 5978116"/>
              <a:gd name="connsiteX17" fmla="*/ 1530921 w 3850317"/>
              <a:gd name="connsiteY17" fmla="*/ 5433540 h 5978116"/>
              <a:gd name="connsiteX18" fmla="*/ 1569705 w 3850317"/>
              <a:gd name="connsiteY18" fmla="*/ 4803650 h 5978116"/>
              <a:gd name="connsiteX19" fmla="*/ 1517416 w 3850317"/>
              <a:gd name="connsiteY19" fmla="*/ 4640204 h 5978116"/>
              <a:gd name="connsiteX20" fmla="*/ 1425997 w 3850317"/>
              <a:gd name="connsiteY20" fmla="*/ 4800187 h 5978116"/>
              <a:gd name="connsiteX21" fmla="*/ 1348083 w 3850317"/>
              <a:gd name="connsiteY21" fmla="*/ 5363245 h 5978116"/>
              <a:gd name="connsiteX22" fmla="*/ 1200566 w 3850317"/>
              <a:gd name="connsiteY22" fmla="*/ 5526691 h 5978116"/>
              <a:gd name="connsiteX23" fmla="*/ 1027770 w 3850317"/>
              <a:gd name="connsiteY23" fmla="*/ 5803718 h 5978116"/>
              <a:gd name="connsiteX24" fmla="*/ 892373 w 3850317"/>
              <a:gd name="connsiteY24" fmla="*/ 5604950 h 5978116"/>
              <a:gd name="connsiteX25" fmla="*/ 681487 w 3850317"/>
              <a:gd name="connsiteY25" fmla="*/ 5914528 h 5978116"/>
              <a:gd name="connsiteX26" fmla="*/ 414155 w 3850317"/>
              <a:gd name="connsiteY26" fmla="*/ 5817569 h 5978116"/>
              <a:gd name="connsiteX27" fmla="*/ 360135 w 3850317"/>
              <a:gd name="connsiteY27" fmla="*/ 5287062 h 5978116"/>
              <a:gd name="connsiteX28" fmla="*/ 281875 w 3850317"/>
              <a:gd name="connsiteY28" fmla="*/ 4677256 h 5978116"/>
              <a:gd name="connsiteX29" fmla="*/ 237897 w 3850317"/>
              <a:gd name="connsiteY29" fmla="*/ 4207696 h 5978116"/>
              <a:gd name="connsiteX30" fmla="*/ 145093 w 3850317"/>
              <a:gd name="connsiteY30" fmla="*/ 3878379 h 5978116"/>
              <a:gd name="connsiteX31" fmla="*/ 72373 w 3850317"/>
              <a:gd name="connsiteY31" fmla="*/ 2447189 h 5978116"/>
              <a:gd name="connsiteX32" fmla="*/ 0 w 3850317"/>
              <a:gd name="connsiteY32" fmla="*/ 0 h 5978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850317" h="5978116">
                <a:moveTo>
                  <a:pt x="0" y="0"/>
                </a:moveTo>
                <a:lnTo>
                  <a:pt x="3850317" y="0"/>
                </a:lnTo>
                <a:lnTo>
                  <a:pt x="3840373" y="258313"/>
                </a:lnTo>
                <a:cubicBezTo>
                  <a:pt x="3816350" y="852957"/>
                  <a:pt x="3786959" y="1372106"/>
                  <a:pt x="3755448" y="1537847"/>
                </a:cubicBezTo>
                <a:cubicBezTo>
                  <a:pt x="3300085" y="3936555"/>
                  <a:pt x="3150490" y="3989537"/>
                  <a:pt x="3150490" y="3989537"/>
                </a:cubicBezTo>
                <a:cubicBezTo>
                  <a:pt x="3150490" y="3989537"/>
                  <a:pt x="3124172" y="3732940"/>
                  <a:pt x="3089544" y="3606200"/>
                </a:cubicBezTo>
                <a:cubicBezTo>
                  <a:pt x="3082618" y="3784537"/>
                  <a:pt x="2946529" y="4491302"/>
                  <a:pt x="2922635" y="4519351"/>
                </a:cubicBezTo>
                <a:cubicBezTo>
                  <a:pt x="2916749" y="4502729"/>
                  <a:pt x="2910515" y="4484030"/>
                  <a:pt x="2904628" y="4466023"/>
                </a:cubicBezTo>
                <a:cubicBezTo>
                  <a:pt x="2884890" y="4501344"/>
                  <a:pt x="2859958" y="4534241"/>
                  <a:pt x="2825329" y="4562983"/>
                </a:cubicBezTo>
                <a:cubicBezTo>
                  <a:pt x="2706208" y="4662020"/>
                  <a:pt x="2743260" y="4833430"/>
                  <a:pt x="2695127" y="4973329"/>
                </a:cubicBezTo>
                <a:cubicBezTo>
                  <a:pt x="2446495" y="4877408"/>
                  <a:pt x="2545186" y="4641589"/>
                  <a:pt x="2501208" y="4457366"/>
                </a:cubicBezTo>
                <a:cubicBezTo>
                  <a:pt x="2341225" y="4936277"/>
                  <a:pt x="2267120" y="4837932"/>
                  <a:pt x="2209291" y="5028388"/>
                </a:cubicBezTo>
                <a:cubicBezTo>
                  <a:pt x="2137610" y="5264900"/>
                  <a:pt x="2135532" y="5321344"/>
                  <a:pt x="2135532" y="5321344"/>
                </a:cubicBezTo>
                <a:cubicBezTo>
                  <a:pt x="2004983" y="5137467"/>
                  <a:pt x="2054502" y="4933506"/>
                  <a:pt x="2009139" y="4714655"/>
                </a:cubicBezTo>
                <a:cubicBezTo>
                  <a:pt x="1956503" y="4642281"/>
                  <a:pt x="1932264" y="4565753"/>
                  <a:pt x="1918759" y="4486454"/>
                </a:cubicBezTo>
                <a:cubicBezTo>
                  <a:pt x="1889671" y="4439359"/>
                  <a:pt x="1848463" y="4656479"/>
                  <a:pt x="1800676" y="4608346"/>
                </a:cubicBezTo>
                <a:cubicBezTo>
                  <a:pt x="1760507" y="4832391"/>
                  <a:pt x="1681208" y="5047087"/>
                  <a:pt x="1614721" y="5319612"/>
                </a:cubicBezTo>
                <a:cubicBezTo>
                  <a:pt x="1580786" y="5457780"/>
                  <a:pt x="1530574" y="5446352"/>
                  <a:pt x="1530921" y="5433540"/>
                </a:cubicBezTo>
                <a:cubicBezTo>
                  <a:pt x="1532998" y="5109418"/>
                  <a:pt x="1600177" y="5128464"/>
                  <a:pt x="1569705" y="4803650"/>
                </a:cubicBezTo>
                <a:cubicBezTo>
                  <a:pt x="1566242" y="4746167"/>
                  <a:pt x="1596022" y="4651631"/>
                  <a:pt x="1517416" y="4640204"/>
                </a:cubicBezTo>
                <a:cubicBezTo>
                  <a:pt x="1415608" y="4628430"/>
                  <a:pt x="1436385" y="4747898"/>
                  <a:pt x="1425997" y="4800187"/>
                </a:cubicBezTo>
                <a:cubicBezTo>
                  <a:pt x="1389291" y="5009342"/>
                  <a:pt x="1370938" y="5149241"/>
                  <a:pt x="1348083" y="5363245"/>
                </a:cubicBezTo>
                <a:cubicBezTo>
                  <a:pt x="1336655" y="5453625"/>
                  <a:pt x="1352931" y="5563743"/>
                  <a:pt x="1200566" y="5526691"/>
                </a:cubicBezTo>
                <a:cubicBezTo>
                  <a:pt x="1051664" y="5551623"/>
                  <a:pt x="1099105" y="5719570"/>
                  <a:pt x="1027770" y="5803718"/>
                </a:cubicBezTo>
                <a:cubicBezTo>
                  <a:pt x="945009" y="5758701"/>
                  <a:pt x="1003184" y="5640964"/>
                  <a:pt x="892373" y="5604950"/>
                </a:cubicBezTo>
                <a:cubicBezTo>
                  <a:pt x="925963" y="5772552"/>
                  <a:pt x="680448" y="5747619"/>
                  <a:pt x="681487" y="5914528"/>
                </a:cubicBezTo>
                <a:cubicBezTo>
                  <a:pt x="534662" y="6049233"/>
                  <a:pt x="467137" y="5947425"/>
                  <a:pt x="414155" y="5817569"/>
                </a:cubicBezTo>
                <a:cubicBezTo>
                  <a:pt x="348015" y="5648929"/>
                  <a:pt x="370177" y="5468515"/>
                  <a:pt x="360135" y="5287062"/>
                </a:cubicBezTo>
                <a:cubicBezTo>
                  <a:pt x="338319" y="5059207"/>
                  <a:pt x="278758" y="4907881"/>
                  <a:pt x="281875" y="4677256"/>
                </a:cubicBezTo>
                <a:cubicBezTo>
                  <a:pt x="237204" y="4527316"/>
                  <a:pt x="250017" y="4367332"/>
                  <a:pt x="237897" y="4207696"/>
                </a:cubicBezTo>
                <a:cubicBezTo>
                  <a:pt x="210194" y="3969452"/>
                  <a:pt x="176258" y="4119047"/>
                  <a:pt x="145093" y="3878379"/>
                </a:cubicBezTo>
                <a:cubicBezTo>
                  <a:pt x="114274" y="3641175"/>
                  <a:pt x="72720" y="2448920"/>
                  <a:pt x="72373" y="2447189"/>
                </a:cubicBezTo>
                <a:cubicBezTo>
                  <a:pt x="72720" y="2447189"/>
                  <a:pt x="12120" y="1233809"/>
                  <a:pt x="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B18FDE-0E93-426E-8AB2-1D0F0BE3A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4178" y="1709608"/>
            <a:ext cx="3768917" cy="343233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3100"/>
              <a:t>Watch the video and fill out the worksheet :)</a:t>
            </a:r>
            <a:br>
              <a:rPr lang="en-US" sz="3100"/>
            </a:br>
            <a:br>
              <a:rPr lang="en-US" sz="3100"/>
            </a:br>
            <a:r>
              <a:rPr lang="en-US" sz="3100"/>
              <a:t>Click Here</a:t>
            </a:r>
            <a:br>
              <a:rPr lang="en-US" sz="3100"/>
            </a:br>
            <a:r>
              <a:rPr lang="en-US" sz="3100" i="0">
                <a:ea typeface="+mj-lt"/>
                <a:cs typeface="+mj-lt"/>
                <a:hlinkClick r:id="rId3"/>
              </a:rPr>
              <a:t>Bill Nye Light and Colour</a:t>
            </a:r>
            <a:r>
              <a:rPr lang="en-US" sz="3100"/>
              <a:t> </a:t>
            </a:r>
            <a:br>
              <a:rPr lang="en-US" sz="3400"/>
            </a:br>
            <a:endParaRPr lang="en-US" sz="3400"/>
          </a:p>
        </p:txBody>
      </p:sp>
      <p:pic>
        <p:nvPicPr>
          <p:cNvPr id="4" name="Picture 4">
            <a:hlinkClick r:id="" action="ppaction://media"/>
            <a:extLst>
              <a:ext uri="{FF2B5EF4-FFF2-40B4-BE49-F238E27FC236}">
                <a16:creationId xmlns:a16="http://schemas.microsoft.com/office/drawing/2014/main" id="{FC353E40-EB90-420F-8CCA-B6637A12405E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94339" y="610873"/>
            <a:ext cx="7491041" cy="5363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2590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BrushVTI">
  <a:themeElements>
    <a:clrScheme name="AnalogousFromDarkSeedLeftStep">
      <a:dk1>
        <a:srgbClr val="000000"/>
      </a:dk1>
      <a:lt1>
        <a:srgbClr val="FFFFFF"/>
      </a:lt1>
      <a:dk2>
        <a:srgbClr val="243D41"/>
      </a:dk2>
      <a:lt2>
        <a:srgbClr val="E5E8E2"/>
      </a:lt2>
      <a:accent1>
        <a:srgbClr val="8443D1"/>
      </a:accent1>
      <a:accent2>
        <a:srgbClr val="5B57CB"/>
      </a:accent2>
      <a:accent3>
        <a:srgbClr val="3F76D0"/>
      </a:accent3>
      <a:accent4>
        <a:srgbClr val="2EA1BF"/>
      </a:accent4>
      <a:accent5>
        <a:srgbClr val="37B59A"/>
      </a:accent5>
      <a:accent6>
        <a:srgbClr val="2DBB61"/>
      </a:accent6>
      <a:hlink>
        <a:srgbClr val="30918D"/>
      </a:hlink>
      <a:folHlink>
        <a:srgbClr val="848484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F47CA7C65B444C844855EFBA80EB1D" ma:contentTypeVersion="7" ma:contentTypeDescription="Create a new document." ma:contentTypeScope="" ma:versionID="ebf6778b5297c118730156b7e7e57efd">
  <xsd:schema xmlns:xsd="http://www.w3.org/2001/XMLSchema" xmlns:xs="http://www.w3.org/2001/XMLSchema" xmlns:p="http://schemas.microsoft.com/office/2006/metadata/properties" xmlns:ns2="9a9f9016-6aff-47cd-8247-d4bfe8ea27c0" targetNamespace="http://schemas.microsoft.com/office/2006/metadata/properties" ma:root="true" ma:fieldsID="136b3f78feb3cbb04042d7c7f1babbcd" ns2:_="">
    <xsd:import namespace="9a9f9016-6aff-47cd-8247-d4bfe8ea27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f9016-6aff-47cd-8247-d4bfe8ea27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B2C7867-3FBB-4485-A1E3-AB68928023F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017100-B53B-4374-84D6-44FA01383F88}">
  <ds:schemaRefs>
    <ds:schemaRef ds:uri="9a9f9016-6aff-47cd-8247-d4bfe8ea27c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372060E-8072-49FE-98B6-78CC7D795D4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BrushVTI</vt:lpstr>
      <vt:lpstr>Bill Nye- Light and Colour</vt:lpstr>
      <vt:lpstr>Watch the video and fill out the worksheet :)  Click Here Bill Nye Light and Colour 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1</cp:revision>
  <dcterms:created xsi:type="dcterms:W3CDTF">2020-04-02T20:50:05Z</dcterms:created>
  <dcterms:modified xsi:type="dcterms:W3CDTF">2020-04-16T16:23:22Z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0x010100E6F47CA7C65B444C844855EFBA80EB1D</vt:lpwstr>
  </property>
</Properties>
</file>