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8613F-0ECA-4E50-B4A0-45D6CD8BA0A1}" v="19" dt="2020-04-16T16:19:51.975"/>
    <p1510:client id="{5C17FCE2-06D1-474E-BE5F-970ED5A41121}" v="25" dt="2020-04-16T16:23:13.823"/>
    <p1510:client id="{B2985369-3900-4A15-9CF1-2AED6C1268B1}" v="84" dt="2020-04-02T20:52:11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dney Peters" userId="S::sydney.peters@lethsd.ab.ca::a2959008-df8c-4ce1-bf47-68fc1df284c7" providerId="AD" clId="Web-{B2985369-3900-4A15-9CF1-2AED6C1268B1}"/>
    <pc:docChg chg="addSld modSld addMainMaster delMainMaster">
      <pc:chgData name="Sydney Peters" userId="S::sydney.peters@lethsd.ab.ca::a2959008-df8c-4ce1-bf47-68fc1df284c7" providerId="AD" clId="Web-{B2985369-3900-4A15-9CF1-2AED6C1268B1}" dt="2020-04-02T20:52:11.562" v="82" actId="1076"/>
      <pc:docMkLst>
        <pc:docMk/>
      </pc:docMkLst>
      <pc:sldChg chg="addSp delSp modSp mod setBg modClrScheme chgLayout">
        <pc:chgData name="Sydney Peters" userId="S::sydney.peters@lethsd.ab.ca::a2959008-df8c-4ce1-bf47-68fc1df284c7" providerId="AD" clId="Web-{B2985369-3900-4A15-9CF1-2AED6C1268B1}" dt="2020-04-02T20:51:31.498" v="73" actId="20577"/>
        <pc:sldMkLst>
          <pc:docMk/>
          <pc:sldMk cId="109857222" sldId="256"/>
        </pc:sldMkLst>
        <pc:spChg chg="mod">
          <ac:chgData name="Sydney Peters" userId="S::sydney.peters@lethsd.ab.ca::a2959008-df8c-4ce1-bf47-68fc1df284c7" providerId="AD" clId="Web-{B2985369-3900-4A15-9CF1-2AED6C1268B1}" dt="2020-04-02T20:51:31.498" v="73" actId="20577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Sydney Peters" userId="S::sydney.peters@lethsd.ab.ca::a2959008-df8c-4ce1-bf47-68fc1df284c7" providerId="AD" clId="Web-{B2985369-3900-4A15-9CF1-2AED6C1268B1}" dt="2020-04-02T20:50:21.542" v="13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ydney Peters" userId="S::sydney.peters@lethsd.ab.ca::a2959008-df8c-4ce1-bf47-68fc1df284c7" providerId="AD" clId="Web-{B2985369-3900-4A15-9CF1-2AED6C1268B1}" dt="2020-04-02T20:50:31.308" v="14"/>
          <ac:spMkLst>
            <pc:docMk/>
            <pc:sldMk cId="109857222" sldId="256"/>
            <ac:spMk id="8" creationId="{06DA9DF9-31F7-4056-B42E-878CC92417B8}"/>
          </ac:spMkLst>
        </pc:spChg>
        <pc:picChg chg="add">
          <ac:chgData name="Sydney Peters" userId="S::sydney.peters@lethsd.ab.ca::a2959008-df8c-4ce1-bf47-68fc1df284c7" providerId="AD" clId="Web-{B2985369-3900-4A15-9CF1-2AED6C1268B1}" dt="2020-04-02T20:50:31.308" v="14"/>
          <ac:picMkLst>
            <pc:docMk/>
            <pc:sldMk cId="109857222" sldId="256"/>
            <ac:picMk id="4" creationId="{B7CB2220-6222-4343-A02A-3DBC08E25589}"/>
          </ac:picMkLst>
        </pc:picChg>
      </pc:sldChg>
      <pc:sldChg chg="addSp delSp modSp new mod setBg setClrOvrMap">
        <pc:chgData name="Sydney Peters" userId="S::sydney.peters@lethsd.ab.ca::a2959008-df8c-4ce1-bf47-68fc1df284c7" providerId="AD" clId="Web-{B2985369-3900-4A15-9CF1-2AED6C1268B1}" dt="2020-04-02T20:52:11.562" v="82" actId="1076"/>
        <pc:sldMkLst>
          <pc:docMk/>
          <pc:sldMk cId="3066259084" sldId="257"/>
        </pc:sldMkLst>
        <pc:spChg chg="mod">
          <ac:chgData name="Sydney Peters" userId="S::sydney.peters@lethsd.ab.ca::a2959008-df8c-4ce1-bf47-68fc1df284c7" providerId="AD" clId="Web-{B2985369-3900-4A15-9CF1-2AED6C1268B1}" dt="2020-04-02T20:51:58.421" v="77"/>
          <ac:spMkLst>
            <pc:docMk/>
            <pc:sldMk cId="3066259084" sldId="257"/>
            <ac:spMk id="2" creationId="{40B18FDE-0E93-426E-8AB2-1D0F0BE3A84E}"/>
          </ac:spMkLst>
        </pc:spChg>
        <pc:spChg chg="del">
          <ac:chgData name="Sydney Peters" userId="S::sydney.peters@lethsd.ab.ca::a2959008-df8c-4ce1-bf47-68fc1df284c7" providerId="AD" clId="Web-{B2985369-3900-4A15-9CF1-2AED6C1268B1}" dt="2020-04-02T20:51:39.514" v="76"/>
          <ac:spMkLst>
            <pc:docMk/>
            <pc:sldMk cId="3066259084" sldId="257"/>
            <ac:spMk id="3" creationId="{28360E76-37F5-4FFA-AE00-3D0681FECD42}"/>
          </ac:spMkLst>
        </pc:spChg>
        <pc:spChg chg="add">
          <ac:chgData name="Sydney Peters" userId="S::sydney.peters@lethsd.ab.ca::a2959008-df8c-4ce1-bf47-68fc1df284c7" providerId="AD" clId="Web-{B2985369-3900-4A15-9CF1-2AED6C1268B1}" dt="2020-04-02T20:51:58.421" v="77"/>
          <ac:spMkLst>
            <pc:docMk/>
            <pc:sldMk cId="3066259084" sldId="257"/>
            <ac:spMk id="9" creationId="{0D57E7FA-E8FC-45AC-868F-CDC8144939D6}"/>
          </ac:spMkLst>
        </pc:spChg>
        <pc:spChg chg="add">
          <ac:chgData name="Sydney Peters" userId="S::sydney.peters@lethsd.ab.ca::a2959008-df8c-4ce1-bf47-68fc1df284c7" providerId="AD" clId="Web-{B2985369-3900-4A15-9CF1-2AED6C1268B1}" dt="2020-04-02T20:51:58.421" v="77"/>
          <ac:spMkLst>
            <pc:docMk/>
            <pc:sldMk cId="3066259084" sldId="257"/>
            <ac:spMk id="11" creationId="{C73035C9-93C9-4A1C-B191-8129054EC5ED}"/>
          </ac:spMkLst>
        </pc:spChg>
        <pc:spChg chg="add">
          <ac:chgData name="Sydney Peters" userId="S::sydney.peters@lethsd.ab.ca::a2959008-df8c-4ce1-bf47-68fc1df284c7" providerId="AD" clId="Web-{B2985369-3900-4A15-9CF1-2AED6C1268B1}" dt="2020-04-02T20:51:58.421" v="77"/>
          <ac:spMkLst>
            <pc:docMk/>
            <pc:sldMk cId="3066259084" sldId="257"/>
            <ac:spMk id="13" creationId="{78BE7659-AD33-490C-A3D6-05980CABE014}"/>
          </ac:spMkLst>
        </pc:spChg>
        <pc:spChg chg="add">
          <ac:chgData name="Sydney Peters" userId="S::sydney.peters@lethsd.ab.ca::a2959008-df8c-4ce1-bf47-68fc1df284c7" providerId="AD" clId="Web-{B2985369-3900-4A15-9CF1-2AED6C1268B1}" dt="2020-04-02T20:51:58.421" v="77"/>
          <ac:spMkLst>
            <pc:docMk/>
            <pc:sldMk cId="3066259084" sldId="257"/>
            <ac:spMk id="15" creationId="{EED8D03E-F375-4E67-B932-FF9B007BB420}"/>
          </ac:spMkLst>
        </pc:spChg>
        <pc:picChg chg="add mod ord">
          <ac:chgData name="Sydney Peters" userId="S::sydney.peters@lethsd.ab.ca::a2959008-df8c-4ce1-bf47-68fc1df284c7" providerId="AD" clId="Web-{B2985369-3900-4A15-9CF1-2AED6C1268B1}" dt="2020-04-02T20:52:11.562" v="82" actId="1076"/>
          <ac:picMkLst>
            <pc:docMk/>
            <pc:sldMk cId="3066259084" sldId="257"/>
            <ac:picMk id="4" creationId="{FC353E40-EB90-420F-8CCA-B6637A12405E}"/>
          </ac:picMkLst>
        </pc:picChg>
      </pc:sldChg>
      <pc:sldMasterChg chg="del delSldLayout">
        <pc:chgData name="Sydney Peters" userId="S::sydney.peters@lethsd.ab.ca::a2959008-df8c-4ce1-bf47-68fc1df284c7" providerId="AD" clId="Web-{B2985369-3900-4A15-9CF1-2AED6C1268B1}" dt="2020-04-02T20:50:31.308" v="14"/>
        <pc:sldMasterMkLst>
          <pc:docMk/>
          <pc:sldMasterMk cId="2460954070" sldId="2147483660"/>
        </pc:sldMasterMkLst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Sydney Peters" userId="S::sydney.peters@lethsd.ab.ca::a2959008-df8c-4ce1-bf47-68fc1df284c7" providerId="AD" clId="Web-{B2985369-3900-4A15-9CF1-2AED6C1268B1}" dt="2020-04-02T20:50:31.308" v="14"/>
        <pc:sldMasterMkLst>
          <pc:docMk/>
          <pc:sldMasterMk cId="2280446323" sldId="2147483744"/>
        </pc:sldMasterMkLst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3588439196" sldId="2147483732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1225348199" sldId="2147483733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1369982133" sldId="2147483734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496725515" sldId="2147483735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3004416460" sldId="2147483736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567076102" sldId="2147483737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1814860397" sldId="2147483738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2409794159" sldId="2147483739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2635089397" sldId="2147483740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1511327120" sldId="2147483741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1786359908" sldId="2147483742"/>
          </pc:sldLayoutMkLst>
        </pc:sldLayoutChg>
        <pc:sldLayoutChg chg="add">
          <pc:chgData name="Sydney Peters" userId="S::sydney.peters@lethsd.ab.ca::a2959008-df8c-4ce1-bf47-68fc1df284c7" providerId="AD" clId="Web-{B2985369-3900-4A15-9CF1-2AED6C1268B1}" dt="2020-04-02T20:50:31.308" v="14"/>
          <pc:sldLayoutMkLst>
            <pc:docMk/>
            <pc:sldMasterMk cId="2280446323" sldId="2147483744"/>
            <pc:sldLayoutMk cId="695190530" sldId="2147483743"/>
          </pc:sldLayoutMkLst>
        </pc:sldLayoutChg>
      </pc:sldMasterChg>
    </pc:docChg>
  </pc:docChgLst>
  <pc:docChgLst>
    <pc:chgData name="Sydney Peters" userId="S::sydney.peters@lethsd.ab.ca::a2959008-df8c-4ce1-bf47-68fc1df284c7" providerId="AD" clId="Web-{5C17FCE2-06D1-474E-BE5F-970ED5A41121}"/>
    <pc:docChg chg="modSld">
      <pc:chgData name="Sydney Peters" userId="S::sydney.peters@lethsd.ab.ca::a2959008-df8c-4ce1-bf47-68fc1df284c7" providerId="AD" clId="Web-{5C17FCE2-06D1-474E-BE5F-970ED5A41121}" dt="2020-04-16T16:23:13.823" v="24" actId="20577"/>
      <pc:docMkLst>
        <pc:docMk/>
      </pc:docMkLst>
      <pc:sldChg chg="modSp">
        <pc:chgData name="Sydney Peters" userId="S::sydney.peters@lethsd.ab.ca::a2959008-df8c-4ce1-bf47-68fc1df284c7" providerId="AD" clId="Web-{5C17FCE2-06D1-474E-BE5F-970ED5A41121}" dt="2020-04-16T16:23:11.901" v="23" actId="20577"/>
        <pc:sldMkLst>
          <pc:docMk/>
          <pc:sldMk cId="3066259084" sldId="257"/>
        </pc:sldMkLst>
        <pc:spChg chg="mod">
          <ac:chgData name="Sydney Peters" userId="S::sydney.peters@lethsd.ab.ca::a2959008-df8c-4ce1-bf47-68fc1df284c7" providerId="AD" clId="Web-{5C17FCE2-06D1-474E-BE5F-970ED5A41121}" dt="2020-04-16T16:23:11.901" v="23" actId="20577"/>
          <ac:spMkLst>
            <pc:docMk/>
            <pc:sldMk cId="3066259084" sldId="257"/>
            <ac:spMk id="2" creationId="{40B18FDE-0E93-426E-8AB2-1D0F0BE3A84E}"/>
          </ac:spMkLst>
        </pc:spChg>
      </pc:sldChg>
    </pc:docChg>
  </pc:docChgLst>
  <pc:docChgLst>
    <pc:chgData name="Sydney Peters" userId="S::sydney.peters@lethsd.ab.ca::a2959008-df8c-4ce1-bf47-68fc1df284c7" providerId="AD" clId="Web-{12A8613F-0ECA-4E50-B4A0-45D6CD8BA0A1}"/>
    <pc:docChg chg="modSld">
      <pc:chgData name="Sydney Peters" userId="S::sydney.peters@lethsd.ab.ca::a2959008-df8c-4ce1-bf47-68fc1df284c7" providerId="AD" clId="Web-{12A8613F-0ECA-4E50-B4A0-45D6CD8BA0A1}" dt="2020-04-16T16:19:51.975" v="16" actId="1076"/>
      <pc:docMkLst>
        <pc:docMk/>
      </pc:docMkLst>
      <pc:sldChg chg="modSp">
        <pc:chgData name="Sydney Peters" userId="S::sydney.peters@lethsd.ab.ca::a2959008-df8c-4ce1-bf47-68fc1df284c7" providerId="AD" clId="Web-{12A8613F-0ECA-4E50-B4A0-45D6CD8BA0A1}" dt="2020-04-16T16:19:51.975" v="16" actId="1076"/>
        <pc:sldMkLst>
          <pc:docMk/>
          <pc:sldMk cId="3066259084" sldId="257"/>
        </pc:sldMkLst>
        <pc:spChg chg="mod">
          <ac:chgData name="Sydney Peters" userId="S::sydney.peters@lethsd.ab.ca::a2959008-df8c-4ce1-bf47-68fc1df284c7" providerId="AD" clId="Web-{12A8613F-0ECA-4E50-B4A0-45D6CD8BA0A1}" dt="2020-04-16T16:19:51.975" v="16" actId="1076"/>
          <ac:spMkLst>
            <pc:docMk/>
            <pc:sldMk cId="3066259084" sldId="257"/>
            <ac:spMk id="2" creationId="{40B18FDE-0E93-426E-8AB2-1D0F0BE3A84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9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2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16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6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2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5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9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7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3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4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8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4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37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5BHxozBPuA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5BHxozBPuA?feature=oembed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Bill Nye- Light and </a:t>
            </a:r>
            <a:r>
              <a:rPr lang="en-US" err="1">
                <a:cs typeface="Calibri Light"/>
              </a:rPr>
              <a:t>Colour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7CB2220-6222-4343-A02A-3DBC08E255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94" r="24166" b="4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73035C9-93C9-4A1C-B191-8129054EC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BE7659-AD33-490C-A3D6-05980CABE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997530" y="387180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18FDE-0E93-426E-8AB2-1D0F0BE3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4178" y="1709608"/>
            <a:ext cx="3768917" cy="34323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100"/>
              <a:t>Watch the video and fill out the worksheet :)</a:t>
            </a:r>
            <a:br>
              <a:rPr lang="en-US" sz="3100"/>
            </a:br>
            <a:br>
              <a:rPr lang="en-US" sz="3100"/>
            </a:br>
            <a:r>
              <a:rPr lang="en-US" sz="3100"/>
              <a:t>Click Here</a:t>
            </a:r>
            <a:br>
              <a:rPr lang="en-US" sz="3100"/>
            </a:br>
            <a:r>
              <a:rPr lang="en-US" sz="3100" i="0">
                <a:ea typeface="+mj-lt"/>
                <a:cs typeface="+mj-lt"/>
                <a:hlinkClick r:id="rId3"/>
              </a:rPr>
              <a:t>Bill Nye Light and Colour</a:t>
            </a:r>
            <a:r>
              <a:rPr lang="en-US" sz="3100"/>
              <a:t> </a:t>
            </a:r>
            <a:br>
              <a:rPr lang="en-US" sz="3400"/>
            </a:br>
            <a:endParaRPr lang="en-US" sz="3400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FC353E40-EB90-420F-8CCA-B6637A12405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94339" y="610873"/>
            <a:ext cx="7491041" cy="536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59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43D41"/>
      </a:dk2>
      <a:lt2>
        <a:srgbClr val="E5E8E2"/>
      </a:lt2>
      <a:accent1>
        <a:srgbClr val="8443D1"/>
      </a:accent1>
      <a:accent2>
        <a:srgbClr val="5B57CB"/>
      </a:accent2>
      <a:accent3>
        <a:srgbClr val="3F76D0"/>
      </a:accent3>
      <a:accent4>
        <a:srgbClr val="2EA1BF"/>
      </a:accent4>
      <a:accent5>
        <a:srgbClr val="37B59A"/>
      </a:accent5>
      <a:accent6>
        <a:srgbClr val="2DBB61"/>
      </a:accent6>
      <a:hlink>
        <a:srgbClr val="30918D"/>
      </a:hlink>
      <a:folHlink>
        <a:srgbClr val="848484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7" ma:contentTypeDescription="Create a new document." ma:contentTypeScope="" ma:versionID="ebf6778b5297c118730156b7e7e57efd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136b3f78feb3cbb04042d7c7f1babbcd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2C7867-3FBB-4485-A1E3-AB68928023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017100-B53B-4374-84D6-44FA01383F88}">
  <ds:schemaRefs>
    <ds:schemaRef ds:uri="9a9f9016-6aff-47cd-8247-d4bfe8ea27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372060E-8072-49FE-98B6-78CC7D795D4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BrushVTI</vt:lpstr>
      <vt:lpstr>Bill Nye- Light and Colour</vt:lpstr>
      <vt:lpstr>Watch the video and fill out the worksheet :)  Click Here Bill Nye Light and Colour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2020-04-02T20:50:05Z</dcterms:created>
  <dcterms:modified xsi:type="dcterms:W3CDTF">2020-04-16T16:23:22Z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