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EF190-EA52-4DC7-A334-B03917CE996E}" v="24" dt="2020-04-16T16:17:17.409"/>
    <p1510:client id="{C9AD7691-3A97-40C9-BE00-82D4619813C0}" v="19" dt="2020-04-16T16:26:32.849"/>
    <p1510:client id="{EA5F3B99-937B-4843-A8D9-7231C17411E1}" v="1009" dt="2020-04-08T17:54:05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493EF190-EA52-4DC7-A334-B03917CE996E}"/>
    <pc:docChg chg="modSld">
      <pc:chgData name="Sydney Peters" userId="S::sydney.peters@lethsd.ab.ca::a2959008-df8c-4ce1-bf47-68fc1df284c7" providerId="AD" clId="Web-{493EF190-EA52-4DC7-A334-B03917CE996E}" dt="2020-04-16T16:17:17.409" v="23" actId="20577"/>
      <pc:docMkLst>
        <pc:docMk/>
      </pc:docMkLst>
      <pc:sldChg chg="addSp modSp">
        <pc:chgData name="Sydney Peters" userId="S::sydney.peters@lethsd.ab.ca::a2959008-df8c-4ce1-bf47-68fc1df284c7" providerId="AD" clId="Web-{493EF190-EA52-4DC7-A334-B03917CE996E}" dt="2020-04-16T16:17:17.362" v="21" actId="20577"/>
        <pc:sldMkLst>
          <pc:docMk/>
          <pc:sldMk cId="2913763572" sldId="258"/>
        </pc:sldMkLst>
        <pc:spChg chg="add mod">
          <ac:chgData name="Sydney Peters" userId="S::sydney.peters@lethsd.ab.ca::a2959008-df8c-4ce1-bf47-68fc1df284c7" providerId="AD" clId="Web-{493EF190-EA52-4DC7-A334-B03917CE996E}" dt="2020-04-16T16:17:17.362" v="21" actId="20577"/>
          <ac:spMkLst>
            <pc:docMk/>
            <pc:sldMk cId="2913763572" sldId="258"/>
            <ac:spMk id="2" creationId="{D55AC1C6-433A-487F-B4C2-384A4D91FDB6}"/>
          </ac:spMkLst>
        </pc:spChg>
        <pc:picChg chg="mod">
          <ac:chgData name="Sydney Peters" userId="S::sydney.peters@lethsd.ab.ca::a2959008-df8c-4ce1-bf47-68fc1df284c7" providerId="AD" clId="Web-{493EF190-EA52-4DC7-A334-B03917CE996E}" dt="2020-04-16T16:16:50.283" v="0" actId="1076"/>
          <ac:picMkLst>
            <pc:docMk/>
            <pc:sldMk cId="2913763572" sldId="258"/>
            <ac:picMk id="4" creationId="{D1ADEF21-D00E-4D41-8614-62A74444DDB5}"/>
          </ac:picMkLst>
        </pc:picChg>
      </pc:sldChg>
    </pc:docChg>
  </pc:docChgLst>
  <pc:docChgLst>
    <pc:chgData name="Sydney Peters" userId="S::sydney.peters@lethsd.ab.ca::a2959008-df8c-4ce1-bf47-68fc1df284c7" providerId="AD" clId="Web-{EA5F3B99-937B-4843-A8D9-7231C17411E1}"/>
    <pc:docChg chg="addSld modSld addMainMaster delMainMaster">
      <pc:chgData name="Sydney Peters" userId="S::sydney.peters@lethsd.ab.ca::a2959008-df8c-4ce1-bf47-68fc1df284c7" providerId="AD" clId="Web-{EA5F3B99-937B-4843-A8D9-7231C17411E1}" dt="2020-04-08T17:54:04.623" v="1001" actId="20577"/>
      <pc:docMkLst>
        <pc:docMk/>
      </pc:docMkLst>
      <pc:sldChg chg="addSp delSp modSp mod setBg modClrScheme setClrOvrMap chgLayout">
        <pc:chgData name="Sydney Peters" userId="S::sydney.peters@lethsd.ab.ca::a2959008-df8c-4ce1-bf47-68fc1df284c7" providerId="AD" clId="Web-{EA5F3B99-937B-4843-A8D9-7231C17411E1}" dt="2020-04-08T17:33:42.711" v="28"/>
        <pc:sldMkLst>
          <pc:docMk/>
          <pc:sldMk cId="109857222" sldId="256"/>
        </pc:sldMkLst>
        <pc:spChg chg="mod">
          <ac:chgData name="Sydney Peters" userId="S::sydney.peters@lethsd.ab.ca::a2959008-df8c-4ce1-bf47-68fc1df284c7" providerId="AD" clId="Web-{EA5F3B99-937B-4843-A8D9-7231C17411E1}" dt="2020-04-08T17:33:38.586" v="27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Sydney Peters" userId="S::sydney.peters@lethsd.ab.ca::a2959008-df8c-4ce1-bf47-68fc1df284c7" providerId="AD" clId="Web-{EA5F3B99-937B-4843-A8D9-7231C17411E1}" dt="2020-04-08T17:33:42.711" v="28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ydney Peters" userId="S::sydney.peters@lethsd.ab.ca::a2959008-df8c-4ce1-bf47-68fc1df284c7" providerId="AD" clId="Web-{EA5F3B99-937B-4843-A8D9-7231C17411E1}" dt="2020-04-08T17:33:38.586" v="27"/>
          <ac:spMkLst>
            <pc:docMk/>
            <pc:sldMk cId="109857222" sldId="256"/>
            <ac:spMk id="9" creationId="{6482F060-A4AF-4E0B-B364-7C6BA4AE9C03}"/>
          </ac:spMkLst>
        </pc:spChg>
        <pc:picChg chg="add">
          <ac:chgData name="Sydney Peters" userId="S::sydney.peters@lethsd.ab.ca::a2959008-df8c-4ce1-bf47-68fc1df284c7" providerId="AD" clId="Web-{EA5F3B99-937B-4843-A8D9-7231C17411E1}" dt="2020-04-08T17:33:38.586" v="27"/>
          <ac:picMkLst>
            <pc:docMk/>
            <pc:sldMk cId="109857222" sldId="256"/>
            <ac:picMk id="4" creationId="{166FB376-3954-4EEC-98AC-708E14799DF3}"/>
          </ac:picMkLst>
        </pc:picChg>
        <pc:cxnChg chg="add">
          <ac:chgData name="Sydney Peters" userId="S::sydney.peters@lethsd.ab.ca::a2959008-df8c-4ce1-bf47-68fc1df284c7" providerId="AD" clId="Web-{EA5F3B99-937B-4843-A8D9-7231C17411E1}" dt="2020-04-08T17:33:38.586" v="27"/>
          <ac:cxnSpMkLst>
            <pc:docMk/>
            <pc:sldMk cId="109857222" sldId="256"/>
            <ac:cxnSpMk id="11" creationId="{B9EB6DAA-2F0C-43D5-A577-15D5D2C4E3F5}"/>
          </ac:cxnSpMkLst>
        </pc:cxnChg>
      </pc:sldChg>
      <pc:sldChg chg="modSp new">
        <pc:chgData name="Sydney Peters" userId="S::sydney.peters@lethsd.ab.ca::a2959008-df8c-4ce1-bf47-68fc1df284c7" providerId="AD" clId="Web-{EA5F3B99-937B-4843-A8D9-7231C17411E1}" dt="2020-04-08T17:34:09.087" v="69" actId="20577"/>
        <pc:sldMkLst>
          <pc:docMk/>
          <pc:sldMk cId="1746637832" sldId="257"/>
        </pc:sldMkLst>
        <pc:spChg chg="mod">
          <ac:chgData name="Sydney Peters" userId="S::sydney.peters@lethsd.ab.ca::a2959008-df8c-4ce1-bf47-68fc1df284c7" providerId="AD" clId="Web-{EA5F3B99-937B-4843-A8D9-7231C17411E1}" dt="2020-04-08T17:33:55.743" v="38" actId="20577"/>
          <ac:spMkLst>
            <pc:docMk/>
            <pc:sldMk cId="1746637832" sldId="257"/>
            <ac:spMk id="2" creationId="{FA02215C-79FD-426B-A452-3EBE4BCD095A}"/>
          </ac:spMkLst>
        </pc:spChg>
        <pc:spChg chg="mod">
          <ac:chgData name="Sydney Peters" userId="S::sydney.peters@lethsd.ab.ca::a2959008-df8c-4ce1-bf47-68fc1df284c7" providerId="AD" clId="Web-{EA5F3B99-937B-4843-A8D9-7231C17411E1}" dt="2020-04-08T17:34:09.087" v="69" actId="20577"/>
          <ac:spMkLst>
            <pc:docMk/>
            <pc:sldMk cId="1746637832" sldId="257"/>
            <ac:spMk id="3" creationId="{36210F13-B549-477B-A618-D873DB248F38}"/>
          </ac:spMkLst>
        </pc:spChg>
      </pc:sldChg>
      <pc:sldChg chg="addSp delSp modSp new mod setBg">
        <pc:chgData name="Sydney Peters" userId="S::sydney.peters@lethsd.ab.ca::a2959008-df8c-4ce1-bf47-68fc1df284c7" providerId="AD" clId="Web-{EA5F3B99-937B-4843-A8D9-7231C17411E1}" dt="2020-04-08T17:34:31.979" v="73"/>
        <pc:sldMkLst>
          <pc:docMk/>
          <pc:sldMk cId="2913763572" sldId="258"/>
        </pc:sldMkLst>
        <pc:spChg chg="del">
          <ac:chgData name="Sydney Peters" userId="S::sydney.peters@lethsd.ab.ca::a2959008-df8c-4ce1-bf47-68fc1df284c7" providerId="AD" clId="Web-{EA5F3B99-937B-4843-A8D9-7231C17411E1}" dt="2020-04-08T17:34:31.979" v="73"/>
          <ac:spMkLst>
            <pc:docMk/>
            <pc:sldMk cId="2913763572" sldId="258"/>
            <ac:spMk id="2" creationId="{3527ECD9-4713-4A7C-AA5C-A4FC057D7142}"/>
          </ac:spMkLst>
        </pc:spChg>
        <pc:spChg chg="del">
          <ac:chgData name="Sydney Peters" userId="S::sydney.peters@lethsd.ab.ca::a2959008-df8c-4ce1-bf47-68fc1df284c7" providerId="AD" clId="Web-{EA5F3B99-937B-4843-A8D9-7231C17411E1}" dt="2020-04-08T17:34:26.432" v="72"/>
          <ac:spMkLst>
            <pc:docMk/>
            <pc:sldMk cId="2913763572" sldId="258"/>
            <ac:spMk id="3" creationId="{05326BC8-6B4E-45EC-9831-8B227D685827}"/>
          </ac:spMkLst>
        </pc:spChg>
        <pc:spChg chg="add">
          <ac:chgData name="Sydney Peters" userId="S::sydney.peters@lethsd.ab.ca::a2959008-df8c-4ce1-bf47-68fc1df284c7" providerId="AD" clId="Web-{EA5F3B99-937B-4843-A8D9-7231C17411E1}" dt="2020-04-08T17:34:31.979" v="73"/>
          <ac:spMkLst>
            <pc:docMk/>
            <pc:sldMk cId="2913763572" sldId="258"/>
            <ac:spMk id="9" creationId="{A8E9C91B-7EAD-4562-AB0E-DFB9663AECE3}"/>
          </ac:spMkLst>
        </pc:spChg>
        <pc:spChg chg="add">
          <ac:chgData name="Sydney Peters" userId="S::sydney.peters@lethsd.ab.ca::a2959008-df8c-4ce1-bf47-68fc1df284c7" providerId="AD" clId="Web-{EA5F3B99-937B-4843-A8D9-7231C17411E1}" dt="2020-04-08T17:34:31.979" v="73"/>
          <ac:spMkLst>
            <pc:docMk/>
            <pc:sldMk cId="2913763572" sldId="258"/>
            <ac:spMk id="11" creationId="{2C7211D9-E545-4D00-9874-641EC7C7BD85}"/>
          </ac:spMkLst>
        </pc:spChg>
        <pc:spChg chg="add">
          <ac:chgData name="Sydney Peters" userId="S::sydney.peters@lethsd.ab.ca::a2959008-df8c-4ce1-bf47-68fc1df284c7" providerId="AD" clId="Web-{EA5F3B99-937B-4843-A8D9-7231C17411E1}" dt="2020-04-08T17:34:31.979" v="73"/>
          <ac:spMkLst>
            <pc:docMk/>
            <pc:sldMk cId="2913763572" sldId="258"/>
            <ac:spMk id="13" creationId="{5DBBC34A-8C43-4368-951E-A04EB7C00E32}"/>
          </ac:spMkLst>
        </pc:spChg>
        <pc:picChg chg="add mod ord">
          <ac:chgData name="Sydney Peters" userId="S::sydney.peters@lethsd.ab.ca::a2959008-df8c-4ce1-bf47-68fc1df284c7" providerId="AD" clId="Web-{EA5F3B99-937B-4843-A8D9-7231C17411E1}" dt="2020-04-08T17:34:31.979" v="73"/>
          <ac:picMkLst>
            <pc:docMk/>
            <pc:sldMk cId="2913763572" sldId="258"/>
            <ac:picMk id="4" creationId="{D1ADEF21-D00E-4D41-8614-62A74444DDB5}"/>
          </ac:picMkLst>
        </pc:picChg>
      </pc:sldChg>
      <pc:sldChg chg="modSp new">
        <pc:chgData name="Sydney Peters" userId="S::sydney.peters@lethsd.ab.ca::a2959008-df8c-4ce1-bf47-68fc1df284c7" providerId="AD" clId="Web-{EA5F3B99-937B-4843-A8D9-7231C17411E1}" dt="2020-04-08T17:46:52.927" v="632" actId="20577"/>
        <pc:sldMkLst>
          <pc:docMk/>
          <pc:sldMk cId="2781736821" sldId="259"/>
        </pc:sldMkLst>
        <pc:spChg chg="mod">
          <ac:chgData name="Sydney Peters" userId="S::sydney.peters@lethsd.ab.ca::a2959008-df8c-4ce1-bf47-68fc1df284c7" providerId="AD" clId="Web-{EA5F3B99-937B-4843-A8D9-7231C17411E1}" dt="2020-04-08T17:44:47.889" v="557" actId="20577"/>
          <ac:spMkLst>
            <pc:docMk/>
            <pc:sldMk cId="2781736821" sldId="259"/>
            <ac:spMk id="2" creationId="{EFF261B6-721F-40FE-89EB-C417DA950411}"/>
          </ac:spMkLst>
        </pc:spChg>
        <pc:spChg chg="mod">
          <ac:chgData name="Sydney Peters" userId="S::sydney.peters@lethsd.ab.ca::a2959008-df8c-4ce1-bf47-68fc1df284c7" providerId="AD" clId="Web-{EA5F3B99-937B-4843-A8D9-7231C17411E1}" dt="2020-04-08T17:46:52.927" v="632" actId="20577"/>
          <ac:spMkLst>
            <pc:docMk/>
            <pc:sldMk cId="2781736821" sldId="259"/>
            <ac:spMk id="3" creationId="{9C808935-FEFF-4010-9AFB-8448BD61BAE4}"/>
          </ac:spMkLst>
        </pc:spChg>
      </pc:sldChg>
      <pc:sldChg chg="modSp new">
        <pc:chgData name="Sydney Peters" userId="S::sydney.peters@lethsd.ab.ca::a2959008-df8c-4ce1-bf47-68fc1df284c7" providerId="AD" clId="Web-{EA5F3B99-937B-4843-A8D9-7231C17411E1}" dt="2020-04-08T17:47:50.524" v="685" actId="20577"/>
        <pc:sldMkLst>
          <pc:docMk/>
          <pc:sldMk cId="2255450332" sldId="260"/>
        </pc:sldMkLst>
        <pc:spChg chg="mod">
          <ac:chgData name="Sydney Peters" userId="S::sydney.peters@lethsd.ab.ca::a2959008-df8c-4ce1-bf47-68fc1df284c7" providerId="AD" clId="Web-{EA5F3B99-937B-4843-A8D9-7231C17411E1}" dt="2020-04-08T17:42:48.335" v="414" actId="20577"/>
          <ac:spMkLst>
            <pc:docMk/>
            <pc:sldMk cId="2255450332" sldId="260"/>
            <ac:spMk id="2" creationId="{4F438BF6-72BA-4C28-902E-F3238E6CCEB3}"/>
          </ac:spMkLst>
        </pc:spChg>
        <pc:spChg chg="mod">
          <ac:chgData name="Sydney Peters" userId="S::sydney.peters@lethsd.ab.ca::a2959008-df8c-4ce1-bf47-68fc1df284c7" providerId="AD" clId="Web-{EA5F3B99-937B-4843-A8D9-7231C17411E1}" dt="2020-04-08T17:47:50.524" v="685" actId="20577"/>
          <ac:spMkLst>
            <pc:docMk/>
            <pc:sldMk cId="2255450332" sldId="260"/>
            <ac:spMk id="3" creationId="{577220EF-893E-469D-B92B-3BCDFE85AAD1}"/>
          </ac:spMkLst>
        </pc:spChg>
      </pc:sldChg>
      <pc:sldChg chg="modSp new">
        <pc:chgData name="Sydney Peters" userId="S::sydney.peters@lethsd.ab.ca::a2959008-df8c-4ce1-bf47-68fc1df284c7" providerId="AD" clId="Web-{EA5F3B99-937B-4843-A8D9-7231C17411E1}" dt="2020-04-08T17:54:04.623" v="1000" actId="20577"/>
        <pc:sldMkLst>
          <pc:docMk/>
          <pc:sldMk cId="375430900" sldId="261"/>
        </pc:sldMkLst>
        <pc:spChg chg="mod">
          <ac:chgData name="Sydney Peters" userId="S::sydney.peters@lethsd.ab.ca::a2959008-df8c-4ce1-bf47-68fc1df284c7" providerId="AD" clId="Web-{EA5F3B99-937B-4843-A8D9-7231C17411E1}" dt="2020-04-08T17:49:40.280" v="690" actId="20577"/>
          <ac:spMkLst>
            <pc:docMk/>
            <pc:sldMk cId="375430900" sldId="261"/>
            <ac:spMk id="2" creationId="{1ABA6D8B-2F26-465F-9503-FF2745B87986}"/>
          </ac:spMkLst>
        </pc:spChg>
        <pc:spChg chg="mod">
          <ac:chgData name="Sydney Peters" userId="S::sydney.peters@lethsd.ab.ca::a2959008-df8c-4ce1-bf47-68fc1df284c7" providerId="AD" clId="Web-{EA5F3B99-937B-4843-A8D9-7231C17411E1}" dt="2020-04-08T17:54:04.623" v="1000" actId="20577"/>
          <ac:spMkLst>
            <pc:docMk/>
            <pc:sldMk cId="375430900" sldId="261"/>
            <ac:spMk id="3" creationId="{4AD8C2DA-4E45-4C3A-90A0-1B6EE9C52933}"/>
          </ac:spMkLst>
        </pc:spChg>
      </pc:sldChg>
      <pc:sldMasterChg chg="del delSldLayout">
        <pc:chgData name="Sydney Peters" userId="S::sydney.peters@lethsd.ab.ca::a2959008-df8c-4ce1-bf47-68fc1df284c7" providerId="AD" clId="Web-{EA5F3B99-937B-4843-A8D9-7231C17411E1}" dt="2020-04-08T17:33:38.586" v="27"/>
        <pc:sldMasterMkLst>
          <pc:docMk/>
          <pc:sldMasterMk cId="2460954070" sldId="2147483660"/>
        </pc:sldMasterMkLst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Sydney Peters" userId="S::sydney.peters@lethsd.ab.ca::a2959008-df8c-4ce1-bf47-68fc1df284c7" providerId="AD" clId="Web-{EA5F3B99-937B-4843-A8D9-7231C17411E1}" dt="2020-04-08T17:33:38.586" v="27"/>
        <pc:sldMasterMkLst>
          <pc:docMk/>
          <pc:sldMasterMk cId="1429200750" sldId="2147483712"/>
        </pc:sldMasterMkLst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17204466" sldId="2147483701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820223232" sldId="2147483702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2999228921" sldId="2147483703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27274129" sldId="2147483704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2730360253" sldId="2147483705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2820284077" sldId="2147483706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1441734501" sldId="2147483707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1859274613" sldId="2147483708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3234674025" sldId="2147483709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2667328060" sldId="2147483710"/>
          </pc:sldLayoutMkLst>
        </pc:sldLayoutChg>
        <pc:sldLayoutChg chg="add">
          <pc:chgData name="Sydney Peters" userId="S::sydney.peters@lethsd.ab.ca::a2959008-df8c-4ce1-bf47-68fc1df284c7" providerId="AD" clId="Web-{EA5F3B99-937B-4843-A8D9-7231C17411E1}" dt="2020-04-08T17:33:38.586" v="27"/>
          <pc:sldLayoutMkLst>
            <pc:docMk/>
            <pc:sldMasterMk cId="1429200750" sldId="2147483712"/>
            <pc:sldLayoutMk cId="1050515951" sldId="2147483711"/>
          </pc:sldLayoutMkLst>
        </pc:sldLayoutChg>
      </pc:sldMasterChg>
    </pc:docChg>
  </pc:docChgLst>
  <pc:docChgLst>
    <pc:chgData name="Sydney Peters" userId="S::sydney.peters@lethsd.ab.ca::a2959008-df8c-4ce1-bf47-68fc1df284c7" providerId="AD" clId="Web-{C9AD7691-3A97-40C9-BE00-82D4619813C0}"/>
    <pc:docChg chg="modSld">
      <pc:chgData name="Sydney Peters" userId="S::sydney.peters@lethsd.ab.ca::a2959008-df8c-4ce1-bf47-68fc1df284c7" providerId="AD" clId="Web-{C9AD7691-3A97-40C9-BE00-82D4619813C0}" dt="2020-04-16T16:26:31.881" v="17" actId="20577"/>
      <pc:docMkLst>
        <pc:docMk/>
      </pc:docMkLst>
      <pc:sldChg chg="modSp">
        <pc:chgData name="Sydney Peters" userId="S::sydney.peters@lethsd.ab.ca::a2959008-df8c-4ce1-bf47-68fc1df284c7" providerId="AD" clId="Web-{C9AD7691-3A97-40C9-BE00-82D4619813C0}" dt="2020-04-16T16:26:29.928" v="16" actId="20577"/>
        <pc:sldMkLst>
          <pc:docMk/>
          <pc:sldMk cId="2913763572" sldId="258"/>
        </pc:sldMkLst>
        <pc:spChg chg="mod">
          <ac:chgData name="Sydney Peters" userId="S::sydney.peters@lethsd.ab.ca::a2959008-df8c-4ce1-bf47-68fc1df284c7" providerId="AD" clId="Web-{C9AD7691-3A97-40C9-BE00-82D4619813C0}" dt="2020-04-16T16:26:29.928" v="16" actId="20577"/>
          <ac:spMkLst>
            <pc:docMk/>
            <pc:sldMk cId="2913763572" sldId="258"/>
            <ac:spMk id="2" creationId="{D55AC1C6-433A-487F-B4C2-384A4D91FDB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3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7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2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51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36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22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2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20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1nEUFYseII?feature=oembed" TargetMode="External"/><Relationship Id="rId4" Type="http://schemas.openxmlformats.org/officeDocument/2006/relationships/hyperlink" Target="https://youtu.be/IEKJLF2sTV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814" y="640080"/>
            <a:ext cx="3659246" cy="2850319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  <a:cs typeface="Calibri Light"/>
              </a:rPr>
              <a:t>Science Max, Simple Machines</a:t>
            </a:r>
            <a:endParaRPr lang="en-US" sz="540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2797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66FB376-3954-4EEC-98AC-708E14799D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06" r="3" b="15324"/>
          <a:stretch/>
        </p:blipFill>
        <p:spPr>
          <a:xfrm>
            <a:off x="4635095" y="10"/>
            <a:ext cx="755688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2215C-79FD-426B-A452-3EBE4BCD0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 Max, Simple Machines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10F13-B549-477B-A618-D873DB248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dirty="0"/>
              <a:t>1) Watch the video </a:t>
            </a:r>
          </a:p>
          <a:p>
            <a:r>
              <a:rPr lang="en-US" dirty="0"/>
              <a:t>2) Answer the questions </a:t>
            </a:r>
          </a:p>
        </p:txBody>
      </p:sp>
    </p:spTree>
    <p:extLst>
      <p:ext uri="{BB962C8B-B14F-4D97-AF65-F5344CB8AC3E}">
        <p14:creationId xmlns:p14="http://schemas.microsoft.com/office/powerpoint/2010/main" val="174663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8E9C91B-7EAD-4562-AB0E-DFB9663AE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C7211D9-E545-4D00-9874-641EC7C7B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BBC34A-8C43-4368-951E-A04EB7C00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22B2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D1ADEF21-D00E-4D41-8614-62A74444DDB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1410" y="854345"/>
            <a:ext cx="6999109" cy="524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5AC1C6-433A-487F-B4C2-384A4D91FDB6}"/>
              </a:ext>
            </a:extLst>
          </p:cNvPr>
          <p:cNvSpPr txBox="1"/>
          <p:nvPr/>
        </p:nvSpPr>
        <p:spPr>
          <a:xfrm>
            <a:off x="8179677" y="1479331"/>
            <a:ext cx="2992820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u="sng" dirty="0">
                <a:ea typeface="+mn-lt"/>
                <a:cs typeface="+mn-lt"/>
              </a:rPr>
              <a:t>Click here</a:t>
            </a:r>
          </a:p>
          <a:p>
            <a:r>
              <a:rPr lang="en-US" sz="3200" dirty="0">
                <a:ea typeface="+mn-lt"/>
                <a:cs typeface="+mn-lt"/>
                <a:hlinkClick r:id="rId4"/>
              </a:rPr>
              <a:t>Science Max, Simple Machines</a:t>
            </a:r>
            <a:endParaRPr lang="en-US" sz="3200">
              <a:ea typeface="+mn-lt"/>
              <a:cs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76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261B6-721F-40FE-89EB-C417DA95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video questions (type in answer)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08935-FEFF-4010-9AFB-8448BD61B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dirty="0"/>
              <a:t>1) What is the first simple machine Phil introduced in his video?</a:t>
            </a:r>
          </a:p>
          <a:p>
            <a:r>
              <a:rPr lang="en-US" dirty="0"/>
              <a:t>2) The place where a lever "pivots" is called the ________. </a:t>
            </a:r>
          </a:p>
          <a:p>
            <a:r>
              <a:rPr lang="en-US" dirty="0"/>
              <a:t>3) Can you name three examples of levers Phil gave?</a:t>
            </a:r>
          </a:p>
          <a:p>
            <a:r>
              <a:rPr lang="en-US" dirty="0"/>
              <a:t>1-</a:t>
            </a:r>
          </a:p>
          <a:p>
            <a:r>
              <a:rPr lang="en-US" dirty="0"/>
              <a:t>2-</a:t>
            </a:r>
          </a:p>
          <a:p>
            <a:r>
              <a:rPr lang="en-US" dirty="0"/>
              <a:t>3-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3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38BF6-72BA-4C28-902E-F3238E6CC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After video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220EF-893E-469D-B92B-3BCDFE85A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dirty="0"/>
              <a:t>4) What happens when you move the fulcrum on a lever? 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5) How are rollers different than wheels?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6) What is the problem when using rollers down a hill or inclined plane? </a:t>
            </a:r>
          </a:p>
        </p:txBody>
      </p:sp>
    </p:spTree>
    <p:extLst>
      <p:ext uri="{BB962C8B-B14F-4D97-AF65-F5344CB8AC3E}">
        <p14:creationId xmlns:p14="http://schemas.microsoft.com/office/powerpoint/2010/main" val="225545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A6D8B-2F26-465F-9503-FF2745B87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After video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8C2DA-4E45-4C3A-90A0-1B6EE9C52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dirty="0"/>
              <a:t>7) Pulley's can change the direction of _____. </a:t>
            </a:r>
          </a:p>
          <a:p>
            <a:r>
              <a:rPr lang="en-US" dirty="0"/>
              <a:t>8) What is "mechanical advantage?" </a:t>
            </a:r>
          </a:p>
          <a:p>
            <a:endParaRPr lang="en-US" dirty="0"/>
          </a:p>
          <a:p>
            <a:r>
              <a:rPr lang="en-US" dirty="0"/>
              <a:t>9) What are ramps useful for moving items? </a:t>
            </a:r>
          </a:p>
          <a:p>
            <a:endParaRPr lang="en-US" dirty="0"/>
          </a:p>
          <a:p>
            <a:r>
              <a:rPr lang="en-US" dirty="0"/>
              <a:t>10) What combination of simple machines did Phil use to finally move his particle impulse controller? </a:t>
            </a:r>
          </a:p>
        </p:txBody>
      </p:sp>
    </p:spTree>
    <p:extLst>
      <p:ext uri="{BB962C8B-B14F-4D97-AF65-F5344CB8AC3E}">
        <p14:creationId xmlns:p14="http://schemas.microsoft.com/office/powerpoint/2010/main" val="3754309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13B37"/>
      </a:dk2>
      <a:lt2>
        <a:srgbClr val="E8E2E2"/>
      </a:lt2>
      <a:accent1>
        <a:srgbClr val="22B2B4"/>
      </a:accent1>
      <a:accent2>
        <a:srgbClr val="16B876"/>
      </a:accent2>
      <a:accent3>
        <a:srgbClr val="23BA3E"/>
      </a:accent3>
      <a:accent4>
        <a:srgbClr val="3CB616"/>
      </a:accent4>
      <a:accent5>
        <a:srgbClr val="7FB021"/>
      </a:accent5>
      <a:accent6>
        <a:srgbClr val="AEA315"/>
      </a:accent6>
      <a:hlink>
        <a:srgbClr val="5D8E2F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D2F60-4455-4908-AA9E-198FC97DD96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39FAC0-C52E-47A8-82CD-53526C4215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33BD982-9F8D-4778-A7C6-60C41D133A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160</Words>
  <Application>Microsoft Office PowerPoint</Application>
  <PresentationFormat>Widescreen</PresentationFormat>
  <Paragraphs>24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RetrospectVTI</vt:lpstr>
      <vt:lpstr>Science Max, Simple Machines</vt:lpstr>
      <vt:lpstr>Science Max, Simple Machines</vt:lpstr>
      <vt:lpstr>PowerPoint Presentation</vt:lpstr>
      <vt:lpstr>After video questions (type in answer) </vt:lpstr>
      <vt:lpstr>After video questions</vt:lpstr>
      <vt:lpstr>After video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James Schalk</cp:lastModifiedBy>
  <cp:revision>105</cp:revision>
  <dcterms:created xsi:type="dcterms:W3CDTF">2020-04-08T17:33:17Z</dcterms:created>
  <dcterms:modified xsi:type="dcterms:W3CDTF">2020-04-16T16:26:35Z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