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0" r:id="rId7"/>
    <p:sldId id="264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774D2-047E-9D4B-175F-B8F1B3511EB7}" v="181" dt="2020-03-26T17:20:17.353"/>
    <p1510:client id="{3DEDB7F1-CB6A-FDF0-FC68-F8A4ADE27AB8}" v="402" dt="2020-03-26T17:55:05.507"/>
    <p1510:client id="{4685CBF8-6749-629E-9F7C-5FC04340CF09}" v="517" dt="2020-03-30T20:51:51.518"/>
    <p1510:client id="{555717F9-646E-4800-A9E0-BE0A6289F5E8}" v="10" dt="2020-04-14T17:08:43.340"/>
    <p1510:client id="{AF4CBAF4-75C9-4D28-8D14-E76FB7CA07D5}" v="253" dt="2020-04-14T17:36:42.506"/>
    <p1510:client id="{E1ABC305-9AC7-AA5F-F8C4-794BAA36137B}" v="515" dt="2020-03-26T04:06:49.343"/>
    <p1510:client id="{F0CE9947-85E6-4531-BA35-CBB41456AF14}" v="329" dt="2020-04-14T16:39:57.910"/>
    <p1510:client id="{F7547248-9B4D-21F3-B724-EA7BF0AE06F4}" v="432" dt="2020-03-25T21:31:06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7:55:28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22679 7574 9123 0 0,'43'5'1028'0'0,"-22"-1"-1028"0"0,13 0-514 0 0,21 0-514 0 0,18 1 1028 0 0,8-5-1157 0 0,0 0-256 0 0,-81 0-4626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7:55:28.3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20305 4960 5139 0 0,'-29'42'4498'0'0,"7"-21"-4627"0"0,-3 5-256 0 0,-5 8-129 0 0,4 9 642 0 0,5-1 129 0 0,4 5-385 0 0,9 0-258 0 0,3 0-128 0 0,10 0 643 0 0,3 4 256 0 0,5-4 1 0 0,8 0-129 0 0,0-1-129 0 0,5-3-128 0 0,4-5-514 0 0,0-4 257 0 0,-5-8 257 0 0,5 0 643 0 0,0-9-386 0 0,-5-5-514 0 0,5-3 0 0 0,-4-9 514 0 0,-1-4-257 0 0,5-9-257 0 0,9-13-257 0 0,-5-12 128 0 0,0-17 1286 0 0,-4-9-900 0 0,-13 0-257 0 0,-9 4 514 0 0,-8 9-129 0 0,-4 0 1 0 0,-5 4-258 0 0,-3 0-256 0 0,-6 0-1 0 0,1 9 1029 0 0,-4 4-643 0 0,0 8-1414 0 0,-5 9 1543 0 0,1 9 642 0 0,-1 4-386 0 0,-4 4-256 0 0,-4 8-258 0 0,-8 5-128 0 0,-1 4-385 0 0,9 13-643 0 0,4 12 0 0 0,30-42-3983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7:55:28.3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22847 4975 6039 0 0,'-47'25'3983'0'0,"39"-16"-3983"0"0,-5 0 0 0 0,0 3 0 0 0,-4 5-128 0 0,0 5-129 0 0,-4 7-129 0 0,0 10-128 0 0,-1 8 129 0 0,5 8 256 0 0,5 5 258 0 0,3-5 256 0 0,9-4-128 0 0,4 0 129 0 0,9 0-258 0 0,4-4-128 0 0,4-8-257 0 0,5-5 0 0 0,4 0 257 0 0,4-4 643 0 0,4-5-515 0 0,5-4-642 0 0,4-4 514 0 0,4-4 129 0 0,0-4-258 0 0,4-9-128 0 0,1-4 257 0 0,-1-5 0 0 0,-4 0-385 0 0,-4-3-129 0 0,-4-10-514 0 0,-5-3 2570 0 0,-8-9-643 0 0,-5-9-256 0 0,-3-8-772 0 0,-9-4-256 0 0,-5-1-258 0 0,-4 9-128 0 0,-4 9 771 0 0,-8 4 643 0 0,-5 4-643 0 0,-8 0 257 0 0,-9 1-129 0 0,-13-1 258 0 0,-4 4-386 0 0,-4 5-129 0 0,0 8-385 0 0,4 5 900 0 0,5 8-515 0 0,-1 0-128 0 0,0 4-514 0 0,5 4 0 0 0,-4 5 257 0 0,3-4 514 0 0,5-1-514 0 0,4 5 0 0 0,30-13-5396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7:55:28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22630 8049 9894 0 0,'47'0'-1285'0'0,"-4"0"899"0"0,20 0-385 0 0,27 9 0 0 0,-90-9-5910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7:55:28.3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23350 7483 7067 0 0,'47'0'2184'0'0,"-5"4"-1927"0"0,14 4-128 0 0,-1 1-129 0 0,-4 8-129 0 0,-8 4-256 0 0,-9 9-258 0 0,-8 13 129 0 0,-9 16 257 0 0,-5 18 643 0 0,-7 4-1 0 0,-14 0-128 0 0,-8 0-128 0 0,-17 0-643 0 0,-9 4 771 0 0,-8 0 1028 0 0,-4 0-514 0 0,4-8-771 0 0,4-13-386 0 0,9-17-128 0 0,8-13 129 0 0,8-17 128 0 0,5-13 128 0 0,9-8 258 0 0,-1-5-129 0 0,1-8 0 0 0,4-8-257 0 0,4-5-257 0 0,4-8 0 0 0,13-9 385 0 0,13-4 258 0 0,17 8 128 0 0,16 13 0 0 0,10 17-257 0 0,-9 13-514 0 0,-5 13-129 0 0,-7 13 1800 0 0,-6 12-258 0 0,-3 13-513 0 0,-9 0-386 0 0,-8-12-643 0 0,-5-22-128 0 0,-21-17-7452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7:55:28.3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24141 7427 8352 0 0,'-42'43'128'0'0,"-1"0"643"0"0,-12 21 257 0 0,-1 12-899 0 0,10 5-386 0 0,7-8 0 0 0,18-14 128 0 0,12-12 129 0 0,9-13-771 0 0,13 0-514 0 0,25 0 2185 0 0,35 5-515 0 0,21-5-256 0 0,8-9-643 0 0,-13-12-514 0 0,-25-13 1028 0 0,-13-4 1542 0 0,-12-5-900 0 0,-9-3-1027 0 0,-5-6-129 0 0,-4-3-386 0 0,1-4-770 0 0,3-1-1 0 0,1 5 258 0 0,-5 4 899 0 0,-4 0 1156 0 0,-8 0-385 0 0,-5-5-385 0 0,-4-7-900 0 0,-4-14 771 0 0,-1-12 1413 0 0,1-5 900 0 0,4 5 514 0 0,4 3-771 0 0,5 10-1028 0 0,-1 8-514 0 0,-3 4-128 0 0,-1 9-129 0 0,-4 8 0 0 0,0 9-1157 0 0,-30 174 900 0 0,17-38 129 0 0,5 13 128 0 0,-5 4 0 0 0,5-4 385 0 0,-5-13-2698 0 0,4-17 257 0 0,-4-21 3213 0 0,-4-26-643 0 0,0-26-1671 0 0,17-42-4753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7:55:28.3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20820 3163 8352 0 0,'-22'51'-643'0'0,"18"-21"386"0"0,0 13 514 0 0,4 8-642 0 0,0 17 1413 0 0,0 9-2313 0 0,0 8 1285 0 0,0 4 899 0 0,0 5-642 0 0,0-5-128 0 0,0-3-129 0 0,4-1-1028 0 0,0 0 642 0 0,1 0 386 0 0,-1 0 257 0 0,0 5 1157 0 0,0 4-515 0 0,1-1-770 0 0,-1 1-1029 0 0,-4 0-256 0 0,0-9 642 0 0,0 0 514 0 0,0 0 1028 0 0,4 1 257 0 0,0-1-771 0 0,1 0-386 0 0,-1 0-513 0 0,0 0-1029 0 0,0 1 772 0 0,1-1 642 0 0,-1 0 385 0 0,0 0 1157 0 0,0-8-899 0 0,1 0-386 0 0,-1-9-257 0 0,-4 0-514 0 0,0-9-129 0 0,0 1-385 0 0,4 0 386 0 0,1-1 642 0 0,-1 5 514 0 0,0 4 514 0 0,0 5-129 0 0,1-1-513 0 0,-1 1-386 0 0,-4-1-257 0 0,0 1-643 0 0,0-1 129 0 0,0 5 386 0 0,0-1 513 0 0,0 1 643 0 0,0 4 129 0 0,0 0-386 0 0,0-4-514 0 0,0 4-514 0 0,-4-1-514 0 0,-1 1 385 0 0,5 0 643 0 0,0 5 386 0 0,0 3 642 0 0,0 0-386 0 0,0-3-642 0 0,0-1-642 0 0,0 0-772 0 0,-4 9 900 0 0,0-5 386 0 0,4-4 642 0 0,0 1 771 0 0,0-10-643 0 0,0-8-385 0 0,0 1-257 0 0,0-10-385 0 0,4 1-1 0 0,-4-9-256 0 0,0 0-258 0 0,0-8 258 0 0,0-5-1 0 0,0-8 258 0 0,0-5 385 0 0,0-8 0 0 0,0 1 0 0 0,0-6 0 0 0,0-3 0 0 0,0-1 0 0 0,0 1 128 0 0,0-5-128 0 0,0 0 0 0 0,0 1 0 0 0,0-1 257 0 0,0 0-128 0 0,0 0 128 0 0,4 1-129 0 0,1-5-128 0 0,-1 0-128 0 0,0 0-129 0 0,5 0-129 0 0,3 0 1157 0 0,5 0-128 0 0,9 0-258 0 0,4 0 1 0 0,8 0-129 0 0,0 4-129 0 0,5 0 1 0 0,-5 0-1 0 0,1 1-128 0 0,-9-1 129 0 0,-5 0-129 0 0,1 1-129 0 0,-5-1 1 0 0,0 0-1 0 0,-4 0 1 0 0,0 1-129 0 0,0-1 0 0 0,0 0-257 0 0,1 0 0 0 0,-1 1 257 0 0,4-1 0 0 0,0-4 385 0 0,5 0 258 0 0,4 0-1 0 0,-1 0 1 0 0,1 4-258 0 0,0-4 1 0 0,0 4-1 0 0,-5 1 1 0 0,1-5-1 0 0,0 0 1 0 0,-5 0-129 0 0,4 0 128 0 0,1 0-128 0 0,4 0 129 0 0,0 0-129 0 0,-1-5 0 0 0,1 1 0 0 0,-4 0-129 0 0,-5 0 1 0 0,0-1 128 0 0,1 1-129 0 0,-5 0 1 0 0,0 0-258 0 0,0 4-256 0 0,-4 0 128 0 0,-1 0 128 0 0,1 0 258 0 0,0 0 256 0 0,-5 0-128 0 0,1 0 0 0 0,-1 0 0 0 0,1 0 0 0 0,0 0-128 0 0,-5 0 128 0 0,0 0 0 0 0,0 0 0 0 0,1 0 128 0 0,-1 0-128 0 0,0 0 0 0 0,0 0 0 0 0,1 0 0 0 0,-1 0 0 0 0,0 0-128 0 0,0 0 128 0 0,1 0 385 0 0,-1 0 1 0 0,0-5 256 0 0,0 1 129 0 0,1-4-385 0 0,-1-5 128 0 0,0-4-129 0 0,0-5-128 0 0,1-7-128 0 0,-1-10-258 0 0,0-12-256 0 0,1-4-515 0 0,-1-9 1 0 0,-4-9 770 0 0,4-3 386 0 0,-4-5 643 0 0,4 0 128 0 0,-4 0-900 0 0,0 0-256 0 0,0 0-643 0 0,-4 0-129 0 0,4 4 386 0 0,0 1 514 0 0,-4 3 643 0 0,4 1 256 0 0,0-1-256 0 0,0-3-386 0 0,0-5-514 0 0,0 0-514 0 0,0 0-257 0 0,0 0 642 0 0,0 0 643 0 0,0 0 514 0 0,0 0 129 0 0,0 5-515 0 0,0-5-385 0 0,0 0-385 0 0,0 0-900 0 0,4-4 771 0 0,0-5 514 0 0,1 1 514 0 0,-1-1 771 0 0,0 1-771 0 0,0-1-514 0 0,-4 5-514 0 0,0 0-514 0 0,0 0 514 0 0,0 4 514 0 0,0 0 385 0 0,0-4 515 0 0,5-1-258 0 0,-1 5-642 0 0,0 0-385 0 0,-4 1-515 0 0,0-1 258 0 0,0 0 513 0 0,0-9 386 0 0,4 1 771 0 0,1-1-385 0 0,3 5-515 0 0,-4 4-513 0 0,-4 4-515 0 0,0-3 129 0 0,0-1 514 0 0,0 0 514 0 0,5 0 643 0 0,-1-5-129 0 0,0 1-386 0 0,0 9-385 0 0,-4-1-514 0 0,0 5-385 0 0,0-1-1 0 0,0 1 643 0 0,0-1 514 0 0,5 5 643 0 0,-1 0-1 0 0,0 8-385 0 0,1 5-257 0 0,-5 4-128 0 0,0 8-129 0 0,0 9 0 0 0,0 0-129 0 0,-5 4 1 0 0,1 0-1 0 0,0 5-128 0 0,-1-1 0 0 0,1-4-257 0 0,0 1 129 0 0,4-1-258 0 0,0 4 129 0 0,0 1 129 0 0,0-1-129 0 0,-4 1 385 0 0,4-1 386 0 0,0 0 257 0 0,0 1 257 0 0,0-1-257 0 0,0 1-257 0 0,0-1 0 0 0,0 5-128 0 0,0 4-1 0 0,0 4-128 0 0,-5 0 0 0 0,5 5 0 0 0,0-1 129 0 0,0 5-129 0 0,0 0 0 0 0,0-1 0 0 0,0 1-129 0 0,0 0 129 0 0,0 0 0 0 0,0-1-128 0 0,0 1-1 0 0,0 0 129 0 0,-4 4-128 0 0,0 0 128 0 0,0 0 0 0 0,-1 0-129 0 0,1 0-642 0 0,0 0 129 0 0,0 0-1 0 0,-1 0 515 0 0,1 0 642 0 0,-4 0 0 0 0,-1 0 128 0 0,1 0-642 0 0,-1 0 0 0 0,0 0 0 0 0,1 0 0 0 0,-43 4 129 0 0,38-4-129 0 0,-4 4 128 0 0,-4-4-128 0 0,-1 5-128 0 0,-3-1 128 0 0,-1-4-129 0 0,5 0 1 0 0,0 0 128 0 0,-1 0-129 0 0,1 0-128 0 0,0 0 0 0 0,-5 0-257 0 0,-4 0 1542 0 0,-4 0-642 0 0,-4 0-900 0 0,-5 0-1028 0 0,1 0 1799 0 0,3 0 1028 0 0,5 4-643 0 0,0 0-642 0 0,4-4 129 0 0,5 0-129 0 0,-1 0 0 0 0,1 0-129 0 0,-1 0 129 0 0,-4 0-128 0 0,1 5 128 0 0,-1-1 0 0 0,0 0 0 0 0,0 1-129 0 0,5-1 1 0 0,-1 0-1 0 0,0 0 1 0 0,1-4-1 0 0,-1 0-256 0 0,1 0 128 0 0,-1 0-386 0 0,1 0-256 0 0,-1 0 770 0 0,0 0 1414 0 0,1 0-1542 0 0,4 0 0 0 0,4 0 257 0 0,0 0 0 0 0,4 0 0 0 0,0 0 0 0 0,4 0 386 0 0,1 0-1 0 0,-1 0-385 0 0,1 0 386 0 0,-1 0-386 0 0,5 0-386 0 0,0 0 386 0 0,0 0-385 0 0,-1 0-1 0 0,1 0 386 0 0,0 0 0 0 0,0 0-128 0 0,-1 0 385 0 0,1 0-257 0 0,0-4-1157 0 0,0 0 1800 0 0,-1-5 1027 0 0,-3-8-1156 0 0,8 17-8737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7:55:28.3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21160 2262 6553 0 0,'43'-47'1927'0'0,"-9"30"-2184"0"0,13-4 129 0 0,12 4 513 0 0,5 4 129 0 0,5 9-385 0 0,-1 4-129 0 0,-4 4 0 0 0,-5 9-257 0 0,-8 4-129 0 0,-8 13 1 0 0,-5 8 513 0 0,-8 13-642 0 0,-4 9 900 0 0,-9 4 128 0 0,-9-5-129 0 0,-8-8-256 0 0,-13 0-129 0 0,-8 5-257 0 0,-9-1-257 0 0,-12 1 1413 0 0,-1-5 1 0 0,-4-4-258 0 0,0-5-385 0 0,1-8-385 0 0,3-4-258 0 0,5-9-256 0 0,4-4-1 0 0,4-4 1 0 0,0-4 128 0 0,4-1 128 0 0,5-4 129 0 0,4-4 0 0 0,0 0 129 0 0,0-4 256 0 0,4-4 258 0 0,-4-5-1 0 0,4-4 1 0 0,1 0-129 0 0,3 0-257 0 0,5-4 128 0 0,0 3 1 0 0,4 1-129 0 0,0 5 0 0 0,29-39-771 0 0,-12 42 642 0 0,5 5 1 0 0,7 4 385 0 0,14 8-257 0 0,21 9-129 0 0,17 13-256 0 0,4 13 385 0 0,0 8 385 0 0,-8 4 386 0 0,-9-4 0 0 0,-12-8-257 0 0,-14-13-514 0 0,-8-17-1285 0 0,-4-13-257 0 0,-30 0-5653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7:55:28.3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21105 8070 8994 0 0,'17'-47'129'0'0,"9"34"-1029"0"0,4 0-770 0 0,-1 0 1927 0 0,6-4 1799 0 0,-6 4-900 0 0,1 1-1027 0 0,-4 3-258 0 0,-1 1-128 0 0,1 3-642 0 0,-1 10-515 0 0,9-1 2057 0 0,13 9-129 0 0,9 4-386 0 0,3 4 1 0 0,1 5-129 0 0,-9 3-257 0 0,-4 1-129 0 0,-9 4-256 0 0,-4 5 642 0 0,-4 12 0 0 0,-8 13-257 0 0,-5 4 771 0 0,-5 0 0 0 0,-7-13 0 0 0,-14 1-514 0 0,-12 3-129 0 0,-18 10-513 0 0,-16-1 1541 0 0,-5-4 258 0 0,1-5-643 0 0,-1-3-643 0 0,5-9-385 0 0,12-18-257 0 0,9-7 129 0 0,4-10 256 0 0,9-3 1 0 0,8-9 256 0 0,0-4 1 0 0,1-5-1 0 0,3-8 643 0 0,1-4-128 0 0,3-9-129 0 0,1 0-2056 0 0,4-8 1285 0 0,4-5 2056 0 0,9-4 514 0 0,8 5-1799 0 0,9 3-643 0 0,17 14-2055 0 0,13 12 2698 0 0,8 13 385 0 0,9 13-256 0 0,4 12-1414 0 0,-1 10 1413 0 0,-3 3 900 0 0,4-4-1413 0 0,4-4-900 0 0,9-13-257 0 0,-94-17-5525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7:55:28.3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22238 4813 7709 0 0,'0'72'-128'0'0,"4"26"385"0"0,1 38-514 0 0,3 26 257 0 0,5 0 0 0 0,-5-30 257 0 0,1-25 1413 0 0,0-26-1156 0 0,-5-26-642 0 0,-4-12-1029 0 0,0-14-128 0 0,0-29-6167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7:55:28.3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19801 4886 7966 0 0,'4'51'-257'0'0,"5"17"1285"0"0,3 43-514 0 0,5 38-385 0 0,0 13-1 0 0,5-21 1 0 0,-5-31 642 0 0,0-29-771 0 0,0-17-1414 0 0,0-17-256 0 0,-17-47-5654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6.xml"/><Relationship Id="rId18" Type="http://schemas.openxmlformats.org/officeDocument/2006/relationships/image" Target="../media/image19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24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5.png"/><Relationship Id="rId19" Type="http://schemas.openxmlformats.org/officeDocument/2006/relationships/customXml" Target="../ink/ink9.xml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/>
          </a:bodyPr>
          <a:lstStyle/>
          <a:p>
            <a:r>
              <a:rPr lang="en-US" b="1"/>
              <a:t>Area and Perimeter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Lesson 2 of 3</a:t>
            </a: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Yellow Team –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B6E7BE-AEAD-4896-BB6E-74608AE30C20}"/>
              </a:ext>
            </a:extLst>
          </p:cNvPr>
          <p:cNvSpPr txBox="1"/>
          <p:nvPr/>
        </p:nvSpPr>
        <p:spPr>
          <a:xfrm>
            <a:off x="111241" y="376106"/>
            <a:ext cx="11925223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cs typeface="Calibri"/>
              </a:rPr>
              <a:t>Just a reminder of how to solve Area and Perimeter:</a:t>
            </a: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When solving </a:t>
            </a:r>
            <a:r>
              <a:rPr lang="en-US" sz="2800" dirty="0">
                <a:solidFill>
                  <a:srgbClr val="FFFF00"/>
                </a:solidFill>
                <a:cs typeface="Calibri"/>
              </a:rPr>
              <a:t>PERIMETER</a:t>
            </a:r>
            <a:r>
              <a:rPr lang="en-US" sz="2800" dirty="0">
                <a:cs typeface="Calibri"/>
              </a:rPr>
              <a:t>, add up all the sides of the shape. 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When solving </a:t>
            </a:r>
            <a:r>
              <a:rPr lang="en-US" sz="2800" dirty="0">
                <a:solidFill>
                  <a:srgbClr val="FFFF00"/>
                </a:solidFill>
                <a:cs typeface="Calibri"/>
              </a:rPr>
              <a:t>AREA</a:t>
            </a:r>
            <a:r>
              <a:rPr lang="en-US" sz="2800" dirty="0">
                <a:cs typeface="Calibri"/>
              </a:rPr>
              <a:t>, count all the square units inside, or multiply the length by </a:t>
            </a:r>
            <a:r>
              <a:rPr lang="en-US" sz="2800">
                <a:cs typeface="Calibri"/>
              </a:rPr>
              <a:t>the width of the rectangle/square. </a:t>
            </a:r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738B2F-36A8-4F54-A0B5-1C0BF43D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43" y="32759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Calibri Light"/>
              </a:rPr>
              <a:t>Taking what we practiced last time, try these: You have been given the area, but what was multiplied to get there?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6E1E63-8846-4948-8ECD-9D1F37CF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853608" y="5324356"/>
            <a:ext cx="10131425" cy="3649133"/>
          </a:xfrm>
        </p:spPr>
        <p:txBody>
          <a:bodyPr/>
          <a:lstStyle/>
          <a:p>
            <a:r>
              <a:rPr lang="en-US">
                <a:cs typeface="Calibri"/>
              </a:rPr>
              <a:t>What could the sides of a rectangle be can be made with an area of 12?  (Answer, any of these would work: 12x1, 6x2, 4x3, 3x4, 2x6, 1x12) 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8E85C-6C82-407B-86C6-743C7F9DDA95}"/>
              </a:ext>
            </a:extLst>
          </p:cNvPr>
          <p:cNvSpPr txBox="1"/>
          <p:nvPr/>
        </p:nvSpPr>
        <p:spPr>
          <a:xfrm>
            <a:off x="9816084" y="1789477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Answers:</a:t>
            </a:r>
          </a:p>
          <a:p>
            <a:r>
              <a:rPr lang="en-US">
                <a:cs typeface="Calibri"/>
              </a:rPr>
              <a:t>10</a:t>
            </a:r>
          </a:p>
          <a:p>
            <a:r>
              <a:rPr lang="en-US">
                <a:cs typeface="Calibri"/>
              </a:rPr>
              <a:t>3</a:t>
            </a:r>
          </a:p>
          <a:p>
            <a:r>
              <a:rPr lang="en-US">
                <a:cs typeface="Calibri"/>
              </a:rPr>
              <a:t>5</a:t>
            </a:r>
          </a:p>
          <a:p>
            <a:r>
              <a:rPr lang="en-US">
                <a:cs typeface="Calibri"/>
              </a:rPr>
              <a:t>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43DAF9-7434-4FAB-90F0-415C3182CB95}"/>
              </a:ext>
            </a:extLst>
          </p:cNvPr>
          <p:cNvSpPr/>
          <p:nvPr/>
        </p:nvSpPr>
        <p:spPr>
          <a:xfrm>
            <a:off x="1308930" y="2530265"/>
            <a:ext cx="1609457" cy="89730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84D92-453B-4C43-B624-464EA5ECDF6E}"/>
              </a:ext>
            </a:extLst>
          </p:cNvPr>
          <p:cNvSpPr/>
          <p:nvPr/>
        </p:nvSpPr>
        <p:spPr>
          <a:xfrm>
            <a:off x="7177041" y="5065516"/>
            <a:ext cx="1609457" cy="89730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31F90-C1D8-4220-AD42-4277B4FC0D8A}"/>
              </a:ext>
            </a:extLst>
          </p:cNvPr>
          <p:cNvSpPr/>
          <p:nvPr/>
        </p:nvSpPr>
        <p:spPr>
          <a:xfrm>
            <a:off x="1308929" y="5065517"/>
            <a:ext cx="1609457" cy="89730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75FE0-86B2-4359-A1C8-6A7CE5455B01}"/>
              </a:ext>
            </a:extLst>
          </p:cNvPr>
          <p:cNvSpPr/>
          <p:nvPr/>
        </p:nvSpPr>
        <p:spPr>
          <a:xfrm>
            <a:off x="7177041" y="2530264"/>
            <a:ext cx="1609457" cy="89730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6E6E2-442E-4659-B13C-8C82CD3E44B4}"/>
              </a:ext>
            </a:extLst>
          </p:cNvPr>
          <p:cNvSpPr txBox="1"/>
          <p:nvPr/>
        </p:nvSpPr>
        <p:spPr>
          <a:xfrm>
            <a:off x="736808" y="3642378"/>
            <a:ext cx="27432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Area = 32 sq. Kilometers.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F9A2F-9BF4-4F28-8E3C-C4B067DD9AE4}"/>
              </a:ext>
            </a:extLst>
          </p:cNvPr>
          <p:cNvSpPr txBox="1"/>
          <p:nvPr/>
        </p:nvSpPr>
        <p:spPr>
          <a:xfrm>
            <a:off x="736807" y="6184751"/>
            <a:ext cx="27432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Area = 20 sq. Kilometers.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BC95B-EA03-456D-BA40-A723E0C7410A}"/>
              </a:ext>
            </a:extLst>
          </p:cNvPr>
          <p:cNvSpPr txBox="1"/>
          <p:nvPr/>
        </p:nvSpPr>
        <p:spPr>
          <a:xfrm>
            <a:off x="6604919" y="3585405"/>
            <a:ext cx="27432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Area = 45 sq. Kilometers.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847A7-658C-4836-990C-4C03F13D062D}"/>
              </a:ext>
            </a:extLst>
          </p:cNvPr>
          <p:cNvSpPr txBox="1"/>
          <p:nvPr/>
        </p:nvSpPr>
        <p:spPr>
          <a:xfrm>
            <a:off x="6604919" y="6184751"/>
            <a:ext cx="27432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Area = 21 sq. Kilometers.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EEAB49-2BDE-49CE-A7F7-B6E18CEE66BD}"/>
              </a:ext>
            </a:extLst>
          </p:cNvPr>
          <p:cNvSpPr txBox="1"/>
          <p:nvPr/>
        </p:nvSpPr>
        <p:spPr>
          <a:xfrm>
            <a:off x="565447" y="2901297"/>
            <a:ext cx="7349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4 km.</a:t>
            </a:r>
            <a:endParaRPr lang="en-US" dirty="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CF96FC-CCC2-4E3B-BD2B-7B86154C520C}"/>
              </a:ext>
            </a:extLst>
          </p:cNvPr>
          <p:cNvSpPr txBox="1"/>
          <p:nvPr/>
        </p:nvSpPr>
        <p:spPr>
          <a:xfrm>
            <a:off x="1740493" y="2075203"/>
            <a:ext cx="9913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__ km.</a:t>
            </a:r>
            <a:endParaRPr lang="en-US" dirty="0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AF070-E6E4-4B83-8ED8-7A0055D42F36}"/>
              </a:ext>
            </a:extLst>
          </p:cNvPr>
          <p:cNvSpPr txBox="1"/>
          <p:nvPr/>
        </p:nvSpPr>
        <p:spPr>
          <a:xfrm>
            <a:off x="7530269" y="4610455"/>
            <a:ext cx="7349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7 km.</a:t>
            </a:r>
            <a:endParaRPr lang="en-US" dirty="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7B5B49-DEAC-416A-ABE1-20DECF08EC2F}"/>
              </a:ext>
            </a:extLst>
          </p:cNvPr>
          <p:cNvSpPr txBox="1"/>
          <p:nvPr/>
        </p:nvSpPr>
        <p:spPr>
          <a:xfrm>
            <a:off x="1740493" y="4653184"/>
            <a:ext cx="9343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__km.</a:t>
            </a:r>
            <a:endParaRPr lang="en-US" dirty="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73CC0-0E2F-4664-9330-67DEFBB205D9}"/>
              </a:ext>
            </a:extLst>
          </p:cNvPr>
          <p:cNvSpPr txBox="1"/>
          <p:nvPr/>
        </p:nvSpPr>
        <p:spPr>
          <a:xfrm>
            <a:off x="6113093" y="2858567"/>
            <a:ext cx="9770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__ km.</a:t>
            </a:r>
            <a:endParaRPr lang="en-US" dirty="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4B07B-68A3-4D22-AEED-A878284314BD}"/>
              </a:ext>
            </a:extLst>
          </p:cNvPr>
          <p:cNvSpPr txBox="1"/>
          <p:nvPr/>
        </p:nvSpPr>
        <p:spPr>
          <a:xfrm>
            <a:off x="6184307" y="5329726"/>
            <a:ext cx="94146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__km.</a:t>
            </a:r>
            <a:endParaRPr lang="en-US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B8E95D-17A6-4F27-8A9A-1B0523C7E393}"/>
              </a:ext>
            </a:extLst>
          </p:cNvPr>
          <p:cNvSpPr txBox="1"/>
          <p:nvPr/>
        </p:nvSpPr>
        <p:spPr>
          <a:xfrm>
            <a:off x="479989" y="5329726"/>
            <a:ext cx="7349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 km.</a:t>
            </a:r>
            <a:endParaRPr lang="en-US" dirty="0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14E403-15FE-4A4C-AE64-7643FF7211D9}"/>
              </a:ext>
            </a:extLst>
          </p:cNvPr>
          <p:cNvSpPr txBox="1"/>
          <p:nvPr/>
        </p:nvSpPr>
        <p:spPr>
          <a:xfrm>
            <a:off x="7530269" y="2075203"/>
            <a:ext cx="7349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9 km.</a:t>
            </a:r>
            <a:endParaRPr lang="en-US" dirty="0">
              <a:cs typeface="Calibri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3BFCC61-985C-42EE-93DA-4E6D936C1F83}"/>
              </a:ext>
            </a:extLst>
          </p:cNvPr>
          <p:cNvSpPr/>
          <p:nvPr/>
        </p:nvSpPr>
        <p:spPr>
          <a:xfrm>
            <a:off x="10125786" y="1868412"/>
            <a:ext cx="911551" cy="9115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2D4F135-92A1-42AC-BCE8-4992C1122C7E}"/>
              </a:ext>
            </a:extLst>
          </p:cNvPr>
          <p:cNvCxnSpPr/>
          <p:nvPr/>
        </p:nvCxnSpPr>
        <p:spPr>
          <a:xfrm flipH="1">
            <a:off x="5270706" y="1870193"/>
            <a:ext cx="14244" cy="4849737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C48114-0DD7-41EF-8099-4BE7E4B209AF}"/>
              </a:ext>
            </a:extLst>
          </p:cNvPr>
          <p:cNvCxnSpPr>
            <a:cxnSpLocks/>
          </p:cNvCxnSpPr>
          <p:nvPr/>
        </p:nvCxnSpPr>
        <p:spPr>
          <a:xfrm flipV="1">
            <a:off x="214445" y="4284378"/>
            <a:ext cx="10525568" cy="21365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B2964D80-3551-4109-9D66-0B2CEC980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505" y="1638927"/>
            <a:ext cx="11125338" cy="1197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Example:  What could the sides of a rectangle be with an area of 12?  (Answer, any of these would work: 12x1, 6x2, 4x3, 3x4, 2x6, 1x12...)  </a:t>
            </a:r>
            <a:r>
              <a:rPr lang="en-US" b="1" u="sng">
                <a:solidFill>
                  <a:srgbClr val="FFFF00"/>
                </a:solidFill>
                <a:cs typeface="Calibri"/>
              </a:rPr>
              <a:t>Challenge yourself, don’t use the One Times Table</a:t>
            </a:r>
            <a:r>
              <a:rPr lang="en-US">
                <a:cs typeface="Calibri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2CCF52-28C8-4BB3-A15A-979AAB828818}"/>
              </a:ext>
            </a:extLst>
          </p:cNvPr>
          <p:cNvSpPr txBox="1"/>
          <p:nvPr/>
        </p:nvSpPr>
        <p:spPr>
          <a:xfrm>
            <a:off x="457200" y="331305"/>
            <a:ext cx="1077401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What would the sides of the rectangle be if it had an area of...</a:t>
            </a:r>
            <a:endParaRPr lang="en-US" sz="2800" b="1">
              <a:cs typeface="Calibri"/>
            </a:endParaRPr>
          </a:p>
          <a:p>
            <a:r>
              <a:rPr lang="en-US" sz="2800" b="1">
                <a:cs typeface="Calibri"/>
              </a:rPr>
              <a:t>(Hint:  You have the answer to the multiplication, but how could you get there?)</a:t>
            </a:r>
          </a:p>
        </p:txBody>
      </p:sp>
      <p:pic>
        <p:nvPicPr>
          <p:cNvPr id="3" name="Picture 3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60A17EE3-0499-4FE1-AFCB-10AFCC7B6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181" y="2595667"/>
            <a:ext cx="6553198" cy="4261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E9BE1-C9D4-4AB2-9C0A-BA62107280BC}"/>
              </a:ext>
            </a:extLst>
          </p:cNvPr>
          <p:cNvSpPr txBox="1"/>
          <p:nvPr/>
        </p:nvSpPr>
        <p:spPr>
          <a:xfrm>
            <a:off x="9448800" y="29972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**Remember the Drawing tool.</a:t>
            </a: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0E9CB3-348B-47C3-9D4D-7C9793FFAEA8}"/>
              </a:ext>
            </a:extLst>
          </p:cNvPr>
          <p:cNvSpPr txBox="1"/>
          <p:nvPr/>
        </p:nvSpPr>
        <p:spPr>
          <a:xfrm>
            <a:off x="4643120" y="508000"/>
            <a:ext cx="37795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Final Area Practice</a:t>
            </a: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A6ED6DE-1366-4B2F-B3F5-E9D78CAB8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48" y="979951"/>
            <a:ext cx="9177130" cy="58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232A-EA5A-4153-9751-8AFB241C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18946"/>
          </a:xfrm>
        </p:spPr>
        <p:txBody>
          <a:bodyPr/>
          <a:lstStyle/>
          <a:p>
            <a:r>
              <a:rPr lang="en-US">
                <a:cs typeface="Calibri Light"/>
              </a:rPr>
              <a:t>Perimeter Practice </a:t>
            </a:r>
            <a:endParaRPr lang="en-US"/>
          </a:p>
        </p:txBody>
      </p:sp>
      <p:pic>
        <p:nvPicPr>
          <p:cNvPr id="3" name="Picture 3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3183BE65-4FD8-4629-A79E-D9D33E4C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466" y="1680617"/>
            <a:ext cx="6339840" cy="4540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3FB9CB-2E18-43A2-8C53-B55E02D82DD3}"/>
              </a:ext>
            </a:extLst>
          </p:cNvPr>
          <p:cNvSpPr txBox="1"/>
          <p:nvPr/>
        </p:nvSpPr>
        <p:spPr>
          <a:xfrm>
            <a:off x="142240" y="395224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Yes, they should all be different...very funny! You know who you are.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8E802-7B63-4C98-9849-F676CB80A4BC}"/>
              </a:ext>
            </a:extLst>
          </p:cNvPr>
          <p:cNvSpPr txBox="1"/>
          <p:nvPr/>
        </p:nvSpPr>
        <p:spPr>
          <a:xfrm>
            <a:off x="9134475" y="8121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Example: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4B39F9-C313-432E-8407-9A53CECD8FA5}"/>
                  </a:ext>
                </a:extLst>
              </p14:cNvPr>
              <p14:cNvContentPartPr/>
              <p14:nvPr/>
            </p14:nvContentPartPr>
            <p14:xfrm>
              <a:off x="11226727" y="3648024"/>
              <a:ext cx="142875" cy="9525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4B39F9-C313-432E-8407-9A53CECD8F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8363" y="3627317"/>
                <a:ext cx="179237" cy="5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5D0667-4455-432B-B258-BD7C1260326B}"/>
                  </a:ext>
                </a:extLst>
              </p14:cNvPr>
              <p14:cNvContentPartPr/>
              <p14:nvPr/>
            </p14:nvContentPartPr>
            <p14:xfrm>
              <a:off x="11202188" y="3885731"/>
              <a:ext cx="85725" cy="9525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5D0667-4455-432B-B258-BD7C126032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84621" y="3838106"/>
                <a:ext cx="120507" cy="103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DF16723-939F-4848-B48C-A3804D451DD4}"/>
                  </a:ext>
                </a:extLst>
              </p14:cNvPr>
              <p14:cNvContentPartPr/>
              <p14:nvPr/>
            </p14:nvContentPartPr>
            <p14:xfrm>
              <a:off x="11534995" y="3602016"/>
              <a:ext cx="209550" cy="390525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DF16723-939F-4848-B48C-A3804D451D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16930" y="3584118"/>
                <a:ext cx="245318" cy="425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A4DBA04-9EE1-418B-9C5C-7EF697C42F4E}"/>
                  </a:ext>
                </a:extLst>
              </p14:cNvPr>
              <p14:cNvContentPartPr/>
              <p14:nvPr/>
            </p14:nvContentPartPr>
            <p14:xfrm>
              <a:off x="11803386" y="3574411"/>
              <a:ext cx="276225" cy="447675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A4DBA04-9EE1-418B-9C5C-7EF697C42F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85702" y="3556432"/>
                <a:ext cx="311239" cy="483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82F9A31-DAA4-4AAF-98DE-6E637A09CFEB}"/>
                  </a:ext>
                </a:extLst>
              </p14:cNvPr>
              <p14:cNvContentPartPr/>
              <p14:nvPr/>
            </p14:nvContentPartPr>
            <p14:xfrm>
              <a:off x="10280454" y="1355300"/>
              <a:ext cx="561975" cy="2257425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82F9A31-DAA4-4AAF-98DE-6E637A09CF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62349" y="1337304"/>
                <a:ext cx="597823" cy="2293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6FEDEB3-EBB6-4A75-80AF-D509959F85E6}"/>
                  </a:ext>
                </a:extLst>
              </p14:cNvPr>
              <p14:cNvContentPartPr/>
              <p14:nvPr/>
            </p14:nvContentPartPr>
            <p14:xfrm>
              <a:off x="10466028" y="927427"/>
              <a:ext cx="304800" cy="36195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6FEDEB3-EBB6-4A75-80AF-D509959F85E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48077" y="909597"/>
                <a:ext cx="340342" cy="39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35A6DC-D3F0-483C-B359-4E2FB13736B6}"/>
                  </a:ext>
                </a:extLst>
              </p14:cNvPr>
              <p14:cNvContentPartPr/>
              <p14:nvPr/>
            </p14:nvContentPartPr>
            <p14:xfrm>
              <a:off x="10438422" y="3821320"/>
              <a:ext cx="390525" cy="390525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35A6DC-D3F0-483C-B359-4E2FB13736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20325" y="3803156"/>
                <a:ext cx="426356" cy="426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27D5F5-B4FC-4D0A-9DA3-090BE020240F}"/>
                  </a:ext>
                </a:extLst>
              </p14:cNvPr>
              <p14:cNvContentPartPr/>
              <p14:nvPr/>
            </p14:nvContentPartPr>
            <p14:xfrm>
              <a:off x="11005880" y="2264721"/>
              <a:ext cx="19050" cy="390525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27D5F5-B4FC-4D0A-9DA3-090BE020240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90265" y="2246608"/>
                <a:ext cx="49967" cy="426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A230CDB-B92E-4F71-9A4E-16A3E6172861}"/>
                  </a:ext>
                </a:extLst>
              </p14:cNvPr>
              <p14:cNvContentPartPr/>
              <p14:nvPr/>
            </p14:nvContentPartPr>
            <p14:xfrm>
              <a:off x="9785079" y="2301528"/>
              <a:ext cx="57150" cy="352425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A230CDB-B92E-4F71-9A4E-16A3E61728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766029" y="2283638"/>
                <a:ext cx="94869" cy="387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FCBCAA-F7A2-463E-8E15-901292562130}"/>
                  </a:ext>
                </a:extLst>
              </p14:cNvPr>
              <p14:cNvContentPartPr/>
              <p14:nvPr/>
            </p14:nvContentPartPr>
            <p14:xfrm>
              <a:off x="9946114" y="2338334"/>
              <a:ext cx="190500" cy="28575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FCBCAA-F7A2-463E-8E15-9012925621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28410" y="2320317"/>
                <a:ext cx="225555" cy="321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F4A999C-5548-44E1-82D5-E2B63912142E}"/>
                  </a:ext>
                </a:extLst>
              </p14:cNvPr>
              <p14:cNvContentPartPr/>
              <p14:nvPr/>
            </p14:nvContentPartPr>
            <p14:xfrm>
              <a:off x="11202188" y="2346002"/>
              <a:ext cx="295275" cy="28575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F4A999C-5548-44E1-82D5-E2B63912142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184249" y="2328187"/>
                <a:ext cx="330794" cy="3210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84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8AE14E-2CDA-4FC1-ADE5-0BCFE2E8D1F4}"/>
              </a:ext>
            </a:extLst>
          </p:cNvPr>
          <p:cNvSpPr txBox="1"/>
          <p:nvPr/>
        </p:nvSpPr>
        <p:spPr>
          <a:xfrm>
            <a:off x="1252330" y="417443"/>
            <a:ext cx="103499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/>
              <a:t>You are going to design a Mall!</a:t>
            </a:r>
            <a:endParaRPr lang="en-US" sz="4800" b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F79DE-36C5-4849-983F-9691C21B0DBC}"/>
              </a:ext>
            </a:extLst>
          </p:cNvPr>
          <p:cNvSpPr txBox="1"/>
          <p:nvPr/>
        </p:nvSpPr>
        <p:spPr>
          <a:xfrm>
            <a:off x="494058" y="1448213"/>
            <a:ext cx="9250016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00B050"/>
                </a:solidFill>
              </a:rPr>
              <a:t>1. Use the templates on the next couple of slides to create a mall. </a:t>
            </a:r>
            <a:endParaRPr lang="en-US" sz="4000">
              <a:solidFill>
                <a:srgbClr val="00B050"/>
              </a:solidFill>
              <a:cs typeface="Calibri"/>
            </a:endParaRPr>
          </a:p>
          <a:p>
            <a:r>
              <a:rPr lang="en-US" sz="4000">
                <a:solidFill>
                  <a:srgbClr val="00B050"/>
                </a:solidFill>
              </a:rPr>
              <a:t>2. Each store in your mall will be a different shape of rectangle. </a:t>
            </a:r>
            <a:endParaRPr lang="en-US" sz="4000">
              <a:solidFill>
                <a:srgbClr val="00B050"/>
              </a:solidFill>
              <a:cs typeface="Calibri"/>
            </a:endParaRPr>
          </a:p>
          <a:p>
            <a:r>
              <a:rPr lang="en-US" sz="4000" dirty="0">
                <a:solidFill>
                  <a:srgbClr val="00B050"/>
                </a:solidFill>
              </a:rPr>
              <a:t>3. You will have to label your store (EB games, Chapters, Galaxy Cinema, NY </a:t>
            </a:r>
            <a:r>
              <a:rPr lang="en-US" sz="4000">
                <a:solidFill>
                  <a:srgbClr val="00B050"/>
                </a:solidFill>
              </a:rPr>
              <a:t>Fries etc....whatever you want) and figure out the area and </a:t>
            </a:r>
            <a:r>
              <a:rPr lang="en-US" sz="4000" dirty="0">
                <a:solidFill>
                  <a:srgbClr val="00B050"/>
                </a:solidFill>
              </a:rPr>
              <a:t>perimeter of each store!</a:t>
            </a:r>
            <a:endParaRPr lang="en-US" sz="4000" dirty="0">
              <a:solidFill>
                <a:srgbClr val="00B05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691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white wall&#10;&#10;Description generated with high confidence">
            <a:extLst>
              <a:ext uri="{FF2B5EF4-FFF2-40B4-BE49-F238E27FC236}">
                <a16:creationId xmlns:a16="http://schemas.microsoft.com/office/drawing/2014/main" id="{608994F4-8893-40CD-B4C4-09BB0CB86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74" b="257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5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09E5535-9CB0-4D43-9B10-A1E65D5DB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-4456"/>
            <a:ext cx="8280400" cy="686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62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7" ma:contentTypeDescription="Create a new document." ma:contentTypeScope="" ma:versionID="ebf6778b5297c118730156b7e7e57efd">
  <xsd:schema xmlns:xsd="http://www.w3.org/2001/XMLSchema" xmlns:xs="http://www.w3.org/2001/XMLSchema" xmlns:p="http://schemas.microsoft.com/office/2006/metadata/properties" xmlns:ns2="9a9f9016-6aff-47cd-8247-d4bfe8ea27c0" targetNamespace="http://schemas.microsoft.com/office/2006/metadata/properties" ma:root="true" ma:fieldsID="136b3f78feb3cbb04042d7c7f1babbcd" ns2:_="">
    <xsd:import namespace="9a9f9016-6aff-47cd-8247-d4bfe8ea2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5B2D66-8E18-46D7-967B-1A3B48ACF55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BFE41CA-01C7-4999-9BC7-050FDE7EAF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921AA2-FC09-4DB5-8E5E-0C54BC6DD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9f9016-6aff-47cd-8247-d4bfe8ea2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9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Celestial</vt:lpstr>
      <vt:lpstr>Area and Perimeter</vt:lpstr>
      <vt:lpstr>PowerPoint Presentation</vt:lpstr>
      <vt:lpstr>Taking what we practiced last time, try these: You have been given the area, but what was multiplied to get there? </vt:lpstr>
      <vt:lpstr>PowerPoint Presentation</vt:lpstr>
      <vt:lpstr>PowerPoint Presentation</vt:lpstr>
      <vt:lpstr>Perimeter Practice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Design</dc:title>
  <dc:creator/>
  <cp:revision>241</cp:revision>
  <dcterms:created xsi:type="dcterms:W3CDTF">2020-03-25T20:50:12Z</dcterms:created>
  <dcterms:modified xsi:type="dcterms:W3CDTF">2020-04-14T17:36:42Z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