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44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8" r:id="rId6"/>
    <p:sldId id="260" r:id="rId7"/>
    <p:sldId id="264" r:id="rId8"/>
    <p:sldId id="27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AD1479-607C-4BC5-9D7F-0FE16E032F40}" v="238" dt="2020-04-14T17:03:26.821"/>
    <p1510:client id="{37CAA729-9DDA-094D-B979-DE6B9C7082FC}" v="838" dt="2020-03-31T21:57:20.349"/>
    <p1510:client id="{3D3E68EC-CDCB-434F-A3E0-33983063858E}" v="181" dt="2020-04-06T16:10:47.876"/>
    <p1510:client id="{73F9D84A-5054-4621-A661-B64D9A09086B}" v="14" dt="2020-04-16T22:19:00.385"/>
    <p1510:client id="{74CF4C3F-98D5-6A09-F195-5F3985A78C20}" v="7" dt="2020-04-06T16:15:35.777"/>
    <p1510:client id="{7D87E454-C1A1-4347-A56C-1A52E38F6138}" v="36" dt="2020-04-16T22:31:51.729"/>
    <p1510:client id="{DBC4BEFA-39EE-FDD9-0ED6-B67758D20AC8}" v="106" dt="2020-04-06T16:35:49.908"/>
    <p1510:client id="{E578F38B-6178-485F-9654-89649A32BCDB}" v="740" dt="2020-04-14T17:22:55.788"/>
    <p1510:client id="{F964C99C-3C98-4F65-81CA-8950191DDF63}" v="20" dt="2020-04-16T22:18:03.464"/>
    <p1510:client id="{FBF1B107-5E71-4015-A13B-D90049040DEF}" v="9" dt="2020-04-16T22:25:10.8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7F2D40-DF92-4ADE-A761-CBF896599C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F42E9-55BA-437C-85B3-324B4E2BF2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81A9-CFC2-4640-899E-DD3E177BE50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DF0FD-84A5-462F-A0AC-B2CEF6020C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5C710-014C-4C89-9B64-843B9863CE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605DA-80A8-4B7B-B889-6C5700BB4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39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E50F4-C55A-473A-A70B-4B042EF011A9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44625-0ADF-4414-89A2-9E135F0C8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2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08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54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31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0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oomrecess.com/mobile/GeoTombs/play.html" TargetMode="External"/><Relationship Id="rId5" Type="http://schemas.openxmlformats.org/officeDocument/2006/relationships/hyperlink" Target="https://toytheater.com/perimeter-climber/" TargetMode="External"/><Relationship Id="rId4" Type="http://schemas.openxmlformats.org/officeDocument/2006/relationships/hyperlink" Target="http://ARhttps:/www.education.com/games/are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ght sky with mountains far away on the horizon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54817"/>
            <a:ext cx="7197726" cy="2421464"/>
          </a:xfrm>
        </p:spPr>
        <p:txBody>
          <a:bodyPr>
            <a:normAutofit/>
          </a:bodyPr>
          <a:lstStyle/>
          <a:p>
            <a:r>
              <a:rPr lang="en-US" b="1"/>
              <a:t>Area and Perimeter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76282"/>
            <a:ext cx="7197726" cy="14054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</a:rPr>
              <a:t>Lesson 3 of 3 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  <a:cs typeface="Calibri" panose="020F0502020204030204"/>
            </a:endParaRPr>
          </a:p>
          <a:p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  <a:cs typeface="Calibri" panose="020F0502020204030204"/>
              </a:rPr>
              <a:t>Yellow Team Online Learning</a:t>
            </a: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roup 178">
            <a:extLst>
              <a:ext uri="{FF2B5EF4-FFF2-40B4-BE49-F238E27FC236}">
                <a16:creationId xmlns:a16="http://schemas.microsoft.com/office/drawing/2014/main" id="{CFEF753B-CA1B-4178-80F5-095B7FEA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80" name="Freeform 98">
              <a:extLst>
                <a:ext uri="{FF2B5EF4-FFF2-40B4-BE49-F238E27FC236}">
                  <a16:creationId xmlns:a16="http://schemas.microsoft.com/office/drawing/2014/main" id="{86C68ECC-F0A0-411E-A303-6DC0707A3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6A21E140-4ECB-4C42-BDC7-F4351513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2940CFC5-AC4C-4746-A3B9-3DD434FF6D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6EC95677-9C92-4D0D-91D4-E07380F250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097602B2-71E1-4395-9C47-DE48B712AE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7FC50570-F1A9-4DB3-A64D-3A21A5888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88E4F209-3FDA-4C17-A86D-59990132F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9950C402-F8DC-4C99-90A8-CD67BDEC6C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76483FEF-FBDD-456C-AD52-B6D166FB1C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A316CA5-D470-4E6D-A6E8-D35DB7725D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8BFA4937-71AA-4400-8DCD-20E5DF0501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768FA0D4-7119-47B3-8329-0978770774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62C433AC-8114-47CC-9467-FCB5FE9807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BF9CB489-BA36-4004-A019-75FBA23CCB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B4C060E4-E790-4A31-B683-EA834FCF4E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13F00D2A-400F-4678-BB33-16B61650F4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46AABFD4-3727-4DF4-933A-C0A090248A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6CC40A87-D067-41BF-B368-A197EC0D9D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E116F92B-7098-4139-AC77-75B4CE3323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CFDF485C-38E7-4C0D-A2A7-3F1DE3B918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BF6DBD12-21A0-4F07-953F-D3B3486C1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554F4E42-5B16-41F4-8FF4-2EB134C1FE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6F4CC20F-EBF6-4AFE-9A4F-68ACC7513B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FA745DE2-9816-4D5B-BB41-BE1874612F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D5B5D721-5554-457C-BE2F-BCA2505CAD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BAFF390C-48FB-4FA5-998E-6DDDF9D2B4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F4B2E647-1CF4-4AF8-9AF5-8EAB6D6E88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46DA8C50-AA32-47D8-8DCB-DE9624E60E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51ED6412-8EBC-4680-B7D2-65A4F73BBB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2983F033-A214-4959-956E-4B50B7AC66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A77F30C3-5A8C-4BEB-95C1-A7B9C0961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99A432F5-9A86-437C-8108-7945FA72EC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4F8B1465-BA18-4D1C-ADED-D4BAA7638A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45DD7842-E27E-4461-B9C8-63AD2F0C44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3C45934F-49A5-4EDB-A9A3-5540D74AB1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EEF9B0E3-0DC0-4D03-A02B-8F62D905F4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2B1998C4-BF81-4332-A399-AD43467F6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44CFAF52-7684-46F2-8DFD-70A7F36DB0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93EFB5D1-BDF7-40B6-BBEA-D489CE79F1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B5A98777-A259-461F-A9B2-21DFC45C17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0F795195-D966-482A-8D47-6265C00F6D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6E881E12-FFE1-441E-B36B-804289472B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61DBEB97-C3B3-4646-9760-227E20B155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0BA17FBA-A611-4CA2-9CDC-E073B889C4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1B66F6D2-50DA-4E7A-8583-E9159CD962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DD181CC7-8652-404A-B5C7-58004FD15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75706D69-47CD-47E3-83C9-EDB4EAF58C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2ADC21AA-CD21-436C-A9D7-DC4167E500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4702CCCC-772F-4AF1-8201-73C2537110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62AAD2B7-288B-42CF-804B-E33B84D747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D51CCD7B-95EB-4EE4-BAED-4308C80BF3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F92C4B5C-D0FB-4C0A-B5FA-2C7DDF7625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64D2931E-A280-496D-99C1-5C2A820CB4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ED33CBE3-55B1-43CF-96B9-2E994EBCEA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16C6D563-A48C-4E6B-AE46-2CCE38A660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AD0ABECB-C92E-4F76-89A6-1334939CDF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8C258514-FFA8-4DE3-9B25-D55705AC3B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C2B9E312-EEBF-4783-B25E-D7DD0D6E7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7CB21139-A4D5-4D0F-9AD0-868FFC4240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E72FF9AC-BC86-42FD-8DF7-72429C958C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23D09EAB-27F8-4FAC-91C2-4942ABA740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10D82CB2-C309-4CCD-9FB1-EF8F4407EC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3625D6FE-BC58-4E33-B4E9-282D5CB75E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2158CF66-DCD3-4627-9675-61B42A3037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44ED85B9-D0C1-4222-B4BC-E81876EC38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1299F075-06C0-46B8-A3F7-1D7E8D6001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AEA87578-2C04-4651-A5BF-81D06050C9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12A8551E-D8EB-40F2-AD25-87484A17D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AC1E0E32-3B75-404A-9165-5733782508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4A410333-16BA-443A-B24F-418ED7753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271589D1-7914-4EA7-B6B4-C1E7EA5FE6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E62A5ACA-F5D5-41F3-9549-06DB799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EA254CA6-3565-4CD0-8BEB-C94A533C01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E62203F9-E5BE-44F8-8D43-31EEF85E92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FC43FC58-4722-4D22-88C1-652EB16585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D4C87F1C-06F8-43CD-8920-F525A5504B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F75BF2BA-0DFF-4812-986E-9F2286A9F4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7B79CBCB-DE00-4F16-A2FC-E54EF816BA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DEA1374B-AC49-4266-965E-1F9CD9E53B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325DE178-9F40-48D5-B0A9-4B03247422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29858C9E-401F-4216-8087-A25D1B588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262" name="Freeform 17">
              <a:extLst>
                <a:ext uri="{FF2B5EF4-FFF2-40B4-BE49-F238E27FC236}">
                  <a16:creationId xmlns:a16="http://schemas.microsoft.com/office/drawing/2014/main" id="{D963FBC5-E6AD-44F8-AF49-6F5B5BF9D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EF1F68DE-2C0A-4FBF-8033-8DFBB75AE2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1C147FEA-3E5D-4830-B91C-78418FE209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C91F075D-8726-4FD6-BE73-EDCD76073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0BDE3685-352D-4E32-9662-2C6C92E20F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10A2922F-AA86-4B02-80C4-409D71A0AD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A23C72B0-E133-40CF-A094-E239AD994B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63F2DFC9-23E2-4429-911D-AA55B03405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E71590EC-7AA6-47B3-AFF5-6E9A1B8B1C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23C6AC81-5D5E-4224-B222-B731E90F1C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164FB43F-3082-49BF-A7C5-72A42773D4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C9F3EE03-5655-4428-86AC-F579E8F339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EF7335E6-5FFD-4206-9AF0-1791A88C9A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CE837EB7-EE63-4B6B-9334-1B8055AD9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4EE8D5FB-B44C-43C8-A4F4-D786090733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8847AA0E-6A2D-41F5-A9B5-3A2F3B8752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9E4D651B-C768-4CBE-B971-A3CA38D803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913496D3-4182-4D80-9A16-89DBB74086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088D4C91-F0F7-4549-B54A-CC855FD3A7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84885948-783E-4197-B942-2DDCD542E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2837E330-008B-45A6-98A5-CE7D6FBBE1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DD807602-B947-4984-8017-D89F3B0AD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57AA37C4-9C24-41F1-98CA-BBD9BE1595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692CF8CD-056F-4556-939F-1EFF0FECEC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A29F3FAC-18B2-4886-9A93-44B7AD01D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35B536E5-4149-49B5-8119-04FF4A5AC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4A2B8B6A-D5D3-4DAA-AB4B-A1C1086B40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F8E4C672-BE9E-4026-992B-B2FE6C1361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AC36DA4E-F1E7-4B68-ADA1-4F132BDCF2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EB5D2532-6A77-4DE1-8BB0-37AA33FD9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BF234A36-BE57-450D-BDA2-AD70152CF5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D461473E-1290-4BD0-B4DF-3C95DCE0F6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50325318-A62D-4427-B613-AF5E076E3D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3F928DB9-6B46-43EF-A7CF-C4B9830CA5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BA011901-65F6-4D44-BD40-744878B6B2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E838496B-B788-4873-9E1C-9B4442984E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A15262F7-23A5-4A6B-BD2C-44CF82ECDE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B5857A42-75EB-4FF2-AF41-2D612A687D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3FC449E1-9573-406B-A201-3E897E668A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71001847-954F-46EC-97E7-E38732517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F3B040FD-D427-4F90-8CFC-D429522487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975C627A-78ED-4D2B-9F9E-26BE2C0A75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2523831A-B9F1-40EF-B113-873BEFA660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07483313-610C-403C-811D-EE70A78046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E1CE5A29-BB15-441C-B3CD-3D3EE2163D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E476D005-3155-4DEF-88DE-068B497DED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2628975E-6165-407B-8A45-7F23746BCC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6A69F000-3171-47D5-8EFE-4F201716C0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60092325-1C07-4FBC-9C9C-42244C9B9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2A33CB00-75FF-4DFF-9D6A-CEF5EA2E26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139B85FF-580E-435C-8523-23A0352695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C53E7419-AF0F-4B69-88BF-853EDC328C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052C8AEF-9C9D-4737-BA0F-DBB3BF0C04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6ADDDBC2-F0DB-4038-98D0-B38749D8C0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E5F14C72-98E5-4A6C-BA03-5E105AA4D4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9ACEF013-464E-44D2-9B83-863E69077E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3141F09F-05CE-4CE9-9F5A-861FBC31A8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7ED70A3C-4B21-4941-9F11-00A51A748A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11927814-33EF-4FBA-95F7-4138C1C7CE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F4D2B900-3BAC-4EE3-AB6E-9F3212F4DC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FB00017B-AD65-4759-8A6A-B03C70E07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22C4A8E2-640F-4D30-99EC-A2D2B0FD6E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9492085E-DF05-4380-B8C2-93832478C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49750F82-33DB-42EE-B31F-CC5DE7EBA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60B9848F-8B4C-4440-9BF6-98A4F3F72C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E7AA0900-78F5-4163-807F-3DEE6DCBB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0F627689-9632-474B-B3A8-EC1A82A36E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71C6CB03-F81D-48A2-BF05-98D4EF2CC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12FB4D2F-4789-48A1-A4AA-F318ED2BA5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64B8907A-2A80-490C-AACF-678CA6DE19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A175CCF3-4796-4C76-A92E-B495335FB4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8CFC6D15-64F3-449C-8C0B-3FCB2976D2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008AA4A6-DD28-4235-AAE3-CC28DF8343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3D393E8B-AAB8-4606-A4FA-815EDABDD1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8BA7B770-7EB6-4AC1-B028-9C45DEE440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D87B822C-3951-4E65-A45D-7160FAC3FD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54B9CDF0-DC54-4868-B60A-6840FDE6A2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3706BEC8-029B-4E0F-A55F-A552E1DE26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25EBA5EB-4807-4E96-BA08-B6B74AE040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5548885E-CABE-42B5-B06A-1E6B9B1981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itle 34">
            <a:extLst>
              <a:ext uri="{FF2B5EF4-FFF2-40B4-BE49-F238E27FC236}">
                <a16:creationId xmlns:a16="http://schemas.microsoft.com/office/drawing/2014/main" id="{7135BA58-4A54-4B31-BA3F-1BF462721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827" y="516835"/>
            <a:ext cx="10131425" cy="1456267"/>
          </a:xfrm>
        </p:spPr>
        <p:txBody>
          <a:bodyPr/>
          <a:lstStyle/>
          <a:p>
            <a:r>
              <a:rPr lang="en-US" b="1">
                <a:cs typeface="Calibri Light"/>
              </a:rPr>
              <a:t>This is the Final lesson, it will be the most challenging, but there are games at the end!!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E7B0B2-B8FD-4A91-B46B-A3504280FED4}"/>
              </a:ext>
            </a:extLst>
          </p:cNvPr>
          <p:cNvSpPr txBox="1"/>
          <p:nvPr/>
        </p:nvSpPr>
        <p:spPr>
          <a:xfrm>
            <a:off x="636662" y="3057970"/>
            <a:ext cx="9294975" cy="1384995"/>
          </a:xfrm>
          <a:prstGeom prst="rect">
            <a:avLst/>
          </a:prstGeom>
          <a:solidFill>
            <a:srgbClr val="ED7D3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Just a reminder: To figure out perimeter, add up all the sides.  To figure out area, multiply the length by the width of the rectangle or count the square units inside.</a:t>
            </a:r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382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B36002-4C05-459B-9FCD-A27B556E8490}"/>
              </a:ext>
            </a:extLst>
          </p:cNvPr>
          <p:cNvSpPr txBox="1"/>
          <p:nvPr/>
        </p:nvSpPr>
        <p:spPr>
          <a:xfrm>
            <a:off x="165653" y="377686"/>
            <a:ext cx="1135711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latin typeface="MoolBoran"/>
                <a:cs typeface="Calibri"/>
              </a:rPr>
              <a:t>You must find a rectangle that will equal the given area AND perimeter.  SO if you find the area, but it doesn’t equal the perimeter, and vice versa, then obviously it is wrong. </a:t>
            </a:r>
          </a:p>
        </p:txBody>
      </p:sp>
      <p:pic>
        <p:nvPicPr>
          <p:cNvPr id="8" name="Picture 8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993B7ECC-2A72-4AD7-BE23-FA3DC1A53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440" y="1902866"/>
            <a:ext cx="5059680" cy="48952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0E9A53-4B2A-4D79-B417-74F7B98FD5C1}"/>
              </a:ext>
            </a:extLst>
          </p:cNvPr>
          <p:cNvSpPr txBox="1"/>
          <p:nvPr/>
        </p:nvSpPr>
        <p:spPr>
          <a:xfrm>
            <a:off x="581025" y="2836545"/>
            <a:ext cx="27432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For Example: What is multiplied (length x Width) that equals 12  while all four sides add to 14?</a:t>
            </a:r>
            <a:endParaRPr lang="en-US">
              <a:cs typeface="Calibri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D594388-F98A-4C2F-9750-24BA570F7CAE}"/>
              </a:ext>
            </a:extLst>
          </p:cNvPr>
          <p:cNvSpPr/>
          <p:nvPr/>
        </p:nvSpPr>
        <p:spPr>
          <a:xfrm rot="1080000">
            <a:off x="2835656" y="2589783"/>
            <a:ext cx="975360" cy="487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9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971418-9EA9-4B6D-9A4C-1103A4B8C65E}"/>
              </a:ext>
            </a:extLst>
          </p:cNvPr>
          <p:cNvSpPr txBox="1"/>
          <p:nvPr/>
        </p:nvSpPr>
        <p:spPr>
          <a:xfrm>
            <a:off x="620395" y="640715"/>
            <a:ext cx="808736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cs typeface="Calibri"/>
              </a:rPr>
              <a:t>Of Course we have to do some word problems:</a:t>
            </a:r>
          </a:p>
        </p:txBody>
      </p:sp>
      <p:pic>
        <p:nvPicPr>
          <p:cNvPr id="9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A1B2847-7D45-46C8-9E01-5170F71D10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21" t="-250" r="1147" b="66301"/>
          <a:stretch/>
        </p:blipFill>
        <p:spPr>
          <a:xfrm>
            <a:off x="0" y="973287"/>
            <a:ext cx="6784815" cy="19321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A2744F-E795-45C7-98E4-45BF2ED2F6DC}"/>
              </a:ext>
            </a:extLst>
          </p:cNvPr>
          <p:cNvSpPr txBox="1"/>
          <p:nvPr/>
        </p:nvSpPr>
        <p:spPr>
          <a:xfrm>
            <a:off x="8708390" y="925830"/>
            <a:ext cx="27432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Answers should match one of these:</a:t>
            </a:r>
          </a:p>
          <a:p>
            <a:r>
              <a:rPr lang="en-US">
                <a:cs typeface="Calibri"/>
              </a:rPr>
              <a:t>30</a:t>
            </a:r>
          </a:p>
          <a:p>
            <a:r>
              <a:rPr lang="en-US">
                <a:cs typeface="Calibri"/>
              </a:rPr>
              <a:t>99</a:t>
            </a:r>
          </a:p>
          <a:p>
            <a:r>
              <a:rPr lang="en-US">
                <a:cs typeface="Calibri"/>
              </a:rPr>
              <a:t>7</a:t>
            </a:r>
          </a:p>
          <a:p>
            <a:r>
              <a:rPr lang="en-US">
                <a:cs typeface="Calibri"/>
              </a:rPr>
              <a:t>34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063452-D93B-49A1-9B16-C70AEF7778B1}"/>
              </a:ext>
            </a:extLst>
          </p:cNvPr>
          <p:cNvSpPr txBox="1"/>
          <p:nvPr/>
        </p:nvSpPr>
        <p:spPr>
          <a:xfrm>
            <a:off x="2848" y="2915541"/>
            <a:ext cx="3241706" cy="39560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Your classroom has an area of 72 sqaure meters.  It is eight meters wide.  What is the perimeter of your classroom?</a:t>
            </a:r>
          </a:p>
          <a:p>
            <a:endParaRPr lang="en-US">
              <a:solidFill>
                <a:srgbClr val="FF0000"/>
              </a:solidFill>
              <a:cs typeface="Calibri"/>
            </a:endParaRPr>
          </a:p>
          <a:p>
            <a:endParaRPr lang="en-US">
              <a:solidFill>
                <a:srgbClr val="FF0000"/>
              </a:solidFill>
              <a:cs typeface="Calibri"/>
            </a:endParaRPr>
          </a:p>
          <a:p>
            <a:endParaRPr lang="en-US">
              <a:solidFill>
                <a:srgbClr val="FF0000"/>
              </a:solidFill>
              <a:cs typeface="Calibri"/>
            </a:endParaRPr>
          </a:p>
          <a:p>
            <a:endParaRPr lang="en-US">
              <a:solidFill>
                <a:srgbClr val="FF0000"/>
              </a:solidFill>
              <a:cs typeface="Calibri"/>
            </a:endParaRPr>
          </a:p>
          <a:p>
            <a:endParaRPr lang="en-US">
              <a:solidFill>
                <a:srgbClr val="FF0000"/>
              </a:solidFill>
              <a:cs typeface="Calibri"/>
            </a:endParaRPr>
          </a:p>
          <a:p>
            <a:endParaRPr lang="en-US">
              <a:solidFill>
                <a:srgbClr val="FF0000"/>
              </a:solidFill>
              <a:cs typeface="Calibri"/>
            </a:endParaRPr>
          </a:p>
          <a:p>
            <a:endParaRPr lang="en-US">
              <a:solidFill>
                <a:srgbClr val="FF0000"/>
              </a:solidFill>
              <a:cs typeface="Calibri"/>
            </a:endParaRPr>
          </a:p>
          <a:p>
            <a:endParaRPr lang="en-US">
              <a:solidFill>
                <a:srgbClr val="FF0000"/>
              </a:solidFill>
              <a:cs typeface="Calibri"/>
            </a:endParaRPr>
          </a:p>
          <a:p>
            <a:endParaRPr lang="en-US">
              <a:solidFill>
                <a:srgbClr val="FF0000"/>
              </a:solidFill>
              <a:cs typeface="Calibri"/>
            </a:endParaRPr>
          </a:p>
          <a:p>
            <a:r>
              <a:rPr lang="en-US">
                <a:solidFill>
                  <a:srgbClr val="FF0000"/>
                </a:solidFill>
                <a:cs typeface="Calibri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12AE67-1974-46FD-8288-FDAC7EB6FEE1}"/>
              </a:ext>
            </a:extLst>
          </p:cNvPr>
          <p:cNvSpPr txBox="1"/>
          <p:nvPr/>
        </p:nvSpPr>
        <p:spPr>
          <a:xfrm>
            <a:off x="3250695" y="2908864"/>
            <a:ext cx="3327162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A napkin has an area of 56 centimeters. It is 8 centimeters long.  What is the width of the napkin?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.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FD4BAF-B1DD-4314-9F6E-41BAC7EE00CC}"/>
              </a:ext>
            </a:extLst>
          </p:cNvPr>
          <p:cNvSpPr txBox="1"/>
          <p:nvPr/>
        </p:nvSpPr>
        <p:spPr>
          <a:xfrm>
            <a:off x="6584891" y="2917321"/>
            <a:ext cx="2743200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7030A0"/>
                </a:solidFill>
                <a:ea typeface="+mn-lt"/>
                <a:cs typeface="+mn-lt"/>
              </a:rPr>
              <a:t>Riley wanted to paint a pink strip around her bedroom.  If her bedroom is 11 meters long and 9 meters wide, what is the area of her bedroom?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E17F4-AF51-46C3-86CE-01A81D492D2A}"/>
              </a:ext>
            </a:extLst>
          </p:cNvPr>
          <p:cNvSpPr txBox="1"/>
          <p:nvPr/>
        </p:nvSpPr>
        <p:spPr>
          <a:xfrm>
            <a:off x="9327111" y="2903523"/>
            <a:ext cx="2864264" cy="397031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70C0"/>
                </a:solidFill>
                <a:cs typeface="Calibri"/>
              </a:rPr>
              <a:t>Bella's picture frame has a perimeter of 100 centimeters.  The frame is 20 centimeters wide.  How long is the picture frame?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482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20A520D0-11CF-4639-8537-F56A8A2FD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BCB7C-A6FC-4118-9027-468ECFDE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6556" y="4435798"/>
            <a:ext cx="7197726" cy="2421464"/>
          </a:xfrm>
        </p:spPr>
        <p:txBody>
          <a:bodyPr>
            <a:normAutofit/>
          </a:bodyPr>
          <a:lstStyle/>
          <a:p>
            <a:r>
              <a:rPr lang="en-US"/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9550E-F1EF-47A6-9AB9-3695E776B639}"/>
              </a:ext>
            </a:extLst>
          </p:cNvPr>
          <p:cNvSpPr txBox="1"/>
          <p:nvPr/>
        </p:nvSpPr>
        <p:spPr>
          <a:xfrm>
            <a:off x="708991" y="245165"/>
            <a:ext cx="9183755" cy="65556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Please check out this website for some area practice games:</a:t>
            </a:r>
            <a:endParaRPr lang="en-US" sz="2800" b="1">
              <a:cs typeface="Calibri"/>
            </a:endParaRPr>
          </a:p>
          <a:p>
            <a:endParaRPr lang="en-US" sz="2800" b="1">
              <a:cs typeface="Calibri"/>
            </a:endParaRPr>
          </a:p>
          <a:p>
            <a:r>
              <a:rPr lang="en-US" sz="2800" b="1">
                <a:cs typeface="Calibri"/>
              </a:rPr>
              <a:t>Check out this website to keep your skills sharp with Area.  It will ask you to verify your age, but everything is free!</a:t>
            </a:r>
          </a:p>
          <a:p>
            <a:endParaRPr lang="en-US" sz="2800" b="1">
              <a:cs typeface="Calibri"/>
            </a:endParaRPr>
          </a:p>
          <a:p>
            <a:r>
              <a:rPr lang="en-US" sz="2800" b="1">
                <a:cs typeface="Calibri"/>
              </a:rPr>
              <a:t>Area:</a:t>
            </a:r>
          </a:p>
          <a:p>
            <a:r>
              <a:rPr lang="en-US" sz="2800">
                <a:ea typeface="+mn-lt"/>
                <a:cs typeface="+mn-lt"/>
                <a:hlinkClick r:id="rId4"/>
              </a:rPr>
              <a:t>https://www.education.com/games/area/</a:t>
            </a:r>
            <a:endParaRPr lang="en-US">
              <a:hlinkClick r:id="rId4"/>
            </a:endParaRPr>
          </a:p>
          <a:p>
            <a:endParaRPr lang="en-US" sz="2800">
              <a:cs typeface="Calibri"/>
            </a:endParaRPr>
          </a:p>
          <a:p>
            <a:r>
              <a:rPr lang="en-US" sz="2800">
                <a:ea typeface="+mn-lt"/>
                <a:cs typeface="+mn-lt"/>
              </a:rPr>
              <a:t>Perimeter:</a:t>
            </a:r>
          </a:p>
          <a:p>
            <a:r>
              <a:rPr lang="en-US" sz="2800">
                <a:ea typeface="+mn-lt"/>
                <a:cs typeface="+mn-lt"/>
                <a:hlinkClick r:id="rId5"/>
              </a:rPr>
              <a:t>https://toytheater.com/perimeter-climber/</a:t>
            </a:r>
            <a:endParaRPr lang="en-US" sz="2800">
              <a:ea typeface="+mn-lt"/>
              <a:cs typeface="+mn-lt"/>
            </a:endParaRPr>
          </a:p>
          <a:p>
            <a:endParaRPr lang="en-US" sz="2800">
              <a:ea typeface="+mn-lt"/>
              <a:cs typeface="+mn-lt"/>
            </a:endParaRPr>
          </a:p>
          <a:p>
            <a:r>
              <a:rPr lang="en-US" sz="2800">
                <a:ea typeface="+mn-lt"/>
                <a:cs typeface="+mn-lt"/>
              </a:rPr>
              <a:t>Area and Perimeter:</a:t>
            </a:r>
            <a:br>
              <a:rPr lang="en-US" sz="2800">
                <a:ea typeface="+mn-lt"/>
                <a:cs typeface="+mn-lt"/>
              </a:rPr>
            </a:br>
            <a:r>
              <a:rPr lang="en-US" sz="2800">
                <a:ea typeface="+mn-lt"/>
                <a:cs typeface="+mn-lt"/>
                <a:hlinkClick r:id="rId6"/>
              </a:rPr>
              <a:t>https://www.roomrecess.com/mobile/GeoTombs/play.html</a:t>
            </a:r>
            <a:endParaRPr lang="en-US">
              <a:ea typeface="+mn-lt"/>
              <a:cs typeface="+mn-lt"/>
            </a:endParaRPr>
          </a:p>
          <a:p>
            <a:endParaRPr lang="en-US" sz="2800" b="1">
              <a:cs typeface="Calibri"/>
            </a:endParaRPr>
          </a:p>
          <a:p>
            <a:endParaRPr lang="en-US" sz="28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F47CA7C65B444C844855EFBA80EB1D" ma:contentTypeVersion="7" ma:contentTypeDescription="Create a new document." ma:contentTypeScope="" ma:versionID="ebf6778b5297c118730156b7e7e57efd">
  <xsd:schema xmlns:xsd="http://www.w3.org/2001/XMLSchema" xmlns:xs="http://www.w3.org/2001/XMLSchema" xmlns:p="http://schemas.microsoft.com/office/2006/metadata/properties" xmlns:ns2="9a9f9016-6aff-47cd-8247-d4bfe8ea27c0" targetNamespace="http://schemas.microsoft.com/office/2006/metadata/properties" ma:root="true" ma:fieldsID="136b3f78feb3cbb04042d7c7f1babbcd" ns2:_="">
    <xsd:import namespace="9a9f9016-6aff-47cd-8247-d4bfe8ea27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f9016-6aff-47cd-8247-d4bfe8ea27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301311-5658-47AA-A19B-F7FFB808317B}">
  <ds:schemaRefs>
    <ds:schemaRef ds:uri="9a9f9016-6aff-47cd-8247-d4bfe8ea27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BFE41CA-01C7-4999-9BC7-050FDE7EAF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5B2D66-8E18-46D7-967B-1A3B48ACF553}">
  <ds:schemaRefs>
    <ds:schemaRef ds:uri="71af3243-3dd4-4a8d-8c0d-dd76da1f02a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5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Celestial</vt:lpstr>
      <vt:lpstr>Area and Perimeter</vt:lpstr>
      <vt:lpstr>This is the Final lesson, it will be the most challenging, but there are games at the end!!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Design</dc:title>
  <dc:creator/>
  <cp:revision>1</cp:revision>
  <dcterms:created xsi:type="dcterms:W3CDTF">2020-03-31T15:25:47Z</dcterms:created>
  <dcterms:modified xsi:type="dcterms:W3CDTF">2020-04-16T22:32:31Z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0x010100E6F47CA7C65B444C844855EFBA80EB1D</vt:lpwstr>
  </property>
</Properties>
</file>