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166A3-B68E-4523-BF11-FB8CCD2921EB}" v="2055" dt="2020-04-23T17:07:50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C26166A3-B68E-4523-BF11-FB8CCD2921EB}"/>
    <pc:docChg chg="addSld delSld modSld sldOrd addMainMaster delMainMaster">
      <pc:chgData name="Sydney Peters" userId="S::sydney.peters@lethsd.ab.ca::a2959008-df8c-4ce1-bf47-68fc1df284c7" providerId="AD" clId="Web-{C26166A3-B68E-4523-BF11-FB8CCD2921EB}" dt="2020-04-23T17:07:50.062" v="1995" actId="20577"/>
      <pc:docMkLst>
        <pc:docMk/>
      </pc:docMkLst>
      <pc:sldChg chg="addSp delSp modSp mod setBg modClrScheme chgLayout">
        <pc:chgData name="Sydney Peters" userId="S::sydney.peters@lethsd.ab.ca::a2959008-df8c-4ce1-bf47-68fc1df284c7" providerId="AD" clId="Web-{C26166A3-B68E-4523-BF11-FB8CCD2921EB}" dt="2020-04-23T16:32:46.015" v="63"/>
        <pc:sldMkLst>
          <pc:docMk/>
          <pc:sldMk cId="109857222" sldId="256"/>
        </pc:sldMkLst>
        <pc:spChg chg="mod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Sydney Peters" userId="S::sydney.peters@lethsd.ab.ca::a2959008-df8c-4ce1-bf47-68fc1df284c7" providerId="AD" clId="Web-{C26166A3-B68E-4523-BF11-FB8CCD2921EB}" dt="2020-04-23T16:32:32.390" v="62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9" creationId="{0671A8AE-40A1-4631-A6B8-581AFF065482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11" creationId="{A44CD100-6267-4E62-AA64-2182A3A6A1C0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13" creationId="{AF2F604E-43BE-4DC3-B983-E071523364F8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15" creationId="{08C9B587-E65E-4B52-B37C-ABEBB6E87928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20" creationId="{665DBBEF-238B-476B-96AB-8AAC3224ECEA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32:46.015" v="63"/>
          <ac:spMkLst>
            <pc:docMk/>
            <pc:sldMk cId="109857222" sldId="256"/>
            <ac:spMk id="22" creationId="{3FCFB1DE-0B7E-48CC-BA90-B2AB0889F9D6}"/>
          </ac:spMkLst>
        </pc:spChg>
        <pc:picChg chg="add mod ord">
          <ac:chgData name="Sydney Peters" userId="S::sydney.peters@lethsd.ab.ca::a2959008-df8c-4ce1-bf47-68fc1df284c7" providerId="AD" clId="Web-{C26166A3-B68E-4523-BF11-FB8CCD2921EB}" dt="2020-04-23T16:32:46.015" v="63"/>
          <ac:picMkLst>
            <pc:docMk/>
            <pc:sldMk cId="109857222" sldId="256"/>
            <ac:picMk id="4" creationId="{90FD4BE0-F744-45C7-B2CE-5C980220BAE9}"/>
          </ac:picMkLst>
        </pc:picChg>
      </pc:sldChg>
      <pc:sldChg chg="addSp delSp modSp new mod setBg">
        <pc:chgData name="Sydney Peters" userId="S::sydney.peters@lethsd.ab.ca::a2959008-df8c-4ce1-bf47-68fc1df284c7" providerId="AD" clId="Web-{C26166A3-B68E-4523-BF11-FB8CCD2921EB}" dt="2020-04-23T16:42:12.509" v="468"/>
        <pc:sldMkLst>
          <pc:docMk/>
          <pc:sldMk cId="2177734192" sldId="257"/>
        </pc:sldMkLst>
        <pc:spChg chg="mod">
          <ac:chgData name="Sydney Peters" userId="S::sydney.peters@lethsd.ab.ca::a2959008-df8c-4ce1-bf47-68fc1df284c7" providerId="AD" clId="Web-{C26166A3-B68E-4523-BF11-FB8CCD2921EB}" dt="2020-04-23T16:34:49.427" v="169"/>
          <ac:spMkLst>
            <pc:docMk/>
            <pc:sldMk cId="2177734192" sldId="257"/>
            <ac:spMk id="2" creationId="{119B3233-563E-484B-8196-137087FC729C}"/>
          </ac:spMkLst>
        </pc:spChg>
        <pc:spChg chg="del mod">
          <ac:chgData name="Sydney Peters" userId="S::sydney.peters@lethsd.ab.ca::a2959008-df8c-4ce1-bf47-68fc1df284c7" providerId="AD" clId="Web-{C26166A3-B68E-4523-BF11-FB8CCD2921EB}" dt="2020-04-23T16:34:16.598" v="165"/>
          <ac:spMkLst>
            <pc:docMk/>
            <pc:sldMk cId="2177734192" sldId="257"/>
            <ac:spMk id="3" creationId="{12F0A925-F080-4533-A089-115052494054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34:49.427" v="169"/>
          <ac:spMkLst>
            <pc:docMk/>
            <pc:sldMk cId="2177734192" sldId="257"/>
            <ac:spMk id="9" creationId="{DA381740-063A-41A4-836D-85D14980EEF0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34:49.427" v="169"/>
          <ac:spMkLst>
            <pc:docMk/>
            <pc:sldMk cId="2177734192" sldId="257"/>
            <ac:spMk id="11" creationId="{665DBBEF-238B-476B-96AB-8AAC3224ECEA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34:49.427" v="169"/>
          <ac:spMkLst>
            <pc:docMk/>
            <pc:sldMk cId="2177734192" sldId="257"/>
            <ac:spMk id="13" creationId="{3FCFB1DE-0B7E-48CC-BA90-B2AB0889F9D6}"/>
          </ac:spMkLst>
        </pc:spChg>
        <pc:graphicFrameChg chg="add mod modGraphic">
          <ac:chgData name="Sydney Peters" userId="S::sydney.peters@lethsd.ab.ca::a2959008-df8c-4ce1-bf47-68fc1df284c7" providerId="AD" clId="Web-{C26166A3-B68E-4523-BF11-FB8CCD2921EB}" dt="2020-04-23T16:42:12.509" v="468"/>
          <ac:graphicFrameMkLst>
            <pc:docMk/>
            <pc:sldMk cId="2177734192" sldId="257"/>
            <ac:graphicFrameMk id="4" creationId="{F4143B87-39E6-47EF-BA0B-F1F0CD5F4783}"/>
          </ac:graphicFrameMkLst>
        </pc:graphicFrameChg>
      </pc:sldChg>
      <pc:sldChg chg="modSp add replId">
        <pc:chgData name="Sydney Peters" userId="S::sydney.peters@lethsd.ab.ca::a2959008-df8c-4ce1-bf47-68fc1df284c7" providerId="AD" clId="Web-{C26166A3-B68E-4523-BF11-FB8CCD2921EB}" dt="2020-04-23T16:48:37.323" v="820"/>
        <pc:sldMkLst>
          <pc:docMk/>
          <pc:sldMk cId="2973573233" sldId="258"/>
        </pc:sldMkLst>
        <pc:spChg chg="mod">
          <ac:chgData name="Sydney Peters" userId="S::sydney.peters@lethsd.ab.ca::a2959008-df8c-4ce1-bf47-68fc1df284c7" providerId="AD" clId="Web-{C26166A3-B68E-4523-BF11-FB8CCD2921EB}" dt="2020-04-23T16:46:52.193" v="744" actId="20577"/>
          <ac:spMkLst>
            <pc:docMk/>
            <pc:sldMk cId="2973573233" sldId="258"/>
            <ac:spMk id="2" creationId="{119B3233-563E-484B-8196-137087FC729C}"/>
          </ac:spMkLst>
        </pc:spChg>
        <pc:graphicFrameChg chg="mod modGraphic">
          <ac:chgData name="Sydney Peters" userId="S::sydney.peters@lethsd.ab.ca::a2959008-df8c-4ce1-bf47-68fc1df284c7" providerId="AD" clId="Web-{C26166A3-B68E-4523-BF11-FB8CCD2921EB}" dt="2020-04-23T16:48:37.323" v="820"/>
          <ac:graphicFrameMkLst>
            <pc:docMk/>
            <pc:sldMk cId="2973573233" sldId="258"/>
            <ac:graphicFrameMk id="4" creationId="{F4143B87-39E6-47EF-BA0B-F1F0CD5F4783}"/>
          </ac:graphicFrameMkLst>
        </pc:graphicFrameChg>
      </pc:sldChg>
      <pc:sldChg chg="addSp modSp new mod setBg">
        <pc:chgData name="Sydney Peters" userId="S::sydney.peters@lethsd.ab.ca::a2959008-df8c-4ce1-bf47-68fc1df284c7" providerId="AD" clId="Web-{C26166A3-B68E-4523-BF11-FB8CCD2921EB}" dt="2020-04-23T16:46:30.161" v="727" actId="20577"/>
        <pc:sldMkLst>
          <pc:docMk/>
          <pc:sldMk cId="1872890790" sldId="259"/>
        </pc:sldMkLst>
        <pc:spChg chg="mod">
          <ac:chgData name="Sydney Peters" userId="S::sydney.peters@lethsd.ab.ca::a2959008-df8c-4ce1-bf47-68fc1df284c7" providerId="AD" clId="Web-{C26166A3-B68E-4523-BF11-FB8CCD2921EB}" dt="2020-04-23T16:45:54.582" v="712" actId="1076"/>
          <ac:spMkLst>
            <pc:docMk/>
            <pc:sldMk cId="1872890790" sldId="259"/>
            <ac:spMk id="2" creationId="{B13774AB-9181-4B00-8A49-A51F9E6112D6}"/>
          </ac:spMkLst>
        </pc:spChg>
        <pc:spChg chg="mod">
          <ac:chgData name="Sydney Peters" userId="S::sydney.peters@lethsd.ab.ca::a2959008-df8c-4ce1-bf47-68fc1df284c7" providerId="AD" clId="Web-{C26166A3-B68E-4523-BF11-FB8CCD2921EB}" dt="2020-04-23T16:44:52.469" v="701"/>
          <ac:spMkLst>
            <pc:docMk/>
            <pc:sldMk cId="1872890790" sldId="259"/>
            <ac:spMk id="3" creationId="{EBC890E2-D821-4858-8591-AFA0D17ACCF9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45:00.282" v="703"/>
          <ac:spMkLst>
            <pc:docMk/>
            <pc:sldMk cId="1872890790" sldId="259"/>
            <ac:spMk id="6" creationId="{FC8E2C09-15E1-491F-8B41-D2AAD169A116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45:12.267" v="704"/>
          <ac:spMkLst>
            <pc:docMk/>
            <pc:sldMk cId="1872890790" sldId="259"/>
            <ac:spMk id="7" creationId="{BDF3B597-1AF5-446E-943B-E5287C7F7A58}"/>
          </ac:spMkLst>
        </pc:spChg>
        <pc:spChg chg="add mod">
          <ac:chgData name="Sydney Peters" userId="S::sydney.peters@lethsd.ab.ca::a2959008-df8c-4ce1-bf47-68fc1df284c7" providerId="AD" clId="Web-{C26166A3-B68E-4523-BF11-FB8CCD2921EB}" dt="2020-04-23T16:46:30.161" v="727" actId="20577"/>
          <ac:spMkLst>
            <pc:docMk/>
            <pc:sldMk cId="1872890790" sldId="259"/>
            <ac:spMk id="8" creationId="{BC9FB8D7-4EB2-40A6-B82B-321859114864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44:52.469" v="701"/>
          <ac:spMkLst>
            <pc:docMk/>
            <pc:sldMk cId="1872890790" sldId="259"/>
            <ac:spMk id="9" creationId="{DA381740-063A-41A4-836D-85D14980EEF0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44:52.469" v="701"/>
          <ac:spMkLst>
            <pc:docMk/>
            <pc:sldMk cId="1872890790" sldId="259"/>
            <ac:spMk id="11" creationId="{665DBBEF-238B-476B-96AB-8AAC3224ECEA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44:52.469" v="701"/>
          <ac:spMkLst>
            <pc:docMk/>
            <pc:sldMk cId="1872890790" sldId="259"/>
            <ac:spMk id="13" creationId="{3FCFB1DE-0B7E-48CC-BA90-B2AB0889F9D6}"/>
          </ac:spMkLst>
        </pc:spChg>
        <pc:picChg chg="add mod">
          <ac:chgData name="Sydney Peters" userId="S::sydney.peters@lethsd.ab.ca::a2959008-df8c-4ce1-bf47-68fc1df284c7" providerId="AD" clId="Web-{C26166A3-B68E-4523-BF11-FB8CCD2921EB}" dt="2020-04-23T16:44:55.938" v="702" actId="1076"/>
          <ac:picMkLst>
            <pc:docMk/>
            <pc:sldMk cId="1872890790" sldId="259"/>
            <ac:picMk id="4" creationId="{143831F7-C55F-41A9-B210-FEAA71350C1E}"/>
          </ac:picMkLst>
        </pc:picChg>
      </pc:sldChg>
      <pc:sldChg chg="new del">
        <pc:chgData name="Sydney Peters" userId="S::sydney.peters@lethsd.ab.ca::a2959008-df8c-4ce1-bf47-68fc1df284c7" providerId="AD" clId="Web-{C26166A3-B68E-4523-BF11-FB8CCD2921EB}" dt="2020-04-23T16:47:10.444" v="748"/>
        <pc:sldMkLst>
          <pc:docMk/>
          <pc:sldMk cId="1064404772" sldId="260"/>
        </pc:sldMkLst>
      </pc:sldChg>
      <pc:sldChg chg="modSp add replId">
        <pc:chgData name="Sydney Peters" userId="S::sydney.peters@lethsd.ab.ca::a2959008-df8c-4ce1-bf47-68fc1df284c7" providerId="AD" clId="Web-{C26166A3-B68E-4523-BF11-FB8CCD2921EB}" dt="2020-04-23T16:51:43.769" v="1020"/>
        <pc:sldMkLst>
          <pc:docMk/>
          <pc:sldMk cId="2095492056" sldId="260"/>
        </pc:sldMkLst>
        <pc:spChg chg="mod">
          <ac:chgData name="Sydney Peters" userId="S::sydney.peters@lethsd.ab.ca::a2959008-df8c-4ce1-bf47-68fc1df284c7" providerId="AD" clId="Web-{C26166A3-B68E-4523-BF11-FB8CCD2921EB}" dt="2020-04-23T16:49:23.153" v="851" actId="20577"/>
          <ac:spMkLst>
            <pc:docMk/>
            <pc:sldMk cId="2095492056" sldId="260"/>
            <ac:spMk id="2" creationId="{119B3233-563E-484B-8196-137087FC729C}"/>
          </ac:spMkLst>
        </pc:spChg>
        <pc:graphicFrameChg chg="mod modGraphic">
          <ac:chgData name="Sydney Peters" userId="S::sydney.peters@lethsd.ab.ca::a2959008-df8c-4ce1-bf47-68fc1df284c7" providerId="AD" clId="Web-{C26166A3-B68E-4523-BF11-FB8CCD2921EB}" dt="2020-04-23T16:51:43.769" v="1020"/>
          <ac:graphicFrameMkLst>
            <pc:docMk/>
            <pc:sldMk cId="2095492056" sldId="260"/>
            <ac:graphicFrameMk id="4" creationId="{F4143B87-39E6-47EF-BA0B-F1F0CD5F4783}"/>
          </ac:graphicFrameMkLst>
        </pc:graphicFrameChg>
      </pc:sldChg>
      <pc:sldChg chg="add del replId">
        <pc:chgData name="Sydney Peters" userId="S::sydney.peters@lethsd.ab.ca::a2959008-df8c-4ce1-bf47-68fc1df284c7" providerId="AD" clId="Web-{C26166A3-B68E-4523-BF11-FB8CCD2921EB}" dt="2020-04-23T16:47:22.710" v="750"/>
        <pc:sldMkLst>
          <pc:docMk/>
          <pc:sldMk cId="3431654026" sldId="260"/>
        </pc:sldMkLst>
      </pc:sldChg>
      <pc:sldChg chg="new del">
        <pc:chgData name="Sydney Peters" userId="S::sydney.peters@lethsd.ab.ca::a2959008-df8c-4ce1-bf47-68fc1df284c7" providerId="AD" clId="Web-{C26166A3-B68E-4523-BF11-FB8CCD2921EB}" dt="2020-04-23T16:52:00.629" v="1022"/>
        <pc:sldMkLst>
          <pc:docMk/>
          <pc:sldMk cId="1878053806" sldId="261"/>
        </pc:sldMkLst>
      </pc:sldChg>
      <pc:sldChg chg="addSp delSp modSp add ord replId">
        <pc:chgData name="Sydney Peters" userId="S::sydney.peters@lethsd.ab.ca::a2959008-df8c-4ce1-bf47-68fc1df284c7" providerId="AD" clId="Web-{C26166A3-B68E-4523-BF11-FB8CCD2921EB}" dt="2020-04-23T16:53:41.399" v="1063" actId="20577"/>
        <pc:sldMkLst>
          <pc:docMk/>
          <pc:sldMk cId="4260789289" sldId="261"/>
        </pc:sldMkLst>
        <pc:spChg chg="add del mod">
          <ac:chgData name="Sydney Peters" userId="S::sydney.peters@lethsd.ab.ca::a2959008-df8c-4ce1-bf47-68fc1df284c7" providerId="AD" clId="Web-{C26166A3-B68E-4523-BF11-FB8CCD2921EB}" dt="2020-04-23T16:52:22.146" v="1031" actId="20577"/>
          <ac:spMkLst>
            <pc:docMk/>
            <pc:sldMk cId="4260789289" sldId="261"/>
            <ac:spMk id="2" creationId="{B13774AB-9181-4B00-8A49-A51F9E6112D6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2:28.397" v="1035"/>
          <ac:spMkLst>
            <pc:docMk/>
            <pc:sldMk cId="4260789289" sldId="261"/>
            <ac:spMk id="6" creationId="{FC8E2C09-15E1-491F-8B41-D2AAD169A116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2:25.771" v="1034"/>
          <ac:spMkLst>
            <pc:docMk/>
            <pc:sldMk cId="4260789289" sldId="261"/>
            <ac:spMk id="7" creationId="{BDF3B597-1AF5-446E-943B-E5287C7F7A58}"/>
          </ac:spMkLst>
        </pc:spChg>
        <pc:spChg chg="mod ord">
          <ac:chgData name="Sydney Peters" userId="S::sydney.peters@lethsd.ab.ca::a2959008-df8c-4ce1-bf47-68fc1df284c7" providerId="AD" clId="Web-{C26166A3-B68E-4523-BF11-FB8CCD2921EB}" dt="2020-04-23T16:53:41.399" v="1063" actId="20577"/>
          <ac:spMkLst>
            <pc:docMk/>
            <pc:sldMk cId="4260789289" sldId="261"/>
            <ac:spMk id="8" creationId="{BC9FB8D7-4EB2-40A6-B82B-321859114864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9" creationId="{DA381740-063A-41A4-836D-85D14980EEF0}"/>
          </ac:spMkLst>
        </pc:spChg>
        <pc:spChg chg="add del mod">
          <ac:chgData name="Sydney Peters" userId="S::sydney.peters@lethsd.ab.ca::a2959008-df8c-4ce1-bf47-68fc1df284c7" providerId="AD" clId="Web-{C26166A3-B68E-4523-BF11-FB8CCD2921EB}" dt="2020-04-23T16:52:12.989" v="1026"/>
          <ac:spMkLst>
            <pc:docMk/>
            <pc:sldMk cId="4260789289" sldId="261"/>
            <ac:spMk id="10" creationId="{BF55222A-F570-4612-8544-D100196DFADD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11" creationId="{665DBBEF-238B-476B-96AB-8AAC3224ECEA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13" creationId="{3FCFB1DE-0B7E-48CC-BA90-B2AB0889F9D6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18" creationId="{DA381740-063A-41A4-836D-85D14980EEF0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20" creationId="{665DBBEF-238B-476B-96AB-8AAC3224ECEA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53:11.054" v="1037"/>
          <ac:spMkLst>
            <pc:docMk/>
            <pc:sldMk cId="4260789289" sldId="261"/>
            <ac:spMk id="22" creationId="{3FCFB1DE-0B7E-48CC-BA90-B2AB0889F9D6}"/>
          </ac:spMkLst>
        </pc:spChg>
        <pc:picChg chg="del">
          <ac:chgData name="Sydney Peters" userId="S::sydney.peters@lethsd.ab.ca::a2959008-df8c-4ce1-bf47-68fc1df284c7" providerId="AD" clId="Web-{C26166A3-B68E-4523-BF11-FB8CCD2921EB}" dt="2020-04-23T16:52:23.927" v="1033"/>
          <ac:picMkLst>
            <pc:docMk/>
            <pc:sldMk cId="4260789289" sldId="261"/>
            <ac:picMk id="4" creationId="{143831F7-C55F-41A9-B210-FEAA71350C1E}"/>
          </ac:picMkLst>
        </pc:picChg>
        <pc:picChg chg="add mod">
          <ac:chgData name="Sydney Peters" userId="S::sydney.peters@lethsd.ab.ca::a2959008-df8c-4ce1-bf47-68fc1df284c7" providerId="AD" clId="Web-{C26166A3-B68E-4523-BF11-FB8CCD2921EB}" dt="2020-04-23T16:53:15.257" v="1038" actId="1076"/>
          <ac:picMkLst>
            <pc:docMk/>
            <pc:sldMk cId="4260789289" sldId="261"/>
            <ac:picMk id="12" creationId="{C21C37FB-F85D-4716-B8F6-98119E61BDBA}"/>
          </ac:picMkLst>
        </pc:picChg>
      </pc:sldChg>
      <pc:sldChg chg="addSp delSp modSp new mod setBg">
        <pc:chgData name="Sydney Peters" userId="S::sydney.peters@lethsd.ab.ca::a2959008-df8c-4ce1-bf47-68fc1df284c7" providerId="AD" clId="Web-{C26166A3-B68E-4523-BF11-FB8CCD2921EB}" dt="2020-04-23T16:58:06.380" v="1334" actId="1076"/>
        <pc:sldMkLst>
          <pc:docMk/>
          <pc:sldMk cId="2035615737" sldId="262"/>
        </pc:sldMkLst>
        <pc:spChg chg="mod">
          <ac:chgData name="Sydney Peters" userId="S::sydney.peters@lethsd.ab.ca::a2959008-df8c-4ce1-bf47-68fc1df284c7" providerId="AD" clId="Web-{C26166A3-B68E-4523-BF11-FB8CCD2921EB}" dt="2020-04-23T16:56:30.297" v="1273"/>
          <ac:spMkLst>
            <pc:docMk/>
            <pc:sldMk cId="2035615737" sldId="262"/>
            <ac:spMk id="2" creationId="{7D1FCCF6-9531-4B3C-B381-032EC7C458F6}"/>
          </ac:spMkLst>
        </pc:spChg>
        <pc:spChg chg="add del mod">
          <ac:chgData name="Sydney Peters" userId="S::sydney.peters@lethsd.ab.ca::a2959008-df8c-4ce1-bf47-68fc1df284c7" providerId="AD" clId="Web-{C26166A3-B68E-4523-BF11-FB8CCD2921EB}" dt="2020-04-23T16:56:53.298" v="1283" actId="20577"/>
          <ac:spMkLst>
            <pc:docMk/>
            <pc:sldMk cId="2035615737" sldId="262"/>
            <ac:spMk id="3" creationId="{08208F21-C020-4467-9198-767DDCA4DF3C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56:30.297" v="1273"/>
          <ac:spMkLst>
            <pc:docMk/>
            <pc:sldMk cId="2035615737" sldId="262"/>
            <ac:spMk id="6" creationId="{743AA782-23D1-4521-8CAD-47662984AA08}"/>
          </ac:spMkLst>
        </pc:spChg>
        <pc:spChg chg="add">
          <ac:chgData name="Sydney Peters" userId="S::sydney.peters@lethsd.ab.ca::a2959008-df8c-4ce1-bf47-68fc1df284c7" providerId="AD" clId="Web-{C26166A3-B68E-4523-BF11-FB8CCD2921EB}" dt="2020-04-23T16:56:30.297" v="1273"/>
          <ac:spMkLst>
            <pc:docMk/>
            <pc:sldMk cId="2035615737" sldId="262"/>
            <ac:spMk id="7" creationId="{3CE8AF5E-D374-4CF1-90CC-35CF73B81C3E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56:30.266" v="1272"/>
          <ac:spMkLst>
            <pc:docMk/>
            <pc:sldMk cId="2035615737" sldId="262"/>
            <ac:spMk id="9" creationId="{2B97F24A-32CE-4C1C-A50D-3016B394DCFB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56:30.266" v="1272"/>
          <ac:spMkLst>
            <pc:docMk/>
            <pc:sldMk cId="2035615737" sldId="262"/>
            <ac:spMk id="11" creationId="{3CE8AF5E-D374-4CF1-90CC-35CF73B81C3E}"/>
          </ac:spMkLst>
        </pc:spChg>
        <pc:spChg chg="add del mod">
          <ac:chgData name="Sydney Peters" userId="S::sydney.peters@lethsd.ab.ca::a2959008-df8c-4ce1-bf47-68fc1df284c7" providerId="AD" clId="Web-{C26166A3-B68E-4523-BF11-FB8CCD2921EB}" dt="2020-04-23T16:56:49.548" v="1282"/>
          <ac:spMkLst>
            <pc:docMk/>
            <pc:sldMk cId="2035615737" sldId="262"/>
            <ac:spMk id="12" creationId="{57E56623-58CF-4F9D-A924-7FB7C98B6B3A}"/>
          </ac:spMkLst>
        </pc:spChg>
        <pc:spChg chg="add mod">
          <ac:chgData name="Sydney Peters" userId="S::sydney.peters@lethsd.ab.ca::a2959008-df8c-4ce1-bf47-68fc1df284c7" providerId="AD" clId="Web-{C26166A3-B68E-4523-BF11-FB8CCD2921EB}" dt="2020-04-23T16:58:06.380" v="1334" actId="1076"/>
          <ac:spMkLst>
            <pc:docMk/>
            <pc:sldMk cId="2035615737" sldId="262"/>
            <ac:spMk id="14" creationId="{F2589ECA-0D84-4225-8304-2759203B090E}"/>
          </ac:spMkLst>
        </pc:spChg>
        <pc:picChg chg="add mod">
          <ac:chgData name="Sydney Peters" userId="S::sydney.peters@lethsd.ab.ca::a2959008-df8c-4ce1-bf47-68fc1df284c7" providerId="AD" clId="Web-{C26166A3-B68E-4523-BF11-FB8CCD2921EB}" dt="2020-04-23T16:58:02.411" v="1333" actId="14100"/>
          <ac:picMkLst>
            <pc:docMk/>
            <pc:sldMk cId="2035615737" sldId="262"/>
            <ac:picMk id="4" creationId="{64919349-C600-4D0C-86BC-897FF2364F72}"/>
          </ac:picMkLst>
        </pc:picChg>
        <pc:inkChg chg="add">
          <ac:chgData name="Sydney Peters" userId="S::sydney.peters@lethsd.ab.ca::a2959008-df8c-4ce1-bf47-68fc1df284c7" providerId="AD" clId="Web-{C26166A3-B68E-4523-BF11-FB8CCD2921EB}" dt="2020-04-23T16:56:30.297" v="1273"/>
          <ac:inkMkLst>
            <pc:docMk/>
            <pc:sldMk cId="2035615737" sldId="262"/>
            <ac:inkMk id="8" creationId="{070477C5-0410-4E4F-97A1-F84C2465C187}"/>
          </ac:inkMkLst>
        </pc:inkChg>
        <pc:inkChg chg="add del">
          <ac:chgData name="Sydney Peters" userId="S::sydney.peters@lethsd.ab.ca::a2959008-df8c-4ce1-bf47-68fc1df284c7" providerId="AD" clId="Web-{C26166A3-B68E-4523-BF11-FB8CCD2921EB}" dt="2020-04-23T16:56:30.266" v="1272"/>
          <ac:inkMkLst>
            <pc:docMk/>
            <pc:sldMk cId="2035615737" sldId="262"/>
            <ac:inkMk id="13" creationId="{070477C5-0410-4E4F-97A1-F84C2465C187}"/>
          </ac:inkMkLst>
        </pc:inkChg>
      </pc:sldChg>
      <pc:sldChg chg="addSp delSp modSp new mod setBg">
        <pc:chgData name="Sydney Peters" userId="S::sydney.peters@lethsd.ab.ca::a2959008-df8c-4ce1-bf47-68fc1df284c7" providerId="AD" clId="Web-{C26166A3-B68E-4523-BF11-FB8CCD2921EB}" dt="2020-04-23T17:05:32.118" v="1710"/>
        <pc:sldMkLst>
          <pc:docMk/>
          <pc:sldMk cId="957065345" sldId="263"/>
        </pc:sldMkLst>
        <pc:spChg chg="mod">
          <ac:chgData name="Sydney Peters" userId="S::sydney.peters@lethsd.ab.ca::a2959008-df8c-4ce1-bf47-68fc1df284c7" providerId="AD" clId="Web-{C26166A3-B68E-4523-BF11-FB8CCD2921EB}" dt="2020-04-23T17:02:10.953" v="1552" actId="1076"/>
          <ac:spMkLst>
            <pc:docMk/>
            <pc:sldMk cId="957065345" sldId="263"/>
            <ac:spMk id="2" creationId="{F00C889D-1852-4DD8-A302-6F561CA116AA}"/>
          </ac:spMkLst>
        </pc:spChg>
        <pc:spChg chg="del">
          <ac:chgData name="Sydney Peters" userId="S::sydney.peters@lethsd.ab.ca::a2959008-df8c-4ce1-bf47-68fc1df284c7" providerId="AD" clId="Web-{C26166A3-B68E-4523-BF11-FB8CCD2921EB}" dt="2020-04-23T16:58:41.709" v="1415"/>
          <ac:spMkLst>
            <pc:docMk/>
            <pc:sldMk cId="957065345" sldId="263"/>
            <ac:spMk id="3" creationId="{C05D1890-0EF1-4C9C-8505-4C16857A22AA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59:13.976" v="1420"/>
          <ac:spMkLst>
            <pc:docMk/>
            <pc:sldMk cId="957065345" sldId="263"/>
            <ac:spMk id="10" creationId="{DA381740-063A-41A4-836D-85D14980EEF0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59:13.976" v="1420"/>
          <ac:spMkLst>
            <pc:docMk/>
            <pc:sldMk cId="957065345" sldId="263"/>
            <ac:spMk id="12" creationId="{665DBBEF-238B-476B-96AB-8AAC3224ECEA}"/>
          </ac:spMkLst>
        </pc:spChg>
        <pc:spChg chg="add del">
          <ac:chgData name="Sydney Peters" userId="S::sydney.peters@lethsd.ab.ca::a2959008-df8c-4ce1-bf47-68fc1df284c7" providerId="AD" clId="Web-{C26166A3-B68E-4523-BF11-FB8CCD2921EB}" dt="2020-04-23T16:59:13.976" v="1420"/>
          <ac:spMkLst>
            <pc:docMk/>
            <pc:sldMk cId="957065345" sldId="263"/>
            <ac:spMk id="14" creationId="{3FCFB1DE-0B7E-48CC-BA90-B2AB0889F9D6}"/>
          </ac:spMkLst>
        </pc:spChg>
        <pc:graphicFrameChg chg="add mod modGraphic">
          <ac:chgData name="Sydney Peters" userId="S::sydney.peters@lethsd.ab.ca::a2959008-df8c-4ce1-bf47-68fc1df284c7" providerId="AD" clId="Web-{C26166A3-B68E-4523-BF11-FB8CCD2921EB}" dt="2020-04-23T17:05:32.118" v="1710"/>
          <ac:graphicFrameMkLst>
            <pc:docMk/>
            <pc:sldMk cId="957065345" sldId="263"/>
            <ac:graphicFrameMk id="5" creationId="{10DF267B-088E-4260-951C-25C69681D893}"/>
          </ac:graphicFrameMkLst>
        </pc:graphicFrameChg>
      </pc:sldChg>
      <pc:sldChg chg="modSp new">
        <pc:chgData name="Sydney Peters" userId="S::sydney.peters@lethsd.ab.ca::a2959008-df8c-4ce1-bf47-68fc1df284c7" providerId="AD" clId="Web-{C26166A3-B68E-4523-BF11-FB8CCD2921EB}" dt="2020-04-23T17:07:50.062" v="1994" actId="20577"/>
        <pc:sldMkLst>
          <pc:docMk/>
          <pc:sldMk cId="1516570507" sldId="264"/>
        </pc:sldMkLst>
        <pc:spChg chg="mod">
          <ac:chgData name="Sydney Peters" userId="S::sydney.peters@lethsd.ab.ca::a2959008-df8c-4ce1-bf47-68fc1df284c7" providerId="AD" clId="Web-{C26166A3-B68E-4523-BF11-FB8CCD2921EB}" dt="2020-04-23T17:05:55.088" v="1736" actId="20577"/>
          <ac:spMkLst>
            <pc:docMk/>
            <pc:sldMk cId="1516570507" sldId="264"/>
            <ac:spMk id="2" creationId="{43022CD4-4CB5-4F04-BE73-209892F0180F}"/>
          </ac:spMkLst>
        </pc:spChg>
        <pc:spChg chg="mod">
          <ac:chgData name="Sydney Peters" userId="S::sydney.peters@lethsd.ab.ca::a2959008-df8c-4ce1-bf47-68fc1df284c7" providerId="AD" clId="Web-{C26166A3-B68E-4523-BF11-FB8CCD2921EB}" dt="2020-04-23T17:07:50.062" v="1994" actId="20577"/>
          <ac:spMkLst>
            <pc:docMk/>
            <pc:sldMk cId="1516570507" sldId="264"/>
            <ac:spMk id="3" creationId="{049962B1-D1BA-4157-883E-0AB3789AFD51}"/>
          </ac:spMkLst>
        </pc:spChg>
      </pc:sldChg>
      <pc:sldMasterChg chg="del delSldLayout">
        <pc:chgData name="Sydney Peters" userId="S::sydney.peters@lethsd.ab.ca::a2959008-df8c-4ce1-bf47-68fc1df284c7" providerId="AD" clId="Web-{C26166A3-B68E-4523-BF11-FB8CCD2921EB}" dt="2020-04-23T16:32:25.202" v="61"/>
        <pc:sldMasterMkLst>
          <pc:docMk/>
          <pc:sldMasterMk cId="2460954070" sldId="2147483660"/>
        </pc:sldMasterMkLst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Sydney Peters" userId="S::sydney.peters@lethsd.ab.ca::a2959008-df8c-4ce1-bf47-68fc1df284c7" providerId="AD" clId="Web-{C26166A3-B68E-4523-BF11-FB8CCD2921EB}" dt="2020-04-23T16:32:25.202" v="6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replId addSldLayout delSldLayout">
        <pc:chgData name="Sydney Peters" userId="S::sydney.peters@lethsd.ab.ca::a2959008-df8c-4ce1-bf47-68fc1df284c7" providerId="AD" clId="Web-{C26166A3-B68E-4523-BF11-FB8CCD2921EB}" dt="2020-04-23T16:32:46.015" v="63"/>
        <pc:sldMasterMkLst>
          <pc:docMk/>
          <pc:sldMasterMk cId="465870612" sldId="2147483672"/>
        </pc:sldMasterMkLst>
        <pc:sldLayoutChg chg="add del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2689695471" sldId="2147483673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1728744754" sldId="2147483674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955446274" sldId="2147483675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3917182645" sldId="2147483676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2194782601" sldId="2147483677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3091285138" sldId="2147483678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3154482335" sldId="2147483679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3533670308" sldId="2147483680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1179692603" sldId="2147483681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1429597659" sldId="2147483682"/>
          </pc:sldLayoutMkLst>
        </pc:sldLayoutChg>
        <pc:sldLayoutChg chg="add del replI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465870612" sldId="2147483672"/>
            <pc:sldLayoutMk cId="3526875019" sldId="2147483683"/>
          </pc:sldLayoutMkLst>
        </pc:sldLayoutChg>
      </pc:sldMasterChg>
      <pc:sldMasterChg chg="add addSldLayout">
        <pc:chgData name="Sydney Peters" userId="S::sydney.peters@lethsd.ab.ca::a2959008-df8c-4ce1-bf47-68fc1df284c7" providerId="AD" clId="Web-{C26166A3-B68E-4523-BF11-FB8CCD2921EB}" dt="2020-04-23T16:32:46.015" v="63"/>
        <pc:sldMasterMkLst>
          <pc:docMk/>
          <pc:sldMasterMk cId="129892243" sldId="2147483720"/>
        </pc:sldMasterMkLst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474835348" sldId="2147483709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3289296280" sldId="2147483710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1617028937" sldId="2147483711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556862808" sldId="2147483712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340358011" sldId="2147483713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4154781021" sldId="2147483714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2811634459" sldId="2147483715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4293208365" sldId="2147483716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3134411160" sldId="2147483717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1834527185" sldId="2147483718"/>
          </pc:sldLayoutMkLst>
        </pc:sldLayoutChg>
        <pc:sldLayoutChg chg="add">
          <pc:chgData name="Sydney Peters" userId="S::sydney.peters@lethsd.ab.ca::a2959008-df8c-4ce1-bf47-68fc1df284c7" providerId="AD" clId="Web-{C26166A3-B68E-4523-BF11-FB8CCD2921EB}" dt="2020-04-23T16:32:46.015" v="63"/>
          <pc:sldLayoutMkLst>
            <pc:docMk/>
            <pc:sldMasterMk cId="129892243" sldId="2147483720"/>
            <pc:sldLayoutMk cId="1984537275" sldId="2147483719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3T16:56:23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3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6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8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20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1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52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3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5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3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9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2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2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13" r:id="rId6"/>
    <p:sldLayoutId id="2147483709" r:id="rId7"/>
    <p:sldLayoutId id="2147483710" r:id="rId8"/>
    <p:sldLayoutId id="2147483711" r:id="rId9"/>
    <p:sldLayoutId id="2147483712" r:id="rId10"/>
    <p:sldLayoutId id="214748371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Avuom42NyY?feature=oembed" TargetMode="External"/><Relationship Id="rId4" Type="http://schemas.openxmlformats.org/officeDocument/2006/relationships/hyperlink" Target="https://youtu.be/mAvuom42Ny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6M89-6106I?feature=oembed" TargetMode="External"/><Relationship Id="rId4" Type="http://schemas.openxmlformats.org/officeDocument/2006/relationships/hyperlink" Target="https://youtu.be/Y6M89-6106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4Xt136E1ZQ?feature=oembed" TargetMode="External"/><Relationship Id="rId6" Type="http://schemas.openxmlformats.org/officeDocument/2006/relationships/hyperlink" Target="https://youtu.be/I4Xt136E1ZQ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500">
                <a:cs typeface="Calibri Light"/>
              </a:rPr>
              <a:t>Addition and Subtraction Practice </a:t>
            </a:r>
            <a:endParaRPr lang="en-US" sz="4500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63C4D0"/>
          </a:solidFill>
          <a:ln w="38100" cap="rnd">
            <a:solidFill>
              <a:srgbClr val="63C4D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FD4BE0-F744-45C7-B2CE-5C980220BA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692" r="9085" b="19122"/>
          <a:stretch/>
        </p:blipFill>
        <p:spPr>
          <a:xfrm>
            <a:off x="4654296" y="1386180"/>
            <a:ext cx="7214616" cy="405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9B3233-563E-484B-8196-137087FC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500"/>
              <a:t>Let's practice adding without regrouping! 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143B87-39E6-47EF-BA0B-F1F0CD5F4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01764"/>
              </p:ext>
            </p:extLst>
          </p:nvPr>
        </p:nvGraphicFramePr>
        <p:xfrm>
          <a:off x="4620993" y="510684"/>
          <a:ext cx="7317591" cy="535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9197">
                  <a:extLst>
                    <a:ext uri="{9D8B030D-6E8A-4147-A177-3AD203B41FA5}">
                      <a16:colId xmlns:a16="http://schemas.microsoft.com/office/drawing/2014/main" val="3901767676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3639449384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2300001498"/>
                    </a:ext>
                  </a:extLst>
                </a:gridCol>
              </a:tblGrid>
              <a:tr h="1679319"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buNone/>
                      </a:pPr>
                      <a:r>
                        <a:rPr lang="en-US" sz="3200" dirty="0">
                          <a:latin typeface="Cavolini"/>
                        </a:rPr>
                        <a:t>  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27</a:t>
                      </a:r>
                    </a:p>
                    <a:p>
                      <a:pPr marL="0" lvl="0" algn="l" rtl="0" eaLnBrk="1" latinLnBrk="0" hangingPunct="1">
                        <a:buNone/>
                      </a:pPr>
                      <a:r>
                        <a:rPr lang="en-US" sz="2700" b="0" i="0" u="sng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+ 31  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 </a:t>
                      </a: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80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+ 24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17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+ 11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2068725819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55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+ 24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90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   8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3919702044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40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+ 31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72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+ 27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84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+ 14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803843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73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3774AB-9181-4B00-8A49-A51F9E611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Next, we will add with regrouping. Here is a video in case you forget how :)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890E2-D821-4858-8591-AFA0D17AC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/>
              <a:t>**I encourage you to take out a paper and pencil and practice the examples with the video! 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831F0"/>
          </a:solidFill>
          <a:ln w="38100" cap="rnd">
            <a:solidFill>
              <a:srgbClr val="2831F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143831F7-C55F-41A9-B210-FEAA71350C1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639919" y="163463"/>
            <a:ext cx="7214616" cy="54109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E2C09-15E1-491F-8B41-D2AAD169A116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3B597-1AF5-446E-943B-E5287C7F7A58}"/>
              </a:ext>
            </a:extLst>
          </p:cNvPr>
          <p:cNvSpPr txBox="1"/>
          <p:nvPr/>
        </p:nvSpPr>
        <p:spPr>
          <a:xfrm>
            <a:off x="4867275" y="3343275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C9FB8D7-4EB2-40A6-B82B-321859114864}"/>
              </a:ext>
            </a:extLst>
          </p:cNvPr>
          <p:cNvSpPr txBox="1">
            <a:spLocks/>
          </p:cNvSpPr>
          <p:nvPr/>
        </p:nvSpPr>
        <p:spPr>
          <a:xfrm>
            <a:off x="5492679" y="5818730"/>
            <a:ext cx="5167696" cy="10417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ea typeface="+mn-lt"/>
                <a:cs typeface="+mn-lt"/>
                <a:hlinkClick r:id="rId4"/>
              </a:rPr>
              <a:t>Click here for video </a:t>
            </a:r>
            <a:endParaRPr lang="en-US" sz="360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9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9B3233-563E-484B-8196-137087FC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500" dirty="0"/>
              <a:t>Let's practice adding with regrouping! 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143B87-39E6-47EF-BA0B-F1F0CD5F4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814453"/>
              </p:ext>
            </p:extLst>
          </p:nvPr>
        </p:nvGraphicFramePr>
        <p:xfrm>
          <a:off x="4620993" y="510684"/>
          <a:ext cx="7317591" cy="535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9197">
                  <a:extLst>
                    <a:ext uri="{9D8B030D-6E8A-4147-A177-3AD203B41FA5}">
                      <a16:colId xmlns:a16="http://schemas.microsoft.com/office/drawing/2014/main" val="3901767676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3639449384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2300001498"/>
                    </a:ext>
                  </a:extLst>
                </a:gridCol>
              </a:tblGrid>
              <a:tr h="1679319">
                <a:tc>
                  <a:txBody>
                    <a:bodyPr/>
                    <a:lstStyle/>
                    <a:p>
                      <a:pPr marL="0" lvl="0" algn="l" rtl="0" eaLnBrk="1" latinLnBrk="0" hangingPunct="1">
                        <a:buNone/>
                      </a:pPr>
                      <a:r>
                        <a:rPr lang="en-US" sz="3200" dirty="0">
                          <a:latin typeface="Cavolini"/>
                        </a:rPr>
                        <a:t>  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27</a:t>
                      </a:r>
                    </a:p>
                    <a:p>
                      <a:pPr marL="0" lvl="0" algn="l" rtl="0" eaLnBrk="1" latinLnBrk="0" hangingPunct="1">
                        <a:buNone/>
                      </a:pPr>
                      <a:r>
                        <a:rPr lang="en-US" sz="2700" b="0" i="0" u="sng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+  39  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 </a:t>
                      </a: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80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+ 99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17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+ 18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2068725819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+ 29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55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+ 68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90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+ 88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3919702044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42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+ 38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72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+ 79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84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+ 98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803843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573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9B3233-563E-484B-8196-137087FC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11" y="409155"/>
            <a:ext cx="4434451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Let's practice subtraction without regrouping! 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143B87-39E6-47EF-BA0B-F1F0CD5F4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813283"/>
              </p:ext>
            </p:extLst>
          </p:nvPr>
        </p:nvGraphicFramePr>
        <p:xfrm>
          <a:off x="4620993" y="510684"/>
          <a:ext cx="7317591" cy="535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39197">
                  <a:extLst>
                    <a:ext uri="{9D8B030D-6E8A-4147-A177-3AD203B41FA5}">
                      <a16:colId xmlns:a16="http://schemas.microsoft.com/office/drawing/2014/main" val="3901767676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3639449384"/>
                    </a:ext>
                  </a:extLst>
                </a:gridCol>
                <a:gridCol w="2439197">
                  <a:extLst>
                    <a:ext uri="{9D8B030D-6E8A-4147-A177-3AD203B41FA5}">
                      <a16:colId xmlns:a16="http://schemas.microsoft.com/office/drawing/2014/main" val="2300001498"/>
                    </a:ext>
                  </a:extLst>
                </a:gridCol>
              </a:tblGrid>
              <a:tr h="1679319">
                <a:tc>
                  <a:txBody>
                    <a:bodyPr/>
                    <a:lstStyle/>
                    <a:p>
                      <a:pPr marL="0" lvl="0" algn="l" rtl="0" eaLnBrk="1" latinLnBrk="0" hangingPunct="1">
                        <a:buNone/>
                      </a:pPr>
                      <a:r>
                        <a:rPr lang="en-US" sz="3200" dirty="0">
                          <a:latin typeface="Cavolini"/>
                        </a:rPr>
                        <a:t>  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47</a:t>
                      </a:r>
                    </a:p>
                    <a:p>
                      <a:pPr marL="0" lvl="0" algn="l" rtl="0" eaLnBrk="1" latinLnBrk="0" hangingPunct="1">
                        <a:buNone/>
                      </a:pPr>
                      <a:r>
                        <a:rPr lang="en-US" sz="2700" b="0" i="0" u="sng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-  31  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 </a:t>
                      </a: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 29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18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 27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12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2068725819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57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- 22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55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- 22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90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- 80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3919702044"/>
                  </a:ext>
                </a:extLst>
              </a:tr>
              <a:tr h="14454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42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31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72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51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84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21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803843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49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3774AB-9181-4B00-8A49-A51F9E611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Next, we will subtract with regrouping. Here is a video in case you forget how :)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890E2-D821-4858-8591-AFA0D17AC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/>
              <a:t>**I encourage you to take out a paper and pencil and practice the examples with the video! </a:t>
            </a: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D07A5D"/>
          </a:solidFill>
          <a:ln w="38100" cap="rnd">
            <a:solidFill>
              <a:srgbClr val="D07A5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3">
            <a:hlinkClick r:id="" action="ppaction://media"/>
            <a:extLst>
              <a:ext uri="{FF2B5EF4-FFF2-40B4-BE49-F238E27FC236}">
                <a16:creationId xmlns:a16="http://schemas.microsoft.com/office/drawing/2014/main" id="{C21C37FB-F85D-4716-B8F6-98119E61BDB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639919" y="321614"/>
            <a:ext cx="7214616" cy="5410962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C9FB8D7-4EB2-40A6-B82B-321859114864}"/>
              </a:ext>
            </a:extLst>
          </p:cNvPr>
          <p:cNvSpPr txBox="1">
            <a:spLocks/>
          </p:cNvSpPr>
          <p:nvPr/>
        </p:nvSpPr>
        <p:spPr>
          <a:xfrm>
            <a:off x="5492679" y="5818730"/>
            <a:ext cx="5167696" cy="10417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ea typeface="+mn-lt"/>
                <a:cs typeface="+mn-lt"/>
                <a:hlinkClick r:id="rId4"/>
              </a:rPr>
              <a:t>Click here for video</a:t>
            </a:r>
            <a:endParaRPr lang="en-US"/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78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FCCF6-9531-4B3C-B381-032EC7C45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Challenge: addition and subtraction with decimals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98C6FD"/>
          </a:solidFill>
          <a:ln w="38100" cap="rnd">
            <a:solidFill>
              <a:srgbClr val="98C6F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08F21-C020-4467-9198-767DDCA4D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600" dirty="0"/>
              <a:t>Use your addition and subtraction skills to add and subtract with decimals! </a:t>
            </a:r>
            <a:endParaRPr lang="en-US"/>
          </a:p>
          <a:p>
            <a:pPr marL="0" indent="0">
              <a:buNone/>
            </a:pPr>
            <a:r>
              <a:rPr lang="en-US" sz="3600" dirty="0"/>
              <a:t>1) Watch the video</a:t>
            </a:r>
          </a:p>
          <a:p>
            <a:pPr marL="0" indent="0">
              <a:buNone/>
            </a:pPr>
            <a:r>
              <a:rPr lang="en-US" sz="3600" dirty="0"/>
              <a:t>2) Complete the challenge questions on the next slide 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Ink 1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8" name="Ink 1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64919349-C600-4D0C-86BC-897FF2364F7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912142" y="533623"/>
            <a:ext cx="6019684" cy="484184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589ECA-0D84-4225-8304-2759203B090E}"/>
              </a:ext>
            </a:extLst>
          </p:cNvPr>
          <p:cNvSpPr txBox="1"/>
          <p:nvPr/>
        </p:nvSpPr>
        <p:spPr>
          <a:xfrm>
            <a:off x="6607834" y="5558287"/>
            <a:ext cx="482791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ea typeface="+mn-lt"/>
                <a:cs typeface="+mn-lt"/>
                <a:hlinkClick r:id="rId6"/>
              </a:rPr>
              <a:t>Click here for video 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03561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889D-1852-4DD8-A302-6F561CA11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" y="37950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Hint, watch the signs to see if it is an addition or subtraction question :) 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DF267B-088E-4260-951C-25C69681D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233894"/>
              </p:ext>
            </p:extLst>
          </p:nvPr>
        </p:nvGraphicFramePr>
        <p:xfrm>
          <a:off x="215660" y="2084716"/>
          <a:ext cx="11974410" cy="356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5">
                  <a:extLst>
                    <a:ext uri="{9D8B030D-6E8A-4147-A177-3AD203B41FA5}">
                      <a16:colId xmlns:a16="http://schemas.microsoft.com/office/drawing/2014/main" val="3901767676"/>
                    </a:ext>
                  </a:extLst>
                </a:gridCol>
                <a:gridCol w="1995735">
                  <a:extLst>
                    <a:ext uri="{9D8B030D-6E8A-4147-A177-3AD203B41FA5}">
                      <a16:colId xmlns:a16="http://schemas.microsoft.com/office/drawing/2014/main" val="3639449384"/>
                    </a:ext>
                  </a:extLst>
                </a:gridCol>
                <a:gridCol w="1995735">
                  <a:extLst>
                    <a:ext uri="{9D8B030D-6E8A-4147-A177-3AD203B41FA5}">
                      <a16:colId xmlns:a16="http://schemas.microsoft.com/office/drawing/2014/main" val="1313033788"/>
                    </a:ext>
                  </a:extLst>
                </a:gridCol>
                <a:gridCol w="1995735">
                  <a:extLst>
                    <a:ext uri="{9D8B030D-6E8A-4147-A177-3AD203B41FA5}">
                      <a16:colId xmlns:a16="http://schemas.microsoft.com/office/drawing/2014/main" val="2683672438"/>
                    </a:ext>
                  </a:extLst>
                </a:gridCol>
                <a:gridCol w="1995735">
                  <a:extLst>
                    <a:ext uri="{9D8B030D-6E8A-4147-A177-3AD203B41FA5}">
                      <a16:colId xmlns:a16="http://schemas.microsoft.com/office/drawing/2014/main" val="1263425340"/>
                    </a:ext>
                  </a:extLst>
                </a:gridCol>
                <a:gridCol w="1995735">
                  <a:extLst>
                    <a:ext uri="{9D8B030D-6E8A-4147-A177-3AD203B41FA5}">
                      <a16:colId xmlns:a16="http://schemas.microsoft.com/office/drawing/2014/main" val="2300001498"/>
                    </a:ext>
                  </a:extLst>
                </a:gridCol>
              </a:tblGrid>
              <a:tr h="1343526">
                <a:tc>
                  <a:txBody>
                    <a:bodyPr/>
                    <a:lstStyle/>
                    <a:p>
                      <a:pPr marL="0" lvl="0" algn="l" rtl="0" eaLnBrk="1" latinLnBrk="0" hangingPunct="1">
                        <a:buNone/>
                      </a:pPr>
                      <a:r>
                        <a:rPr lang="en-US" sz="3200" dirty="0">
                          <a:latin typeface="Cavolini"/>
                        </a:rPr>
                        <a:t>  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44.7</a:t>
                      </a:r>
                    </a:p>
                    <a:p>
                      <a:pPr marL="0" lvl="0" algn="l" rtl="0" eaLnBrk="1" latinLnBrk="0" hangingPunct="1">
                        <a:buNone/>
                      </a:pPr>
                      <a:r>
                        <a:rPr lang="en-US" sz="2700" b="0" i="0" u="sng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- 31.9  </a:t>
                      </a:r>
                      <a:r>
                        <a:rPr lang="en-US" sz="2700" b="0" i="0" u="none" strike="noStrike" kern="1200" dirty="0">
                          <a:solidFill>
                            <a:schemeClr val="tx1"/>
                          </a:solidFill>
                          <a:latin typeface="Cavolini"/>
                          <a:ea typeface="+mn-ea"/>
                          <a:cs typeface="+mn-cs"/>
                        </a:rPr>
                        <a:t>  </a:t>
                      </a: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229.1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 18.2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559.19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+218.22  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566.18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- 318.22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1029.10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+ 108.29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227.2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- 112.7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2068725819"/>
                  </a:ext>
                </a:extLst>
              </a:tr>
              <a:tr h="134352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57.18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+ 22.11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55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- 22 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688.99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+338.42  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990.8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- 800.1 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 900.01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- 800.02 </a:t>
                      </a:r>
                      <a:endParaRPr lang="en-US" dirty="0"/>
                    </a:p>
                  </a:txBody>
                  <a:tcPr marL="138760" marR="138760" marT="69380" marB="69380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700" b="0" i="0" u="none" strike="noStrike" noProof="0" dirty="0">
                          <a:latin typeface="Cavolini"/>
                        </a:rPr>
                        <a:t>  790.80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2700" b="0" i="0" u="sng" strike="noStrike" noProof="0" dirty="0">
                          <a:latin typeface="Cavolini"/>
                        </a:rPr>
                        <a:t>+ 289.20 </a:t>
                      </a: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 algn="l">
                        <a:buNone/>
                      </a:pPr>
                      <a:endParaRPr lang="en-US" sz="2700" b="0" i="0" u="none" strike="noStrike" noProof="0" dirty="0">
                        <a:latin typeface="The Hand"/>
                      </a:endParaRPr>
                    </a:p>
                    <a:p>
                      <a:pPr lvl="0">
                        <a:buNone/>
                      </a:pPr>
                      <a:endParaRPr lang="en-US" sz="2700" dirty="0"/>
                    </a:p>
                  </a:txBody>
                  <a:tcPr marL="138760" marR="138760" marT="69380" marB="69380"/>
                </a:tc>
                <a:extLst>
                  <a:ext uri="{0D108BD9-81ED-4DB2-BD59-A6C34878D82A}">
                    <a16:rowId xmlns:a16="http://schemas.microsoft.com/office/drawing/2014/main" val="391970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06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22CD4-4CB5-4F04-BE73-209892F0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sure to check your work!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962B1-D1BA-4157-883E-0AB3789AF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4400" dirty="0"/>
              <a:t>How?? </a:t>
            </a:r>
            <a:endParaRPr lang="en-US"/>
          </a:p>
          <a:p>
            <a:pPr marL="0" indent="0">
              <a:buNone/>
            </a:pPr>
            <a:r>
              <a:rPr lang="en-US" sz="4400"/>
              <a:t>1) Ask an older sibling or parent to check your work </a:t>
            </a:r>
          </a:p>
          <a:p>
            <a:pPr marL="0" indent="0">
              <a:buNone/>
            </a:pPr>
            <a:r>
              <a:rPr lang="en-US" sz="4400"/>
              <a:t>2) Check your work with a calculator 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1657050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4498E9-0939-47C8-90E2-A609BF56D68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2928377-F2AF-4492-9FEF-F845B357FC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7BC40B-34C8-4A82-8C2E-FD5B6CCD5D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SketchyVTI</vt:lpstr>
      <vt:lpstr>Addition and Subtraction Practice </vt:lpstr>
      <vt:lpstr>Let's practice adding without regrouping! </vt:lpstr>
      <vt:lpstr>Next, we will add with regrouping. Here is a video in case you forget how :) </vt:lpstr>
      <vt:lpstr>Let's practice adding with regrouping! </vt:lpstr>
      <vt:lpstr>Let's practice subtraction without regrouping! </vt:lpstr>
      <vt:lpstr>Next, we will subtract with regrouping. Here is a video in case you forget how :) </vt:lpstr>
      <vt:lpstr>Challenge: addition and subtraction with decimals</vt:lpstr>
      <vt:lpstr>Hint, watch the signs to see if it is an addition or subtraction question :) </vt:lpstr>
      <vt:lpstr>Make sure to check your work!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348</cp:revision>
  <dcterms:created xsi:type="dcterms:W3CDTF">2020-04-23T16:31:50Z</dcterms:created>
  <dcterms:modified xsi:type="dcterms:W3CDTF">2020-04-23T17:07:55Z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