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5" r:id="rId8"/>
    <p:sldId id="262"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9B130-4E72-FB61-A02D-DDE790405CD8}" v="569" dt="2020-04-23T15:26:51.063"/>
    <p1510:client id="{10B265A0-8A79-9171-00B0-E13B3BFA298C}" v="9" dt="2020-04-23T12:51:12.953"/>
    <p1510:client id="{21FC694C-AB39-4C93-9F47-172BB6B017A8}" v="4" dt="2020-04-24T16:14:35.036"/>
    <p1510:client id="{24BD0D6D-BF33-42D4-AA9D-09087D5A5F73}" v="183" dt="2020-04-23T16:44:42.469"/>
    <p1510:client id="{45B09532-74DA-63D5-9AC8-AF5B90D5ED1B}" v="1" dt="2020-04-23T16:13:19.855"/>
    <p1510:client id="{70DC1DC7-447E-EAD5-EFB1-BC1308BB9FF5}" v="7" dt="2020-04-23T12:56:19.146"/>
    <p1510:client id="{78EA627D-A423-4EEB-85DD-D09B7167E5A7}" v="21" dt="2020-04-24T16:09:33.116"/>
    <p1510:client id="{A201D2E5-6F10-3361-0A1C-DF885989AF23}" v="27" dt="2020-04-23T13:04:50.979"/>
    <p1510:client id="{E06B7064-0ADC-4205-B9BB-16E316A79BDC}" v="352" dt="2020-04-23T13:42:28.7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lene Wagar" userId="S::arlene.wagar@lethsd.ab.ca::0fa6c9e0-9083-40e9-993a-9f86a248f3d5" providerId="AD" clId="Web-{21FC694C-AB39-4C93-9F47-172BB6B017A8}"/>
    <pc:docChg chg="modSld">
      <pc:chgData name="Arlene Wagar" userId="S::arlene.wagar@lethsd.ab.ca::0fa6c9e0-9083-40e9-993a-9f86a248f3d5" providerId="AD" clId="Web-{21FC694C-AB39-4C93-9F47-172BB6B017A8}" dt="2020-04-24T16:14:34.645" v="2" actId="20577"/>
      <pc:docMkLst>
        <pc:docMk/>
      </pc:docMkLst>
      <pc:sldChg chg="modSp">
        <pc:chgData name="Arlene Wagar" userId="S::arlene.wagar@lethsd.ab.ca::0fa6c9e0-9083-40e9-993a-9f86a248f3d5" providerId="AD" clId="Web-{21FC694C-AB39-4C93-9F47-172BB6B017A8}" dt="2020-04-24T16:14:31.411" v="0" actId="20577"/>
        <pc:sldMkLst>
          <pc:docMk/>
          <pc:sldMk cId="3813592509" sldId="266"/>
        </pc:sldMkLst>
        <pc:spChg chg="mod">
          <ac:chgData name="Arlene Wagar" userId="S::arlene.wagar@lethsd.ab.ca::0fa6c9e0-9083-40e9-993a-9f86a248f3d5" providerId="AD" clId="Web-{21FC694C-AB39-4C93-9F47-172BB6B017A8}" dt="2020-04-24T16:14:31.411" v="0" actId="20577"/>
          <ac:spMkLst>
            <pc:docMk/>
            <pc:sldMk cId="3813592509" sldId="266"/>
            <ac:spMk id="11" creationId="{73B0CF69-D8D1-4C2D-B26A-4AFD367CD310}"/>
          </ac:spMkLst>
        </pc:spChg>
      </pc:sldChg>
    </pc:docChg>
  </pc:docChgLst>
  <pc:docChgLst>
    <pc:chgData name="Arlene Wagar" userId="S::arlene.wagar@lethsd.ab.ca::0fa6c9e0-9083-40e9-993a-9f86a248f3d5" providerId="AD" clId="Web-{45B09532-74DA-63D5-9AC8-AF5B90D5ED1B}"/>
    <pc:docChg chg="modSld">
      <pc:chgData name="Arlene Wagar" userId="S::arlene.wagar@lethsd.ab.ca::0fa6c9e0-9083-40e9-993a-9f86a248f3d5" providerId="AD" clId="Web-{45B09532-74DA-63D5-9AC8-AF5B90D5ED1B}" dt="2020-04-23T16:13:19.855" v="0"/>
      <pc:docMkLst>
        <pc:docMk/>
      </pc:docMkLst>
      <pc:sldChg chg="delSp delAnim">
        <pc:chgData name="Arlene Wagar" userId="S::arlene.wagar@lethsd.ab.ca::0fa6c9e0-9083-40e9-993a-9f86a248f3d5" providerId="AD" clId="Web-{45B09532-74DA-63D5-9AC8-AF5B90D5ED1B}" dt="2020-04-23T16:13:19.855" v="0"/>
        <pc:sldMkLst>
          <pc:docMk/>
          <pc:sldMk cId="755301693" sldId="265"/>
        </pc:sldMkLst>
        <pc:picChg chg="del">
          <ac:chgData name="Arlene Wagar" userId="S::arlene.wagar@lethsd.ab.ca::0fa6c9e0-9083-40e9-993a-9f86a248f3d5" providerId="AD" clId="Web-{45B09532-74DA-63D5-9AC8-AF5B90D5ED1B}" dt="2020-04-23T16:13:19.855" v="0"/>
          <ac:picMkLst>
            <pc:docMk/>
            <pc:sldMk cId="755301693" sldId="265"/>
            <ac:picMk id="7" creationId="{1DC5B764-CD30-40FF-8E7E-F2D4AA845169}"/>
          </ac:picMkLst>
        </pc:picChg>
      </pc:sldChg>
    </pc:docChg>
  </pc:docChgLst>
  <pc:docChgLst>
    <pc:chgData name="Arlene Wagar" userId="0fa6c9e0-9083-40e9-993a-9f86a248f3d5" providerId="ADAL" clId="{E06B7064-0ADC-4205-B9BB-16E316A79BDC}"/>
    <pc:docChg chg="undo custSel addSld delSld modSld sldOrd">
      <pc:chgData name="Arlene Wagar" userId="0fa6c9e0-9083-40e9-993a-9f86a248f3d5" providerId="ADAL" clId="{E06B7064-0ADC-4205-B9BB-16E316A79BDC}" dt="2020-04-23T13:53:12.575" v="8286" actId="20577"/>
      <pc:docMkLst>
        <pc:docMk/>
      </pc:docMkLst>
      <pc:sldChg chg="delSp modSp mod delAnim modAnim">
        <pc:chgData name="Arlene Wagar" userId="0fa6c9e0-9083-40e9-993a-9f86a248f3d5" providerId="ADAL" clId="{E06B7064-0ADC-4205-B9BB-16E316A79BDC}" dt="2020-04-09T16:49:18.144" v="4944"/>
        <pc:sldMkLst>
          <pc:docMk/>
          <pc:sldMk cId="289031617" sldId="256"/>
        </pc:sldMkLst>
        <pc:picChg chg="mod">
          <ac:chgData name="Arlene Wagar" userId="0fa6c9e0-9083-40e9-993a-9f86a248f3d5" providerId="ADAL" clId="{E06B7064-0ADC-4205-B9BB-16E316A79BDC}" dt="2020-04-09T16:49:18.144" v="4944"/>
          <ac:picMkLst>
            <pc:docMk/>
            <pc:sldMk cId="289031617" sldId="256"/>
            <ac:picMk id="2" creationId="{2466DAC0-4512-4D49-A199-1DD04F19B577}"/>
          </ac:picMkLst>
        </pc:picChg>
        <pc:picChg chg="mod">
          <ac:chgData name="Arlene Wagar" userId="0fa6c9e0-9083-40e9-993a-9f86a248f3d5" providerId="ADAL" clId="{E06B7064-0ADC-4205-B9BB-16E316A79BDC}" dt="2020-04-09T16:49:18.144" v="4943"/>
          <ac:picMkLst>
            <pc:docMk/>
            <pc:sldMk cId="289031617" sldId="256"/>
            <ac:picMk id="3" creationId="{D272AFBF-320C-44DD-B519-93CF08E2E39B}"/>
          </ac:picMkLst>
        </pc:picChg>
        <pc:picChg chg="del mod">
          <ac:chgData name="Arlene Wagar" userId="0fa6c9e0-9083-40e9-993a-9f86a248f3d5" providerId="ADAL" clId="{E06B7064-0ADC-4205-B9BB-16E316A79BDC}" dt="2020-04-08T04:36:21.523" v="6" actId="21"/>
          <ac:picMkLst>
            <pc:docMk/>
            <pc:sldMk cId="289031617" sldId="256"/>
            <ac:picMk id="9" creationId="{A16E6A63-B6DA-417D-A836-128590BE3E64}"/>
          </ac:picMkLst>
        </pc:picChg>
        <pc:picChg chg="del mod">
          <ac:chgData name="Arlene Wagar" userId="0fa6c9e0-9083-40e9-993a-9f86a248f3d5" providerId="ADAL" clId="{E06B7064-0ADC-4205-B9BB-16E316A79BDC}" dt="2020-04-09T16:31:03.118" v="4907" actId="21"/>
          <ac:picMkLst>
            <pc:docMk/>
            <pc:sldMk cId="289031617" sldId="256"/>
            <ac:picMk id="12" creationId="{9BC81D7F-43AB-4672-843E-038FF5D4AF4B}"/>
          </ac:picMkLst>
        </pc:picChg>
      </pc:sldChg>
      <pc:sldChg chg="addSp delSp modSp mod setBg delAnim">
        <pc:chgData name="Arlene Wagar" userId="0fa6c9e0-9083-40e9-993a-9f86a248f3d5" providerId="ADAL" clId="{E06B7064-0ADC-4205-B9BB-16E316A79BDC}" dt="2020-04-09T16:02:55.773" v="3584" actId="20577"/>
        <pc:sldMkLst>
          <pc:docMk/>
          <pc:sldMk cId="768358682" sldId="257"/>
        </pc:sldMkLst>
        <pc:spChg chg="add mod">
          <ac:chgData name="Arlene Wagar" userId="0fa6c9e0-9083-40e9-993a-9f86a248f3d5" providerId="ADAL" clId="{E06B7064-0ADC-4205-B9BB-16E316A79BDC}" dt="2020-04-09T16:02:55.773" v="3584" actId="20577"/>
          <ac:spMkLst>
            <pc:docMk/>
            <pc:sldMk cId="768358682" sldId="257"/>
            <ac:spMk id="13" creationId="{013EDC38-0730-482A-8F87-6442C15FAC8E}"/>
          </ac:spMkLst>
        </pc:spChg>
        <pc:picChg chg="mod">
          <ac:chgData name="Arlene Wagar" userId="0fa6c9e0-9083-40e9-993a-9f86a248f3d5" providerId="ADAL" clId="{E06B7064-0ADC-4205-B9BB-16E316A79BDC}" dt="2020-04-09T15:56:47.384" v="3569" actId="1076"/>
          <ac:picMkLst>
            <pc:docMk/>
            <pc:sldMk cId="768358682" sldId="257"/>
            <ac:picMk id="2" creationId="{2317FD8B-C1C6-4533-87F1-870237B15048}"/>
          </ac:picMkLst>
        </pc:picChg>
        <pc:picChg chg="del">
          <ac:chgData name="Arlene Wagar" userId="0fa6c9e0-9083-40e9-993a-9f86a248f3d5" providerId="ADAL" clId="{E06B7064-0ADC-4205-B9BB-16E316A79BDC}" dt="2020-04-08T04:15:44.957" v="2" actId="21"/>
          <ac:picMkLst>
            <pc:docMk/>
            <pc:sldMk cId="768358682" sldId="257"/>
            <ac:picMk id="9" creationId="{8523F787-09D1-4015-9475-AD245042B724}"/>
          </ac:picMkLst>
        </pc:picChg>
        <pc:picChg chg="del">
          <ac:chgData name="Arlene Wagar" userId="0fa6c9e0-9083-40e9-993a-9f86a248f3d5" providerId="ADAL" clId="{E06B7064-0ADC-4205-B9BB-16E316A79BDC}" dt="2020-04-08T04:15:03.276" v="1" actId="21"/>
          <ac:picMkLst>
            <pc:docMk/>
            <pc:sldMk cId="768358682" sldId="257"/>
            <ac:picMk id="10" creationId="{F42712C2-2955-48FD-8422-FF08CA197A81}"/>
          </ac:picMkLst>
        </pc:picChg>
        <pc:picChg chg="del">
          <ac:chgData name="Arlene Wagar" userId="0fa6c9e0-9083-40e9-993a-9f86a248f3d5" providerId="ADAL" clId="{E06B7064-0ADC-4205-B9BB-16E316A79BDC}" dt="2020-04-08T04:14:58.760" v="0" actId="478"/>
          <ac:picMkLst>
            <pc:docMk/>
            <pc:sldMk cId="768358682" sldId="257"/>
            <ac:picMk id="11" creationId="{37756100-A92D-4EA1-A994-86ADAE37FC9B}"/>
          </ac:picMkLst>
        </pc:picChg>
        <pc:picChg chg="del mod">
          <ac:chgData name="Arlene Wagar" userId="0fa6c9e0-9083-40e9-993a-9f86a248f3d5" providerId="ADAL" clId="{E06B7064-0ADC-4205-B9BB-16E316A79BDC}" dt="2020-04-08T04:38:26.056" v="8" actId="21"/>
          <ac:picMkLst>
            <pc:docMk/>
            <pc:sldMk cId="768358682" sldId="257"/>
            <ac:picMk id="12" creationId="{AF957669-9074-4D8C-A6A7-9C28E4A6B9A1}"/>
          </ac:picMkLst>
        </pc:picChg>
        <pc:picChg chg="del mod">
          <ac:chgData name="Arlene Wagar" userId="0fa6c9e0-9083-40e9-993a-9f86a248f3d5" providerId="ADAL" clId="{E06B7064-0ADC-4205-B9BB-16E316A79BDC}" dt="2020-04-08T05:21:35.344" v="1985" actId="21"/>
          <ac:picMkLst>
            <pc:docMk/>
            <pc:sldMk cId="768358682" sldId="257"/>
            <ac:picMk id="14" creationId="{CFBC8374-C073-40BA-9287-2D13F1330BCA}"/>
          </ac:picMkLst>
        </pc:picChg>
        <pc:picChg chg="del mod">
          <ac:chgData name="Arlene Wagar" userId="0fa6c9e0-9083-40e9-993a-9f86a248f3d5" providerId="ADAL" clId="{E06B7064-0ADC-4205-B9BB-16E316A79BDC}" dt="2020-04-09T15:53:16.885" v="3566" actId="21"/>
          <ac:picMkLst>
            <pc:docMk/>
            <pc:sldMk cId="768358682" sldId="257"/>
            <ac:picMk id="15" creationId="{D97EB6AB-A68C-4B61-ABF4-4EC7583BF0A8}"/>
          </ac:picMkLst>
        </pc:picChg>
      </pc:sldChg>
      <pc:sldChg chg="addSp delSp modSp add del mod delAnim modAnim">
        <pc:chgData name="Arlene Wagar" userId="0fa6c9e0-9083-40e9-993a-9f86a248f3d5" providerId="ADAL" clId="{E06B7064-0ADC-4205-B9BB-16E316A79BDC}" dt="2020-04-09T15:21:27.461" v="1999" actId="2696"/>
        <pc:sldMkLst>
          <pc:docMk/>
          <pc:sldMk cId="24555083" sldId="258"/>
        </pc:sldMkLst>
        <pc:spChg chg="add">
          <ac:chgData name="Arlene Wagar" userId="0fa6c9e0-9083-40e9-993a-9f86a248f3d5" providerId="ADAL" clId="{E06B7064-0ADC-4205-B9BB-16E316A79BDC}" dt="2020-04-09T15:19:25.498" v="1994"/>
          <ac:spMkLst>
            <pc:docMk/>
            <pc:sldMk cId="24555083" sldId="258"/>
            <ac:spMk id="3" creationId="{999E8EFD-6C2C-481D-8788-6677F0C5C6BC}"/>
          </ac:spMkLst>
        </pc:spChg>
        <pc:picChg chg="add del mod">
          <ac:chgData name="Arlene Wagar" userId="0fa6c9e0-9083-40e9-993a-9f86a248f3d5" providerId="ADAL" clId="{E06B7064-0ADC-4205-B9BB-16E316A79BDC}" dt="2020-04-09T15:16:42.107" v="1993" actId="21"/>
          <ac:picMkLst>
            <pc:docMk/>
            <pc:sldMk cId="24555083" sldId="258"/>
            <ac:picMk id="2" creationId="{2A89BACA-1512-48DF-A125-6053F5949717}"/>
          </ac:picMkLst>
        </pc:picChg>
      </pc:sldChg>
      <pc:sldChg chg="addSp modSp add del mod modAnim">
        <pc:chgData name="Arlene Wagar" userId="0fa6c9e0-9083-40e9-993a-9f86a248f3d5" providerId="ADAL" clId="{E06B7064-0ADC-4205-B9BB-16E316A79BDC}" dt="2020-04-09T15:21:30.753" v="2000" actId="2696"/>
        <pc:sldMkLst>
          <pc:docMk/>
          <pc:sldMk cId="3927193023" sldId="259"/>
        </pc:sldMkLst>
        <pc:picChg chg="add mod">
          <ac:chgData name="Arlene Wagar" userId="0fa6c9e0-9083-40e9-993a-9f86a248f3d5" providerId="ADAL" clId="{E06B7064-0ADC-4205-B9BB-16E316A79BDC}" dt="2020-04-09T15:15:45.291" v="1992" actId="14100"/>
          <ac:picMkLst>
            <pc:docMk/>
            <pc:sldMk cId="3927193023" sldId="259"/>
            <ac:picMk id="2" creationId="{7F12ECE8-3E2F-47F0-9C29-41EE1C63D655}"/>
          </ac:picMkLst>
        </pc:picChg>
      </pc:sldChg>
      <pc:sldChg chg="addSp modSp add mod ord setBg modAnim">
        <pc:chgData name="Arlene Wagar" userId="0fa6c9e0-9083-40e9-993a-9f86a248f3d5" providerId="ADAL" clId="{E06B7064-0ADC-4205-B9BB-16E316A79BDC}" dt="2020-04-09T16:52:00.654" v="5068" actId="1076"/>
        <pc:sldMkLst>
          <pc:docMk/>
          <pc:sldMk cId="1483360625" sldId="260"/>
        </pc:sldMkLst>
        <pc:spChg chg="add mod">
          <ac:chgData name="Arlene Wagar" userId="0fa6c9e0-9083-40e9-993a-9f86a248f3d5" providerId="ADAL" clId="{E06B7064-0ADC-4205-B9BB-16E316A79BDC}" dt="2020-04-09T16:11:08.750" v="4405" actId="20577"/>
          <ac:spMkLst>
            <pc:docMk/>
            <pc:sldMk cId="1483360625" sldId="260"/>
            <ac:spMk id="3" creationId="{67892AA1-AFEC-45B2-894B-9A2AB5161792}"/>
          </ac:spMkLst>
        </pc:spChg>
        <pc:picChg chg="add mod">
          <ac:chgData name="Arlene Wagar" userId="0fa6c9e0-9083-40e9-993a-9f86a248f3d5" providerId="ADAL" clId="{E06B7064-0ADC-4205-B9BB-16E316A79BDC}" dt="2020-04-09T16:52:00.654" v="5068" actId="1076"/>
          <ac:picMkLst>
            <pc:docMk/>
            <pc:sldMk cId="1483360625" sldId="260"/>
            <ac:picMk id="2" creationId="{8D99D789-14A8-457F-A81E-91FD04849293}"/>
          </ac:picMkLst>
        </pc:picChg>
        <pc:picChg chg="mod">
          <ac:chgData name="Arlene Wagar" userId="0fa6c9e0-9083-40e9-993a-9f86a248f3d5" providerId="ADAL" clId="{E06B7064-0ADC-4205-B9BB-16E316A79BDC}" dt="2020-04-09T16:13:03.711" v="4406" actId="1076"/>
          <ac:picMkLst>
            <pc:docMk/>
            <pc:sldMk cId="1483360625" sldId="260"/>
            <ac:picMk id="4" creationId="{471128D8-C172-41BE-A40F-C3949AE54E66}"/>
          </ac:picMkLst>
        </pc:picChg>
      </pc:sldChg>
      <pc:sldChg chg="addSp delSp modSp add del mod ord setBg">
        <pc:chgData name="Arlene Wagar" userId="0fa6c9e0-9083-40e9-993a-9f86a248f3d5" providerId="ADAL" clId="{E06B7064-0ADC-4205-B9BB-16E316A79BDC}" dt="2020-04-23T13:13:34.289" v="7201" actId="2696"/>
        <pc:sldMkLst>
          <pc:docMk/>
          <pc:sldMk cId="1636096527" sldId="261"/>
        </pc:sldMkLst>
        <pc:spChg chg="add mod">
          <ac:chgData name="Arlene Wagar" userId="0fa6c9e0-9083-40e9-993a-9f86a248f3d5" providerId="ADAL" clId="{E06B7064-0ADC-4205-B9BB-16E316A79BDC}" dt="2020-04-09T17:43:55.135" v="6952" actId="20577"/>
          <ac:spMkLst>
            <pc:docMk/>
            <pc:sldMk cId="1636096527" sldId="261"/>
            <ac:spMk id="2" creationId="{B4B3F7F1-48EC-41BE-92E8-9C148A8E0CDD}"/>
          </ac:spMkLst>
        </pc:spChg>
        <pc:spChg chg="add mod">
          <ac:chgData name="Arlene Wagar" userId="0fa6c9e0-9083-40e9-993a-9f86a248f3d5" providerId="ADAL" clId="{E06B7064-0ADC-4205-B9BB-16E316A79BDC}" dt="2020-04-09T17:44:03.025" v="6953" actId="1076"/>
          <ac:spMkLst>
            <pc:docMk/>
            <pc:sldMk cId="1636096527" sldId="261"/>
            <ac:spMk id="5" creationId="{E5FDCAFD-1049-45F7-A44F-82656D153096}"/>
          </ac:spMkLst>
        </pc:spChg>
        <pc:spChg chg="add mod">
          <ac:chgData name="Arlene Wagar" userId="0fa6c9e0-9083-40e9-993a-9f86a248f3d5" providerId="ADAL" clId="{E06B7064-0ADC-4205-B9BB-16E316A79BDC}" dt="2020-04-09T16:49:17.505" v="4941" actId="20577"/>
          <ac:spMkLst>
            <pc:docMk/>
            <pc:sldMk cId="1636096527" sldId="261"/>
            <ac:spMk id="6" creationId="{99AB69D3-4A9D-4D5E-8D07-B2B5AF74ED49}"/>
          </ac:spMkLst>
        </pc:spChg>
        <pc:picChg chg="add del mod">
          <ac:chgData name="Arlene Wagar" userId="0fa6c9e0-9083-40e9-993a-9f86a248f3d5" providerId="ADAL" clId="{E06B7064-0ADC-4205-B9BB-16E316A79BDC}" dt="2020-04-09T15:42:34.756" v="2615" actId="478"/>
          <ac:picMkLst>
            <pc:docMk/>
            <pc:sldMk cId="1636096527" sldId="261"/>
            <ac:picMk id="3" creationId="{2B380E7D-4FDF-467D-A186-BCBA436D2A81}"/>
          </ac:picMkLst>
        </pc:picChg>
        <pc:picChg chg="add del mod">
          <ac:chgData name="Arlene Wagar" userId="0fa6c9e0-9083-40e9-993a-9f86a248f3d5" providerId="ADAL" clId="{E06B7064-0ADC-4205-B9BB-16E316A79BDC}" dt="2020-04-09T15:47:40.825" v="3223" actId="478"/>
          <ac:picMkLst>
            <pc:docMk/>
            <pc:sldMk cId="1636096527" sldId="261"/>
            <ac:picMk id="4" creationId="{8096A760-8F08-4A2A-BBA1-55F97375BE8A}"/>
          </ac:picMkLst>
        </pc:picChg>
        <pc:picChg chg="mod">
          <ac:chgData name="Arlene Wagar" userId="0fa6c9e0-9083-40e9-993a-9f86a248f3d5" providerId="ADAL" clId="{E06B7064-0ADC-4205-B9BB-16E316A79BDC}" dt="2020-04-09T16:00:23.803" v="3575" actId="1076"/>
          <ac:picMkLst>
            <pc:docMk/>
            <pc:sldMk cId="1636096527" sldId="261"/>
            <ac:picMk id="7" creationId="{125536AA-1544-4C5E-A9EC-45DC4086347B}"/>
          </ac:picMkLst>
        </pc:picChg>
        <pc:picChg chg="add del mod">
          <ac:chgData name="Arlene Wagar" userId="0fa6c9e0-9083-40e9-993a-9f86a248f3d5" providerId="ADAL" clId="{E06B7064-0ADC-4205-B9BB-16E316A79BDC}" dt="2020-04-09T15:35:04.788" v="2078"/>
          <ac:picMkLst>
            <pc:docMk/>
            <pc:sldMk cId="1636096527" sldId="261"/>
            <ac:picMk id="1026" creationId="{3F67D8E7-B480-4FFC-9B05-82FC58271A14}"/>
          </ac:picMkLst>
        </pc:picChg>
        <pc:picChg chg="add del mod">
          <ac:chgData name="Arlene Wagar" userId="0fa6c9e0-9083-40e9-993a-9f86a248f3d5" providerId="ADAL" clId="{E06B7064-0ADC-4205-B9BB-16E316A79BDC}" dt="2020-04-09T15:35:04.788" v="2078"/>
          <ac:picMkLst>
            <pc:docMk/>
            <pc:sldMk cId="1636096527" sldId="261"/>
            <ac:picMk id="1027" creationId="{4E1F3426-5593-4AB8-A0B9-0883799FE85F}"/>
          </ac:picMkLst>
        </pc:picChg>
        <pc:picChg chg="add del mod">
          <ac:chgData name="Arlene Wagar" userId="0fa6c9e0-9083-40e9-993a-9f86a248f3d5" providerId="ADAL" clId="{E06B7064-0ADC-4205-B9BB-16E316A79BDC}" dt="2020-04-09T15:35:04.788" v="2078"/>
          <ac:picMkLst>
            <pc:docMk/>
            <pc:sldMk cId="1636096527" sldId="261"/>
            <ac:picMk id="1028" creationId="{FA8D5670-ED37-407A-91A2-D491F76326BE}"/>
          </ac:picMkLst>
        </pc:picChg>
        <pc:picChg chg="add del mod">
          <ac:chgData name="Arlene Wagar" userId="0fa6c9e0-9083-40e9-993a-9f86a248f3d5" providerId="ADAL" clId="{E06B7064-0ADC-4205-B9BB-16E316A79BDC}" dt="2020-04-09T15:35:04.788" v="2078"/>
          <ac:picMkLst>
            <pc:docMk/>
            <pc:sldMk cId="1636096527" sldId="261"/>
            <ac:picMk id="1029" creationId="{51BE80C6-9216-4DFB-97A5-E8B7689E476D}"/>
          </ac:picMkLst>
        </pc:picChg>
      </pc:sldChg>
      <pc:sldChg chg="addSp add del ord">
        <pc:chgData name="Arlene Wagar" userId="0fa6c9e0-9083-40e9-993a-9f86a248f3d5" providerId="ADAL" clId="{E06B7064-0ADC-4205-B9BB-16E316A79BDC}" dt="2020-04-09T15:34:29.015" v="2071" actId="2696"/>
        <pc:sldMkLst>
          <pc:docMk/>
          <pc:sldMk cId="3310859096" sldId="261"/>
        </pc:sldMkLst>
        <pc:picChg chg="add">
          <ac:chgData name="Arlene Wagar" userId="0fa6c9e0-9083-40e9-993a-9f86a248f3d5" providerId="ADAL" clId="{E06B7064-0ADC-4205-B9BB-16E316A79BDC}" dt="2020-04-09T15:28:21.733" v="2070"/>
          <ac:picMkLst>
            <pc:docMk/>
            <pc:sldMk cId="3310859096" sldId="261"/>
            <ac:picMk id="1026" creationId="{3ECD6AC4-A685-4091-A1E5-5F9EAEF15921}"/>
          </ac:picMkLst>
        </pc:picChg>
        <pc:picChg chg="add">
          <ac:chgData name="Arlene Wagar" userId="0fa6c9e0-9083-40e9-993a-9f86a248f3d5" providerId="ADAL" clId="{E06B7064-0ADC-4205-B9BB-16E316A79BDC}" dt="2020-04-09T15:28:21.733" v="2070"/>
          <ac:picMkLst>
            <pc:docMk/>
            <pc:sldMk cId="3310859096" sldId="261"/>
            <ac:picMk id="1027" creationId="{787736CE-E276-4B4E-A73A-DC469419E551}"/>
          </ac:picMkLst>
        </pc:picChg>
        <pc:picChg chg="add">
          <ac:chgData name="Arlene Wagar" userId="0fa6c9e0-9083-40e9-993a-9f86a248f3d5" providerId="ADAL" clId="{E06B7064-0ADC-4205-B9BB-16E316A79BDC}" dt="2020-04-09T15:28:21.733" v="2070"/>
          <ac:picMkLst>
            <pc:docMk/>
            <pc:sldMk cId="3310859096" sldId="261"/>
            <ac:picMk id="1028" creationId="{2234F3AE-ED94-41ED-B76B-A8E400228D17}"/>
          </ac:picMkLst>
        </pc:picChg>
        <pc:picChg chg="add">
          <ac:chgData name="Arlene Wagar" userId="0fa6c9e0-9083-40e9-993a-9f86a248f3d5" providerId="ADAL" clId="{E06B7064-0ADC-4205-B9BB-16E316A79BDC}" dt="2020-04-09T15:28:21.733" v="2070"/>
          <ac:picMkLst>
            <pc:docMk/>
            <pc:sldMk cId="3310859096" sldId="261"/>
            <ac:picMk id="1029" creationId="{0CD35FD1-3E72-4E63-BADF-D37F5E2ABAE3}"/>
          </ac:picMkLst>
        </pc:picChg>
      </pc:sldChg>
      <pc:sldChg chg="addSp delSp modSp add mod ord setBg delAnim modAnim">
        <pc:chgData name="Arlene Wagar" userId="0fa6c9e0-9083-40e9-993a-9f86a248f3d5" providerId="ADAL" clId="{E06B7064-0ADC-4205-B9BB-16E316A79BDC}" dt="2020-04-23T13:41:36.669" v="7515" actId="20577"/>
        <pc:sldMkLst>
          <pc:docMk/>
          <pc:sldMk cId="2193707166" sldId="262"/>
        </pc:sldMkLst>
        <pc:spChg chg="add del mod">
          <ac:chgData name="Arlene Wagar" userId="0fa6c9e0-9083-40e9-993a-9f86a248f3d5" providerId="ADAL" clId="{E06B7064-0ADC-4205-B9BB-16E316A79BDC}" dt="2020-04-09T16:49:32.345" v="4947"/>
          <ac:spMkLst>
            <pc:docMk/>
            <pc:sldMk cId="2193707166" sldId="262"/>
            <ac:spMk id="3" creationId="{14905A75-D436-49F9-BF8F-B1BAD046772B}"/>
          </ac:spMkLst>
        </pc:spChg>
        <pc:spChg chg="add del mod">
          <ac:chgData name="Arlene Wagar" userId="0fa6c9e0-9083-40e9-993a-9f86a248f3d5" providerId="ADAL" clId="{E06B7064-0ADC-4205-B9BB-16E316A79BDC}" dt="2020-04-09T16:51:43.969" v="5063"/>
          <ac:spMkLst>
            <pc:docMk/>
            <pc:sldMk cId="2193707166" sldId="262"/>
            <ac:spMk id="4" creationId="{67425172-77E7-47DD-BAF9-F63C9DBB149F}"/>
          </ac:spMkLst>
        </pc:spChg>
        <pc:spChg chg="add del mod">
          <ac:chgData name="Arlene Wagar" userId="0fa6c9e0-9083-40e9-993a-9f86a248f3d5" providerId="ADAL" clId="{E06B7064-0ADC-4205-B9BB-16E316A79BDC}" dt="2020-04-09T16:51:43.969" v="5065"/>
          <ac:spMkLst>
            <pc:docMk/>
            <pc:sldMk cId="2193707166" sldId="262"/>
            <ac:spMk id="5" creationId="{1F148381-372E-4EC4-A20B-1F9DA7F66791}"/>
          </ac:spMkLst>
        </pc:spChg>
        <pc:spChg chg="add mod">
          <ac:chgData name="Arlene Wagar" userId="0fa6c9e0-9083-40e9-993a-9f86a248f3d5" providerId="ADAL" clId="{E06B7064-0ADC-4205-B9BB-16E316A79BDC}" dt="2020-04-09T17:05:09.716" v="5411" actId="20577"/>
          <ac:spMkLst>
            <pc:docMk/>
            <pc:sldMk cId="2193707166" sldId="262"/>
            <ac:spMk id="6" creationId="{FDD812E4-2CAB-4F3D-AADB-FBC48EF940D9}"/>
          </ac:spMkLst>
        </pc:spChg>
        <pc:spChg chg="add del">
          <ac:chgData name="Arlene Wagar" userId="0fa6c9e0-9083-40e9-993a-9f86a248f3d5" providerId="ADAL" clId="{E06B7064-0ADC-4205-B9BB-16E316A79BDC}" dt="2020-04-09T17:01:13.692" v="5332"/>
          <ac:spMkLst>
            <pc:docMk/>
            <pc:sldMk cId="2193707166" sldId="262"/>
            <ac:spMk id="8" creationId="{5B8BABD2-D7BC-4A6B-A823-A08F20814D01}"/>
          </ac:spMkLst>
        </pc:spChg>
        <pc:spChg chg="add mod">
          <ac:chgData name="Arlene Wagar" userId="0fa6c9e0-9083-40e9-993a-9f86a248f3d5" providerId="ADAL" clId="{E06B7064-0ADC-4205-B9BB-16E316A79BDC}" dt="2020-04-09T17:03:06.396" v="5406"/>
          <ac:spMkLst>
            <pc:docMk/>
            <pc:sldMk cId="2193707166" sldId="262"/>
            <ac:spMk id="9" creationId="{5502938D-326C-4738-816C-91F626BE2843}"/>
          </ac:spMkLst>
        </pc:spChg>
        <pc:spChg chg="add mod">
          <ac:chgData name="Arlene Wagar" userId="0fa6c9e0-9083-40e9-993a-9f86a248f3d5" providerId="ADAL" clId="{E06B7064-0ADC-4205-B9BB-16E316A79BDC}" dt="2020-04-23T13:41:36.669" v="7515" actId="20577"/>
          <ac:spMkLst>
            <pc:docMk/>
            <pc:sldMk cId="2193707166" sldId="262"/>
            <ac:spMk id="12" creationId="{9D164942-68AC-4630-AE8E-6745F506EE34}"/>
          </ac:spMkLst>
        </pc:spChg>
        <pc:picChg chg="add del">
          <ac:chgData name="Arlene Wagar" userId="0fa6c9e0-9083-40e9-993a-9f86a248f3d5" providerId="ADAL" clId="{E06B7064-0ADC-4205-B9BB-16E316A79BDC}" dt="2020-04-09T16:20:59.840" v="4412"/>
          <ac:picMkLst>
            <pc:docMk/>
            <pc:sldMk cId="2193707166" sldId="262"/>
            <ac:picMk id="2" creationId="{8774795E-FCF4-4900-B406-FAE76DC9F056}"/>
          </ac:picMkLst>
        </pc:picChg>
        <pc:picChg chg="add mod">
          <ac:chgData name="Arlene Wagar" userId="0fa6c9e0-9083-40e9-993a-9f86a248f3d5" providerId="ADAL" clId="{E06B7064-0ADC-4205-B9BB-16E316A79BDC}" dt="2020-04-09T17:01:14.177" v="5333"/>
          <ac:picMkLst>
            <pc:docMk/>
            <pc:sldMk cId="2193707166" sldId="262"/>
            <ac:picMk id="7" creationId="{5140C237-F53C-4E09-9FA3-5154D8906E6E}"/>
          </ac:picMkLst>
        </pc:picChg>
        <pc:picChg chg="add mod">
          <ac:chgData name="Arlene Wagar" userId="0fa6c9e0-9083-40e9-993a-9f86a248f3d5" providerId="ADAL" clId="{E06B7064-0ADC-4205-B9BB-16E316A79BDC}" dt="2020-04-09T17:24:40.999" v="6068" actId="1076"/>
          <ac:picMkLst>
            <pc:docMk/>
            <pc:sldMk cId="2193707166" sldId="262"/>
            <ac:picMk id="10" creationId="{57D89FBF-2316-4A1E-88C8-2516BBC2CBB4}"/>
          </ac:picMkLst>
        </pc:picChg>
        <pc:picChg chg="del mod">
          <ac:chgData name="Arlene Wagar" userId="0fa6c9e0-9083-40e9-993a-9f86a248f3d5" providerId="ADAL" clId="{E06B7064-0ADC-4205-B9BB-16E316A79BDC}" dt="2020-04-09T17:24:59.688" v="6070" actId="21"/>
          <ac:picMkLst>
            <pc:docMk/>
            <pc:sldMk cId="2193707166" sldId="262"/>
            <ac:picMk id="11" creationId="{D815C694-A9D9-4151-8495-5BEFAFB7295F}"/>
          </ac:picMkLst>
        </pc:picChg>
        <pc:picChg chg="mod">
          <ac:chgData name="Arlene Wagar" userId="0fa6c9e0-9083-40e9-993a-9f86a248f3d5" providerId="ADAL" clId="{E06B7064-0ADC-4205-B9BB-16E316A79BDC}" dt="2020-04-09T17:24:27.818" v="6067" actId="14100"/>
          <ac:picMkLst>
            <pc:docMk/>
            <pc:sldMk cId="2193707166" sldId="262"/>
            <ac:picMk id="13" creationId="{8891BBD0-B1B4-419D-9FF9-51EB7D8B4C6B}"/>
          </ac:picMkLst>
        </pc:picChg>
        <pc:picChg chg="del mod">
          <ac:chgData name="Arlene Wagar" userId="0fa6c9e0-9083-40e9-993a-9f86a248f3d5" providerId="ADAL" clId="{E06B7064-0ADC-4205-B9BB-16E316A79BDC}" dt="2020-04-09T17:25:45.098" v="6072" actId="21"/>
          <ac:picMkLst>
            <pc:docMk/>
            <pc:sldMk cId="2193707166" sldId="262"/>
            <ac:picMk id="14" creationId="{AF53B202-C604-459B-905A-B6FB5781C253}"/>
          </ac:picMkLst>
        </pc:picChg>
        <pc:picChg chg="del mod">
          <ac:chgData name="Arlene Wagar" userId="0fa6c9e0-9083-40e9-993a-9f86a248f3d5" providerId="ADAL" clId="{E06B7064-0ADC-4205-B9BB-16E316A79BDC}" dt="2020-04-09T17:27:37.161" v="6075" actId="21"/>
          <ac:picMkLst>
            <pc:docMk/>
            <pc:sldMk cId="2193707166" sldId="262"/>
            <ac:picMk id="15" creationId="{93EF7978-8E90-4F30-A6C2-2524212C8D19}"/>
          </ac:picMkLst>
        </pc:picChg>
        <pc:picChg chg="mod">
          <ac:chgData name="Arlene Wagar" userId="0fa6c9e0-9083-40e9-993a-9f86a248f3d5" providerId="ADAL" clId="{E06B7064-0ADC-4205-B9BB-16E316A79BDC}" dt="2020-04-09T17:28:30.851" v="6076" actId="1076"/>
          <ac:picMkLst>
            <pc:docMk/>
            <pc:sldMk cId="2193707166" sldId="262"/>
            <ac:picMk id="16" creationId="{4D465B86-8E3C-41A9-98E5-49810AFB7F27}"/>
          </ac:picMkLst>
        </pc:picChg>
        <pc:picChg chg="mod">
          <ac:chgData name="Arlene Wagar" userId="0fa6c9e0-9083-40e9-993a-9f86a248f3d5" providerId="ADAL" clId="{E06B7064-0ADC-4205-B9BB-16E316A79BDC}" dt="2020-04-09T17:29:42.859" v="6077" actId="1076"/>
          <ac:picMkLst>
            <pc:docMk/>
            <pc:sldMk cId="2193707166" sldId="262"/>
            <ac:picMk id="17" creationId="{4E2C8F20-18F7-4B96-9861-611C48DB0346}"/>
          </ac:picMkLst>
        </pc:picChg>
      </pc:sldChg>
      <pc:sldChg chg="addSp delSp modSp add del mod setBg">
        <pc:chgData name="Arlene Wagar" userId="0fa6c9e0-9083-40e9-993a-9f86a248f3d5" providerId="ADAL" clId="{E06B7064-0ADC-4205-B9BB-16E316A79BDC}" dt="2020-04-23T13:41:19.908" v="7514" actId="2696"/>
        <pc:sldMkLst>
          <pc:docMk/>
          <pc:sldMk cId="3439143280" sldId="263"/>
        </pc:sldMkLst>
        <pc:spChg chg="add del mod">
          <ac:chgData name="Arlene Wagar" userId="0fa6c9e0-9083-40e9-993a-9f86a248f3d5" providerId="ADAL" clId="{E06B7064-0ADC-4205-B9BB-16E316A79BDC}" dt="2020-04-09T17:22:52.884" v="6059"/>
          <ac:spMkLst>
            <pc:docMk/>
            <pc:sldMk cId="3439143280" sldId="263"/>
            <ac:spMk id="2" creationId="{18D71D30-88C4-401B-BD64-31587D930A25}"/>
          </ac:spMkLst>
        </pc:spChg>
        <pc:spChg chg="add mod">
          <ac:chgData name="Arlene Wagar" userId="0fa6c9e0-9083-40e9-993a-9f86a248f3d5" providerId="ADAL" clId="{E06B7064-0ADC-4205-B9BB-16E316A79BDC}" dt="2020-04-09T17:41:56.402" v="6938" actId="255"/>
          <ac:spMkLst>
            <pc:docMk/>
            <pc:sldMk cId="3439143280" sldId="263"/>
            <ac:spMk id="3" creationId="{769B8D0D-101B-4DBA-8EEC-B16C9ACDF9CC}"/>
          </ac:spMkLst>
        </pc:spChg>
        <pc:spChg chg="add mod">
          <ac:chgData name="Arlene Wagar" userId="0fa6c9e0-9083-40e9-993a-9f86a248f3d5" providerId="ADAL" clId="{E06B7064-0ADC-4205-B9BB-16E316A79BDC}" dt="2020-04-09T17:42:33.985" v="6943" actId="20577"/>
          <ac:spMkLst>
            <pc:docMk/>
            <pc:sldMk cId="3439143280" sldId="263"/>
            <ac:spMk id="4" creationId="{0252C7D3-D50F-41DF-B17E-04CBE7575EE8}"/>
          </ac:spMkLst>
        </pc:spChg>
        <pc:spChg chg="add mod">
          <ac:chgData name="Arlene Wagar" userId="0fa6c9e0-9083-40e9-993a-9f86a248f3d5" providerId="ADAL" clId="{E06B7064-0ADC-4205-B9BB-16E316A79BDC}" dt="2020-04-09T17:41:39.376" v="6936" actId="14100"/>
          <ac:spMkLst>
            <pc:docMk/>
            <pc:sldMk cId="3439143280" sldId="263"/>
            <ac:spMk id="7" creationId="{510C1C37-0A1C-4D3F-BF42-19A3537D631D}"/>
          </ac:spMkLst>
        </pc:spChg>
        <pc:picChg chg="add mod">
          <ac:chgData name="Arlene Wagar" userId="0fa6c9e0-9083-40e9-993a-9f86a248f3d5" providerId="ADAL" clId="{E06B7064-0ADC-4205-B9BB-16E316A79BDC}" dt="2020-04-09T17:42:44.295" v="6945" actId="1076"/>
          <ac:picMkLst>
            <pc:docMk/>
            <pc:sldMk cId="3439143280" sldId="263"/>
            <ac:picMk id="6" creationId="{22B7BDF2-A012-49BE-BEB9-B1E380BF700E}"/>
          </ac:picMkLst>
        </pc:picChg>
      </pc:sldChg>
      <pc:sldChg chg="addSp delSp modSp add del mod setBg">
        <pc:chgData name="Arlene Wagar" userId="0fa6c9e0-9083-40e9-993a-9f86a248f3d5" providerId="ADAL" clId="{E06B7064-0ADC-4205-B9BB-16E316A79BDC}" dt="2020-04-23T13:40:33.991" v="7512" actId="2696"/>
        <pc:sldMkLst>
          <pc:docMk/>
          <pc:sldMk cId="2153645843" sldId="264"/>
        </pc:sldMkLst>
        <pc:spChg chg="add del mod">
          <ac:chgData name="Arlene Wagar" userId="0fa6c9e0-9083-40e9-993a-9f86a248f3d5" providerId="ADAL" clId="{E06B7064-0ADC-4205-B9BB-16E316A79BDC}" dt="2020-04-09T17:43:43.895" v="6950"/>
          <ac:spMkLst>
            <pc:docMk/>
            <pc:sldMk cId="2153645843" sldId="264"/>
            <ac:spMk id="2" creationId="{5028C805-E3DD-493B-9AF8-4F2DE2FCB050}"/>
          </ac:spMkLst>
        </pc:spChg>
        <pc:spChg chg="add mod">
          <ac:chgData name="Arlene Wagar" userId="0fa6c9e0-9083-40e9-993a-9f86a248f3d5" providerId="ADAL" clId="{E06B7064-0ADC-4205-B9BB-16E316A79BDC}" dt="2020-04-09T17:48:20.564" v="7166" actId="20577"/>
          <ac:spMkLst>
            <pc:docMk/>
            <pc:sldMk cId="2153645843" sldId="264"/>
            <ac:spMk id="3" creationId="{1FBE6884-67D0-495C-BCC5-7013CFE2BC39}"/>
          </ac:spMkLst>
        </pc:spChg>
      </pc:sldChg>
      <pc:sldChg chg="addSp delSp modSp mod setBg">
        <pc:chgData name="Arlene Wagar" userId="0fa6c9e0-9083-40e9-993a-9f86a248f3d5" providerId="ADAL" clId="{E06B7064-0ADC-4205-B9BB-16E316A79BDC}" dt="2020-04-23T13:33:52.088" v="7510" actId="20577"/>
        <pc:sldMkLst>
          <pc:docMk/>
          <pc:sldMk cId="755301693" sldId="265"/>
        </pc:sldMkLst>
        <pc:spChg chg="mod">
          <ac:chgData name="Arlene Wagar" userId="0fa6c9e0-9083-40e9-993a-9f86a248f3d5" providerId="ADAL" clId="{E06B7064-0ADC-4205-B9BB-16E316A79BDC}" dt="2020-04-23T13:30:12.810" v="7494" actId="13926"/>
          <ac:spMkLst>
            <pc:docMk/>
            <pc:sldMk cId="755301693" sldId="265"/>
            <ac:spMk id="3" creationId="{F98E7F83-AA91-4334-BBAA-7FC5658FCF57}"/>
          </ac:spMkLst>
        </pc:spChg>
        <pc:spChg chg="del mod">
          <ac:chgData name="Arlene Wagar" userId="0fa6c9e0-9083-40e9-993a-9f86a248f3d5" providerId="ADAL" clId="{E06B7064-0ADC-4205-B9BB-16E316A79BDC}" dt="2020-04-23T13:16:21.712" v="7203" actId="21"/>
          <ac:spMkLst>
            <pc:docMk/>
            <pc:sldMk cId="755301693" sldId="265"/>
            <ac:spMk id="4" creationId="{72DEC2DE-03C0-411C-A675-4551F92F8F1D}"/>
          </ac:spMkLst>
        </pc:spChg>
        <pc:spChg chg="add mod">
          <ac:chgData name="Arlene Wagar" userId="0fa6c9e0-9083-40e9-993a-9f86a248f3d5" providerId="ADAL" clId="{E06B7064-0ADC-4205-B9BB-16E316A79BDC}" dt="2020-04-23T13:29:24.449" v="7490" actId="20577"/>
          <ac:spMkLst>
            <pc:docMk/>
            <pc:sldMk cId="755301693" sldId="265"/>
            <ac:spMk id="5" creationId="{30F3B9E5-AE90-443A-8F57-CFBA6514F5D6}"/>
          </ac:spMkLst>
        </pc:spChg>
        <pc:spChg chg="add mod">
          <ac:chgData name="Arlene Wagar" userId="0fa6c9e0-9083-40e9-993a-9f86a248f3d5" providerId="ADAL" clId="{E06B7064-0ADC-4205-B9BB-16E316A79BDC}" dt="2020-04-23T13:30:24.818" v="7495" actId="1076"/>
          <ac:spMkLst>
            <pc:docMk/>
            <pc:sldMk cId="755301693" sldId="265"/>
            <ac:spMk id="6" creationId="{0AD3F03C-3C84-4D20-912B-D17C10E6F443}"/>
          </ac:spMkLst>
        </pc:spChg>
        <pc:spChg chg="add mod">
          <ac:chgData name="Arlene Wagar" userId="0fa6c9e0-9083-40e9-993a-9f86a248f3d5" providerId="ADAL" clId="{E06B7064-0ADC-4205-B9BB-16E316A79BDC}" dt="2020-04-23T13:33:52.088" v="7510" actId="20577"/>
          <ac:spMkLst>
            <pc:docMk/>
            <pc:sldMk cId="755301693" sldId="265"/>
            <ac:spMk id="8" creationId="{8522131F-9F11-4C51-85AC-B922DC0FA24E}"/>
          </ac:spMkLst>
        </pc:spChg>
        <pc:picChg chg="mod">
          <ac:chgData name="Arlene Wagar" userId="0fa6c9e0-9083-40e9-993a-9f86a248f3d5" providerId="ADAL" clId="{E06B7064-0ADC-4205-B9BB-16E316A79BDC}" dt="2020-04-23T13:32:22.426" v="7496" actId="1076"/>
          <ac:picMkLst>
            <pc:docMk/>
            <pc:sldMk cId="755301693" sldId="265"/>
            <ac:picMk id="7" creationId="{1DC5B764-CD30-40FF-8E7E-F2D4AA845169}"/>
          </ac:picMkLst>
        </pc:picChg>
      </pc:sldChg>
      <pc:sldChg chg="addSp modSp mod">
        <pc:chgData name="Arlene Wagar" userId="0fa6c9e0-9083-40e9-993a-9f86a248f3d5" providerId="ADAL" clId="{E06B7064-0ADC-4205-B9BB-16E316A79BDC}" dt="2020-04-23T13:53:12.575" v="8286" actId="20577"/>
        <pc:sldMkLst>
          <pc:docMk/>
          <pc:sldMk cId="3813592509" sldId="266"/>
        </pc:sldMkLst>
        <pc:spChg chg="add mod">
          <ac:chgData name="Arlene Wagar" userId="0fa6c9e0-9083-40e9-993a-9f86a248f3d5" providerId="ADAL" clId="{E06B7064-0ADC-4205-B9BB-16E316A79BDC}" dt="2020-04-23T13:53:12.575" v="8286" actId="20577"/>
          <ac:spMkLst>
            <pc:docMk/>
            <pc:sldMk cId="3813592509" sldId="266"/>
            <ac:spMk id="2" creationId="{1C0C5D84-9299-43BF-82DE-1ACDCB85DA30}"/>
          </ac:spMkLst>
        </pc:spChg>
      </pc:sldChg>
      <pc:sldChg chg="add del">
        <pc:chgData name="Arlene Wagar" userId="0fa6c9e0-9083-40e9-993a-9f86a248f3d5" providerId="ADAL" clId="{E06B7064-0ADC-4205-B9BB-16E316A79BDC}" dt="2020-04-23T13:41:15.935" v="7513" actId="2696"/>
        <pc:sldMkLst>
          <pc:docMk/>
          <pc:sldMk cId="100960252" sldId="267"/>
        </pc:sldMkLst>
      </pc:sldChg>
      <pc:sldChg chg="del">
        <pc:chgData name="Arlene Wagar" userId="0fa6c9e0-9083-40e9-993a-9f86a248f3d5" providerId="ADAL" clId="{E06B7064-0ADC-4205-B9BB-16E316A79BDC}" dt="2020-04-23T13:16:07.808" v="7202" actId="2696"/>
        <pc:sldMkLst>
          <pc:docMk/>
          <pc:sldMk cId="3458814594" sldId="267"/>
        </pc:sldMkLst>
      </pc:sldChg>
    </pc:docChg>
  </pc:docChgLst>
  <pc:docChgLst>
    <pc:chgData name="Arlene Wagar" userId="0fa6c9e0-9083-40e9-993a-9f86a248f3d5" providerId="ADAL" clId="{24BD0D6D-BF33-42D4-AA9D-09087D5A5F73}"/>
    <pc:docChg chg="custSel modSld">
      <pc:chgData name="Arlene Wagar" userId="0fa6c9e0-9083-40e9-993a-9f86a248f3d5" providerId="ADAL" clId="{24BD0D6D-BF33-42D4-AA9D-09087D5A5F73}" dt="2020-04-23T16:44:42.469" v="259" actId="1076"/>
      <pc:docMkLst>
        <pc:docMk/>
      </pc:docMkLst>
      <pc:sldChg chg="addSp delSp modSp delAnim">
        <pc:chgData name="Arlene Wagar" userId="0fa6c9e0-9083-40e9-993a-9f86a248f3d5" providerId="ADAL" clId="{24BD0D6D-BF33-42D4-AA9D-09087D5A5F73}" dt="2020-04-23T16:08:45.859" v="236" actId="20577"/>
        <pc:sldMkLst>
          <pc:docMk/>
          <pc:sldMk cId="289031617" sldId="256"/>
        </pc:sldMkLst>
        <pc:spChg chg="add mod">
          <ac:chgData name="Arlene Wagar" userId="0fa6c9e0-9083-40e9-993a-9f86a248f3d5" providerId="ADAL" clId="{24BD0D6D-BF33-42D4-AA9D-09087D5A5F73}" dt="2020-04-23T16:08:45.859" v="236" actId="20577"/>
          <ac:spMkLst>
            <pc:docMk/>
            <pc:sldMk cId="289031617" sldId="256"/>
            <ac:spMk id="2" creationId="{E4DCA8FE-DFA8-45E5-BA19-3EE28CB70ED5}"/>
          </ac:spMkLst>
        </pc:spChg>
        <pc:picChg chg="del mod">
          <ac:chgData name="Arlene Wagar" userId="0fa6c9e0-9083-40e9-993a-9f86a248f3d5" providerId="ADAL" clId="{24BD0D6D-BF33-42D4-AA9D-09087D5A5F73}" dt="2020-04-23T16:03:12.902" v="137" actId="478"/>
          <ac:picMkLst>
            <pc:docMk/>
            <pc:sldMk cId="289031617" sldId="256"/>
            <ac:picMk id="6" creationId="{5ADAF110-9CAA-464A-B4A4-C8F00044A9FD}"/>
          </ac:picMkLst>
        </pc:picChg>
        <pc:picChg chg="del mod">
          <ac:chgData name="Arlene Wagar" userId="0fa6c9e0-9083-40e9-993a-9f86a248f3d5" providerId="ADAL" clId="{24BD0D6D-BF33-42D4-AA9D-09087D5A5F73}" dt="2020-04-23T16:03:14.620" v="138" actId="478"/>
          <ac:picMkLst>
            <pc:docMk/>
            <pc:sldMk cId="289031617" sldId="256"/>
            <ac:picMk id="7" creationId="{15D0416B-59E9-4A59-8323-D85863435D32}"/>
          </ac:picMkLst>
        </pc:picChg>
        <pc:picChg chg="del">
          <ac:chgData name="Arlene Wagar" userId="0fa6c9e0-9083-40e9-993a-9f86a248f3d5" providerId="ADAL" clId="{24BD0D6D-BF33-42D4-AA9D-09087D5A5F73}" dt="2020-04-23T16:02:21.684" v="134" actId="21"/>
          <ac:picMkLst>
            <pc:docMk/>
            <pc:sldMk cId="289031617" sldId="256"/>
            <ac:picMk id="8" creationId="{07B93730-8CC8-47FF-9599-3A4DCE16D273}"/>
          </ac:picMkLst>
        </pc:picChg>
        <pc:picChg chg="del">
          <ac:chgData name="Arlene Wagar" userId="0fa6c9e0-9083-40e9-993a-9f86a248f3d5" providerId="ADAL" clId="{24BD0D6D-BF33-42D4-AA9D-09087D5A5F73}" dt="2020-04-23T16:02:13.847" v="133" actId="478"/>
          <ac:picMkLst>
            <pc:docMk/>
            <pc:sldMk cId="289031617" sldId="256"/>
            <ac:picMk id="10" creationId="{4C1B5624-FF3A-4EA2-A735-CE87290C9CC9}"/>
          </ac:picMkLst>
        </pc:picChg>
        <pc:picChg chg="mod">
          <ac:chgData name="Arlene Wagar" userId="0fa6c9e0-9083-40e9-993a-9f86a248f3d5" providerId="ADAL" clId="{24BD0D6D-BF33-42D4-AA9D-09087D5A5F73}" dt="2020-04-21T17:29:43.683" v="0" actId="1076"/>
          <ac:picMkLst>
            <pc:docMk/>
            <pc:sldMk cId="289031617" sldId="256"/>
            <ac:picMk id="11" creationId="{E5670DAC-D7E1-468F-AE5F-2F78239829CD}"/>
          </ac:picMkLst>
        </pc:picChg>
      </pc:sldChg>
      <pc:sldChg chg="modSp">
        <pc:chgData name="Arlene Wagar" userId="0fa6c9e0-9083-40e9-993a-9f86a248f3d5" providerId="ADAL" clId="{24BD0D6D-BF33-42D4-AA9D-09087D5A5F73}" dt="2020-04-23T16:11:06.774" v="238" actId="20577"/>
        <pc:sldMkLst>
          <pc:docMk/>
          <pc:sldMk cId="768358682" sldId="257"/>
        </pc:sldMkLst>
        <pc:spChg chg="mod">
          <ac:chgData name="Arlene Wagar" userId="0fa6c9e0-9083-40e9-993a-9f86a248f3d5" providerId="ADAL" clId="{24BD0D6D-BF33-42D4-AA9D-09087D5A5F73}" dt="2020-04-23T16:11:06.774" v="238" actId="20577"/>
          <ac:spMkLst>
            <pc:docMk/>
            <pc:sldMk cId="768358682" sldId="257"/>
            <ac:spMk id="13" creationId="{013EDC38-0730-482A-8F87-6442C15FAC8E}"/>
          </ac:spMkLst>
        </pc:spChg>
      </pc:sldChg>
      <pc:sldChg chg="addSp delSp modSp">
        <pc:chgData name="Arlene Wagar" userId="0fa6c9e0-9083-40e9-993a-9f86a248f3d5" providerId="ADAL" clId="{24BD0D6D-BF33-42D4-AA9D-09087D5A5F73}" dt="2020-04-23T16:11:32.781" v="240" actId="1076"/>
        <pc:sldMkLst>
          <pc:docMk/>
          <pc:sldMk cId="1483360625" sldId="260"/>
        </pc:sldMkLst>
        <pc:spChg chg="mod">
          <ac:chgData name="Arlene Wagar" userId="0fa6c9e0-9083-40e9-993a-9f86a248f3d5" providerId="ADAL" clId="{24BD0D6D-BF33-42D4-AA9D-09087D5A5F73}" dt="2020-04-23T16:11:24.452" v="239" actId="113"/>
          <ac:spMkLst>
            <pc:docMk/>
            <pc:sldMk cId="1483360625" sldId="260"/>
            <ac:spMk id="3" creationId="{67892AA1-AFEC-45B2-894B-9A2AB5161792}"/>
          </ac:spMkLst>
        </pc:spChg>
        <pc:spChg chg="add mod">
          <ac:chgData name="Arlene Wagar" userId="0fa6c9e0-9083-40e9-993a-9f86a248f3d5" providerId="ADAL" clId="{24BD0D6D-BF33-42D4-AA9D-09087D5A5F73}" dt="2020-04-21T17:45:44.207" v="72" actId="20577"/>
          <ac:spMkLst>
            <pc:docMk/>
            <pc:sldMk cId="1483360625" sldId="260"/>
            <ac:spMk id="5" creationId="{43C39307-B14F-4FD2-9CCF-66057265A016}"/>
          </ac:spMkLst>
        </pc:spChg>
        <pc:spChg chg="add del mod">
          <ac:chgData name="Arlene Wagar" userId="0fa6c9e0-9083-40e9-993a-9f86a248f3d5" providerId="ADAL" clId="{24BD0D6D-BF33-42D4-AA9D-09087D5A5F73}" dt="2020-04-21T17:52:26.397" v="79" actId="478"/>
          <ac:spMkLst>
            <pc:docMk/>
            <pc:sldMk cId="1483360625" sldId="260"/>
            <ac:spMk id="6" creationId="{4FD502A5-9AB5-4BDE-9495-24463A3E250C}"/>
          </ac:spMkLst>
        </pc:spChg>
        <pc:picChg chg="mod">
          <ac:chgData name="Arlene Wagar" userId="0fa6c9e0-9083-40e9-993a-9f86a248f3d5" providerId="ADAL" clId="{24BD0D6D-BF33-42D4-AA9D-09087D5A5F73}" dt="2020-04-23T16:11:32.781" v="240" actId="1076"/>
          <ac:picMkLst>
            <pc:docMk/>
            <pc:sldMk cId="1483360625" sldId="260"/>
            <ac:picMk id="4" creationId="{471128D8-C172-41BE-A40F-C3949AE54E66}"/>
          </ac:picMkLst>
        </pc:picChg>
      </pc:sldChg>
      <pc:sldChg chg="addSp delSp modSp delAnim">
        <pc:chgData name="Arlene Wagar" userId="0fa6c9e0-9083-40e9-993a-9f86a248f3d5" providerId="ADAL" clId="{24BD0D6D-BF33-42D4-AA9D-09087D5A5F73}" dt="2020-04-23T16:44:42.469" v="259" actId="1076"/>
        <pc:sldMkLst>
          <pc:docMk/>
          <pc:sldMk cId="2193707166" sldId="262"/>
        </pc:sldMkLst>
        <pc:spChg chg="add mod">
          <ac:chgData name="Arlene Wagar" userId="0fa6c9e0-9083-40e9-993a-9f86a248f3d5" providerId="ADAL" clId="{24BD0D6D-BF33-42D4-AA9D-09087D5A5F73}" dt="2020-04-21T17:43:06.062" v="32" actId="20577"/>
          <ac:spMkLst>
            <pc:docMk/>
            <pc:sldMk cId="2193707166" sldId="262"/>
            <ac:spMk id="2" creationId="{683FFD7F-4B6D-4B5E-BC92-DF53313D4CEF}"/>
          </ac:spMkLst>
        </pc:spChg>
        <pc:spChg chg="mod">
          <ac:chgData name="Arlene Wagar" userId="0fa6c9e0-9083-40e9-993a-9f86a248f3d5" providerId="ADAL" clId="{24BD0D6D-BF33-42D4-AA9D-09087D5A5F73}" dt="2020-04-23T16:44:42.469" v="259" actId="1076"/>
          <ac:spMkLst>
            <pc:docMk/>
            <pc:sldMk cId="2193707166" sldId="262"/>
            <ac:spMk id="12" creationId="{9D164942-68AC-4630-AE8E-6745F506EE34}"/>
          </ac:spMkLst>
        </pc:spChg>
        <pc:picChg chg="mod">
          <ac:chgData name="Arlene Wagar" userId="0fa6c9e0-9083-40e9-993a-9f86a248f3d5" providerId="ADAL" clId="{24BD0D6D-BF33-42D4-AA9D-09087D5A5F73}" dt="2020-04-23T16:44:26.890" v="258" actId="14100"/>
          <ac:picMkLst>
            <pc:docMk/>
            <pc:sldMk cId="2193707166" sldId="262"/>
            <ac:picMk id="10" creationId="{57D89FBF-2316-4A1E-88C8-2516BBC2CBB4}"/>
          </ac:picMkLst>
        </pc:picChg>
        <pc:picChg chg="del">
          <ac:chgData name="Arlene Wagar" userId="0fa6c9e0-9083-40e9-993a-9f86a248f3d5" providerId="ADAL" clId="{24BD0D6D-BF33-42D4-AA9D-09087D5A5F73}" dt="2020-04-23T16:05:42.689" v="140" actId="478"/>
          <ac:picMkLst>
            <pc:docMk/>
            <pc:sldMk cId="2193707166" sldId="262"/>
            <ac:picMk id="13" creationId="{8891BBD0-B1B4-419D-9FF9-51EB7D8B4C6B}"/>
          </ac:picMkLst>
        </pc:picChg>
        <pc:picChg chg="mod">
          <ac:chgData name="Arlene Wagar" userId="0fa6c9e0-9083-40e9-993a-9f86a248f3d5" providerId="ADAL" clId="{24BD0D6D-BF33-42D4-AA9D-09087D5A5F73}" dt="2020-04-23T16:39:41.585" v="252" actId="1076"/>
          <ac:picMkLst>
            <pc:docMk/>
            <pc:sldMk cId="2193707166" sldId="262"/>
            <ac:picMk id="17" creationId="{4E2C8F20-18F7-4B96-9861-611C48DB0346}"/>
          </ac:picMkLst>
        </pc:picChg>
      </pc:sldChg>
      <pc:sldChg chg="delSp modSp">
        <pc:chgData name="Arlene Wagar" userId="0fa6c9e0-9083-40e9-993a-9f86a248f3d5" providerId="ADAL" clId="{24BD0D6D-BF33-42D4-AA9D-09087D5A5F73}" dt="2020-04-23T16:15:59.465" v="241" actId="1076"/>
        <pc:sldMkLst>
          <pc:docMk/>
          <pc:sldMk cId="755301693" sldId="265"/>
        </pc:sldMkLst>
        <pc:spChg chg="del">
          <ac:chgData name="Arlene Wagar" userId="0fa6c9e0-9083-40e9-993a-9f86a248f3d5" providerId="ADAL" clId="{24BD0D6D-BF33-42D4-AA9D-09087D5A5F73}" dt="2020-04-23T16:05:00.054" v="139" actId="478"/>
          <ac:spMkLst>
            <pc:docMk/>
            <pc:sldMk cId="755301693" sldId="265"/>
            <ac:spMk id="8" creationId="{8522131F-9F11-4C51-85AC-B922DC0FA24E}"/>
          </ac:spMkLst>
        </pc:spChg>
        <pc:picChg chg="mod">
          <ac:chgData name="Arlene Wagar" userId="0fa6c9e0-9083-40e9-993a-9f86a248f3d5" providerId="ADAL" clId="{24BD0D6D-BF33-42D4-AA9D-09087D5A5F73}" dt="2020-04-23T16:15:59.465" v="241" actId="1076"/>
          <ac:picMkLst>
            <pc:docMk/>
            <pc:sldMk cId="755301693" sldId="265"/>
            <ac:picMk id="4" creationId="{D5AB4AEE-924D-4927-A6BC-EA50771A2950}"/>
          </ac:picMkLst>
        </pc:picChg>
      </pc:sldChg>
      <pc:sldChg chg="addSp delSp modSp delAnim">
        <pc:chgData name="Arlene Wagar" userId="0fa6c9e0-9083-40e9-993a-9f86a248f3d5" providerId="ADAL" clId="{24BD0D6D-BF33-42D4-AA9D-09087D5A5F73}" dt="2020-04-23T16:21:02.497" v="246" actId="20577"/>
        <pc:sldMkLst>
          <pc:docMk/>
          <pc:sldMk cId="3813592509" sldId="266"/>
        </pc:sldMkLst>
        <pc:spChg chg="mod">
          <ac:chgData name="Arlene Wagar" userId="0fa6c9e0-9083-40e9-993a-9f86a248f3d5" providerId="ADAL" clId="{24BD0D6D-BF33-42D4-AA9D-09087D5A5F73}" dt="2020-04-23T15:53:25.992" v="127" actId="20577"/>
          <ac:spMkLst>
            <pc:docMk/>
            <pc:sldMk cId="3813592509" sldId="266"/>
            <ac:spMk id="2" creationId="{1C0C5D84-9299-43BF-82DE-1ACDCB85DA30}"/>
          </ac:spMkLst>
        </pc:spChg>
        <pc:spChg chg="del mod">
          <ac:chgData name="Arlene Wagar" userId="0fa6c9e0-9083-40e9-993a-9f86a248f3d5" providerId="ADAL" clId="{24BD0D6D-BF33-42D4-AA9D-09087D5A5F73}" dt="2020-04-23T16:05:58.140" v="141" actId="478"/>
          <ac:spMkLst>
            <pc:docMk/>
            <pc:sldMk cId="3813592509" sldId="266"/>
            <ac:spMk id="6" creationId="{36609A4F-5F10-4B9F-9FB7-E6724EBBC3B9}"/>
          </ac:spMkLst>
        </pc:spChg>
        <pc:spChg chg="mod">
          <ac:chgData name="Arlene Wagar" userId="0fa6c9e0-9083-40e9-993a-9f86a248f3d5" providerId="ADAL" clId="{24BD0D6D-BF33-42D4-AA9D-09087D5A5F73}" dt="2020-04-23T16:21:02.497" v="246" actId="20577"/>
          <ac:spMkLst>
            <pc:docMk/>
            <pc:sldMk cId="3813592509" sldId="266"/>
            <ac:spMk id="7" creationId="{E9652C75-3704-42A6-A007-CB4C4E01630B}"/>
          </ac:spMkLst>
        </pc:spChg>
        <pc:spChg chg="add del mod">
          <ac:chgData name="Arlene Wagar" userId="0fa6c9e0-9083-40e9-993a-9f86a248f3d5" providerId="ADAL" clId="{24BD0D6D-BF33-42D4-AA9D-09087D5A5F73}" dt="2020-04-23T16:06:01.812" v="143" actId="478"/>
          <ac:spMkLst>
            <pc:docMk/>
            <pc:sldMk cId="3813592509" sldId="266"/>
            <ac:spMk id="11" creationId="{5A573075-A137-4D19-B483-91AD110DA47E}"/>
          </ac:spMkLst>
        </pc:spChg>
        <pc:picChg chg="del">
          <ac:chgData name="Arlene Wagar" userId="0fa6c9e0-9083-40e9-993a-9f86a248f3d5" providerId="ADAL" clId="{24BD0D6D-BF33-42D4-AA9D-09087D5A5F73}" dt="2020-04-23T15:41:32.067" v="80" actId="478"/>
          <ac:picMkLst>
            <pc:docMk/>
            <pc:sldMk cId="3813592509" sldId="266"/>
            <ac:picMk id="9" creationId="{5DDD7701-0BAB-40AD-880B-F7AD96629DC7}"/>
          </ac:picMkLst>
        </pc:picChg>
        <pc:picChg chg="mod">
          <ac:chgData name="Arlene Wagar" userId="0fa6c9e0-9083-40e9-993a-9f86a248f3d5" providerId="ADAL" clId="{24BD0D6D-BF33-42D4-AA9D-09087D5A5F73}" dt="2020-04-23T15:45:20.492" v="94" actId="1076"/>
          <ac:picMkLst>
            <pc:docMk/>
            <pc:sldMk cId="3813592509" sldId="266"/>
            <ac:picMk id="10" creationId="{539EC749-D291-481D-B2E7-92C156007E33}"/>
          </ac:picMkLst>
        </pc:picChg>
        <pc:picChg chg="mod">
          <ac:chgData name="Arlene Wagar" userId="0fa6c9e0-9083-40e9-993a-9f86a248f3d5" providerId="ADAL" clId="{24BD0D6D-BF33-42D4-AA9D-09087D5A5F73}" dt="2020-04-23T15:54:38.581" v="131" actId="1076"/>
          <ac:picMkLst>
            <pc:docMk/>
            <pc:sldMk cId="3813592509" sldId="266"/>
            <ac:picMk id="12" creationId="{7933DB8E-9F59-454E-817B-B300D8321369}"/>
          </ac:picMkLst>
        </pc:picChg>
        <pc:picChg chg="mod">
          <ac:chgData name="Arlene Wagar" userId="0fa6c9e0-9083-40e9-993a-9f86a248f3d5" providerId="ADAL" clId="{24BD0D6D-BF33-42D4-AA9D-09087D5A5F73}" dt="2020-04-23T15:53:39.547" v="128" actId="1076"/>
          <ac:picMkLst>
            <pc:docMk/>
            <pc:sldMk cId="3813592509" sldId="266"/>
            <ac:picMk id="21" creationId="{B6525173-B7AB-4C48-9A2E-5285A0989344}"/>
          </ac:picMkLst>
        </pc:picChg>
      </pc:sldChg>
    </pc:docChg>
  </pc:docChgLst>
  <pc:docChgLst>
    <pc:chgData name="Arlene Wagar" userId="S::arlene.wagar@lethsd.ab.ca::0fa6c9e0-9083-40e9-993a-9f86a248f3d5" providerId="AD" clId="Web-{78EA627D-A423-4EEB-85DD-D09B7167E5A7}"/>
    <pc:docChg chg="modSld">
      <pc:chgData name="Arlene Wagar" userId="S::arlene.wagar@lethsd.ab.ca::0fa6c9e0-9083-40e9-993a-9f86a248f3d5" providerId="AD" clId="Web-{78EA627D-A423-4EEB-85DD-D09B7167E5A7}" dt="2020-04-24T16:09:33.116" v="19" actId="20577"/>
      <pc:docMkLst>
        <pc:docMk/>
      </pc:docMkLst>
      <pc:sldChg chg="addSp delSp modSp">
        <pc:chgData name="Arlene Wagar" userId="S::arlene.wagar@lethsd.ab.ca::0fa6c9e0-9083-40e9-993a-9f86a248f3d5" providerId="AD" clId="Web-{78EA627D-A423-4EEB-85DD-D09B7167E5A7}" dt="2020-04-24T16:09:33.116" v="18" actId="20577"/>
        <pc:sldMkLst>
          <pc:docMk/>
          <pc:sldMk cId="3813592509" sldId="266"/>
        </pc:sldMkLst>
        <pc:spChg chg="mod">
          <ac:chgData name="Arlene Wagar" userId="S::arlene.wagar@lethsd.ab.ca::0fa6c9e0-9083-40e9-993a-9f86a248f3d5" providerId="AD" clId="Web-{78EA627D-A423-4EEB-85DD-D09B7167E5A7}" dt="2020-04-24T16:05:20.098" v="2" actId="14100"/>
          <ac:spMkLst>
            <pc:docMk/>
            <pc:sldMk cId="3813592509" sldId="266"/>
            <ac:spMk id="4" creationId="{423EADAB-1411-48D0-81B3-974024FB51D1}"/>
          </ac:spMkLst>
        </pc:spChg>
        <pc:spChg chg="add mod">
          <ac:chgData name="Arlene Wagar" userId="S::arlene.wagar@lethsd.ab.ca::0fa6c9e0-9083-40e9-993a-9f86a248f3d5" providerId="AD" clId="Web-{78EA627D-A423-4EEB-85DD-D09B7167E5A7}" dt="2020-04-24T16:09:33.116" v="18" actId="20577"/>
          <ac:spMkLst>
            <pc:docMk/>
            <pc:sldMk cId="3813592509" sldId="266"/>
            <ac:spMk id="11" creationId="{73B0CF69-D8D1-4C2D-B26A-4AFD367CD310}"/>
          </ac:spMkLst>
        </pc:spChg>
        <pc:spChg chg="del">
          <ac:chgData name="Arlene Wagar" userId="S::arlene.wagar@lethsd.ab.ca::0fa6c9e0-9083-40e9-993a-9f86a248f3d5" providerId="AD" clId="Web-{78EA627D-A423-4EEB-85DD-D09B7167E5A7}" dt="2020-04-24T16:04:56.031" v="0"/>
          <ac:spMkLst>
            <pc:docMk/>
            <pc:sldMk cId="3813592509" sldId="266"/>
            <ac:spMk id="30" creationId="{4C9F6DC3-D8A9-4FD3-B644-97CB5110DDB3}"/>
          </ac:spMkLst>
        </pc:spChg>
        <pc:picChg chg="add mod">
          <ac:chgData name="Arlene Wagar" userId="S::arlene.wagar@lethsd.ab.ca::0fa6c9e0-9083-40e9-993a-9f86a248f3d5" providerId="AD" clId="Web-{78EA627D-A423-4EEB-85DD-D09B7167E5A7}" dt="2020-04-24T16:09:13.115" v="15" actId="1076"/>
          <ac:picMkLst>
            <pc:docMk/>
            <pc:sldMk cId="3813592509" sldId="266"/>
            <ac:picMk id="6" creationId="{B9B3CA05-7965-41F8-AAE4-5F84D83F3652}"/>
          </ac:picMkLst>
        </pc:picChg>
        <pc:picChg chg="del">
          <ac:chgData name="Arlene Wagar" userId="S::arlene.wagar@lethsd.ab.ca::0fa6c9e0-9083-40e9-993a-9f86a248f3d5" providerId="AD" clId="Web-{78EA627D-A423-4EEB-85DD-D09B7167E5A7}" dt="2020-04-24T16:04:56.031" v="0"/>
          <ac:picMkLst>
            <pc:docMk/>
            <pc:sldMk cId="3813592509" sldId="266"/>
            <ac:picMk id="24" creationId="{0AE33FB8-9235-437E-852C-5CFC328B0AFA}"/>
          </ac:picMkLst>
        </pc:picChg>
      </pc:sldChg>
    </pc:docChg>
  </pc:docChgLst>
  <pc:docChgLst>
    <pc:chgData name="Arlene Wagar" userId="S::arlene.wagar@lethsd.ab.ca::0fa6c9e0-9083-40e9-993a-9f86a248f3d5" providerId="AD" clId="Web-{0549B130-4E72-FB61-A02D-DDE790405CD8}"/>
    <pc:docChg chg="modSld">
      <pc:chgData name="Arlene Wagar" userId="S::arlene.wagar@lethsd.ab.ca::0fa6c9e0-9083-40e9-993a-9f86a248f3d5" providerId="AD" clId="Web-{0549B130-4E72-FB61-A02D-DDE790405CD8}" dt="2020-04-23T15:26:51.063" v="562" actId="1076"/>
      <pc:docMkLst>
        <pc:docMk/>
      </pc:docMkLst>
      <pc:sldChg chg="addSp delSp modSp mod setBg">
        <pc:chgData name="Arlene Wagar" userId="S::arlene.wagar@lethsd.ab.ca::0fa6c9e0-9083-40e9-993a-9f86a248f3d5" providerId="AD" clId="Web-{0549B130-4E72-FB61-A02D-DDE790405CD8}" dt="2020-04-23T15:26:51.063" v="562" actId="1076"/>
        <pc:sldMkLst>
          <pc:docMk/>
          <pc:sldMk cId="3813592509" sldId="266"/>
        </pc:sldMkLst>
        <pc:spChg chg="mod">
          <ac:chgData name="Arlene Wagar" userId="S::arlene.wagar@lethsd.ab.ca::0fa6c9e0-9083-40e9-993a-9f86a248f3d5" providerId="AD" clId="Web-{0549B130-4E72-FB61-A02D-DDE790405CD8}" dt="2020-04-23T15:23:35.553" v="549" actId="20577"/>
          <ac:spMkLst>
            <pc:docMk/>
            <pc:sldMk cId="3813592509" sldId="266"/>
            <ac:spMk id="2" creationId="{1C0C5D84-9299-43BF-82DE-1ACDCB85DA30}"/>
          </ac:spMkLst>
        </pc:spChg>
        <pc:spChg chg="add mod">
          <ac:chgData name="Arlene Wagar" userId="S::arlene.wagar@lethsd.ab.ca::0fa6c9e0-9083-40e9-993a-9f86a248f3d5" providerId="AD" clId="Web-{0549B130-4E72-FB61-A02D-DDE790405CD8}" dt="2020-04-23T14:58:19.562" v="224" actId="1076"/>
          <ac:spMkLst>
            <pc:docMk/>
            <pc:sldMk cId="3813592509" sldId="266"/>
            <ac:spMk id="3" creationId="{B5E4F9C1-C62A-403C-B280-854DBCC27379}"/>
          </ac:spMkLst>
        </pc:spChg>
        <pc:spChg chg="add mod">
          <ac:chgData name="Arlene Wagar" userId="S::arlene.wagar@lethsd.ab.ca::0fa6c9e0-9083-40e9-993a-9f86a248f3d5" providerId="AD" clId="Web-{0549B130-4E72-FB61-A02D-DDE790405CD8}" dt="2020-04-23T15:16:52.218" v="485" actId="20577"/>
          <ac:spMkLst>
            <pc:docMk/>
            <pc:sldMk cId="3813592509" sldId="266"/>
            <ac:spMk id="4" creationId="{423EADAB-1411-48D0-81B3-974024FB51D1}"/>
          </ac:spMkLst>
        </pc:spChg>
        <pc:spChg chg="add mod ord">
          <ac:chgData name="Arlene Wagar" userId="S::arlene.wagar@lethsd.ab.ca::0fa6c9e0-9083-40e9-993a-9f86a248f3d5" providerId="AD" clId="Web-{0549B130-4E72-FB61-A02D-DDE790405CD8}" dt="2020-04-23T15:13:20.237" v="450"/>
          <ac:spMkLst>
            <pc:docMk/>
            <pc:sldMk cId="3813592509" sldId="266"/>
            <ac:spMk id="5" creationId="{16ECB26E-7096-46F0-B5BE-DDD98FE280D6}"/>
          </ac:spMkLst>
        </pc:spChg>
        <pc:spChg chg="add mod">
          <ac:chgData name="Arlene Wagar" userId="S::arlene.wagar@lethsd.ab.ca::0fa6c9e0-9083-40e9-993a-9f86a248f3d5" providerId="AD" clId="Web-{0549B130-4E72-FB61-A02D-DDE790405CD8}" dt="2020-04-23T15:26:51.063" v="562" actId="1076"/>
          <ac:spMkLst>
            <pc:docMk/>
            <pc:sldMk cId="3813592509" sldId="266"/>
            <ac:spMk id="6" creationId="{36609A4F-5F10-4B9F-9FB7-E6724EBBC3B9}"/>
          </ac:spMkLst>
        </pc:spChg>
        <pc:spChg chg="add mod">
          <ac:chgData name="Arlene Wagar" userId="S::arlene.wagar@lethsd.ab.ca::0fa6c9e0-9083-40e9-993a-9f86a248f3d5" providerId="AD" clId="Web-{0549B130-4E72-FB61-A02D-DDE790405CD8}" dt="2020-04-23T15:16:39.045" v="484" actId="14100"/>
          <ac:spMkLst>
            <pc:docMk/>
            <pc:sldMk cId="3813592509" sldId="266"/>
            <ac:spMk id="7" creationId="{E9652C75-3704-42A6-A007-CB4C4E01630B}"/>
          </ac:spMkLst>
        </pc:spChg>
        <pc:spChg chg="add mod">
          <ac:chgData name="Arlene Wagar" userId="S::arlene.wagar@lethsd.ab.ca::0fa6c9e0-9083-40e9-993a-9f86a248f3d5" providerId="AD" clId="Web-{0549B130-4E72-FB61-A02D-DDE790405CD8}" dt="2020-04-23T15:18:08.582" v="498" actId="20577"/>
          <ac:spMkLst>
            <pc:docMk/>
            <pc:sldMk cId="3813592509" sldId="266"/>
            <ac:spMk id="8" creationId="{C93D755D-BC6B-4BCB-A74B-03894783C8D4}"/>
          </ac:spMkLst>
        </pc:spChg>
        <pc:spChg chg="add del mod">
          <ac:chgData name="Arlene Wagar" userId="S::arlene.wagar@lethsd.ab.ca::0fa6c9e0-9083-40e9-993a-9f86a248f3d5" providerId="AD" clId="Web-{0549B130-4E72-FB61-A02D-DDE790405CD8}" dt="2020-04-23T15:17:39.596" v="495"/>
          <ac:spMkLst>
            <pc:docMk/>
            <pc:sldMk cId="3813592509" sldId="266"/>
            <ac:spMk id="11" creationId="{8802E93B-2DD0-41A2-9B81-F1634EF799D5}"/>
          </ac:spMkLst>
        </pc:spChg>
        <pc:spChg chg="add mod">
          <ac:chgData name="Arlene Wagar" userId="S::arlene.wagar@lethsd.ab.ca::0fa6c9e0-9083-40e9-993a-9f86a248f3d5" providerId="AD" clId="Web-{0549B130-4E72-FB61-A02D-DDE790405CD8}" dt="2020-04-23T15:17:56.893" v="497" actId="1076"/>
          <ac:spMkLst>
            <pc:docMk/>
            <pc:sldMk cId="3813592509" sldId="266"/>
            <ac:spMk id="13" creationId="{23CD18E0-8E21-4F82-B229-4054838B9096}"/>
          </ac:spMkLst>
        </pc:spChg>
        <pc:spChg chg="add mod">
          <ac:chgData name="Arlene Wagar" userId="S::arlene.wagar@lethsd.ab.ca::0fa6c9e0-9083-40e9-993a-9f86a248f3d5" providerId="AD" clId="Web-{0549B130-4E72-FB61-A02D-DDE790405CD8}" dt="2020-04-23T15:22:49.660" v="545" actId="20577"/>
          <ac:spMkLst>
            <pc:docMk/>
            <pc:sldMk cId="3813592509" sldId="266"/>
            <ac:spMk id="14" creationId="{A9FA8A03-85D8-4BD4-BED0-5A2E01857890}"/>
          </ac:spMkLst>
        </pc:spChg>
        <pc:spChg chg="add del">
          <ac:chgData name="Arlene Wagar" userId="S::arlene.wagar@lethsd.ab.ca::0fa6c9e0-9083-40e9-993a-9f86a248f3d5" providerId="AD" clId="Web-{0549B130-4E72-FB61-A02D-DDE790405CD8}" dt="2020-04-23T15:13:20.237" v="450"/>
          <ac:spMkLst>
            <pc:docMk/>
            <pc:sldMk cId="3813592509" sldId="266"/>
            <ac:spMk id="16" creationId="{4038CB10-1F5C-4D54-9DF7-12586DE5B007}"/>
          </ac:spMkLst>
        </pc:spChg>
        <pc:spChg chg="add del">
          <ac:chgData name="Arlene Wagar" userId="S::arlene.wagar@lethsd.ab.ca::0fa6c9e0-9083-40e9-993a-9f86a248f3d5" providerId="AD" clId="Web-{0549B130-4E72-FB61-A02D-DDE790405CD8}" dt="2020-04-23T15:13:20.237" v="450"/>
          <ac:spMkLst>
            <pc:docMk/>
            <pc:sldMk cId="3813592509" sldId="266"/>
            <ac:spMk id="18" creationId="{73ED6512-6858-4552-B699-9A97FE9A4EA2}"/>
          </ac:spMkLst>
        </pc:spChg>
        <pc:spChg chg="add del mod">
          <ac:chgData name="Arlene Wagar" userId="S::arlene.wagar@lethsd.ab.ca::0fa6c9e0-9083-40e9-993a-9f86a248f3d5" providerId="AD" clId="Web-{0549B130-4E72-FB61-A02D-DDE790405CD8}" dt="2020-04-23T15:21:20.233" v="530"/>
          <ac:spMkLst>
            <pc:docMk/>
            <pc:sldMk cId="3813592509" sldId="266"/>
            <ac:spMk id="19" creationId="{A083B396-3684-4198-95A5-73DAA92BDCD0}"/>
          </ac:spMkLst>
        </pc:spChg>
        <pc:spChg chg="add">
          <ac:chgData name="Arlene Wagar" userId="S::arlene.wagar@lethsd.ab.ca::0fa6c9e0-9083-40e9-993a-9f86a248f3d5" providerId="AD" clId="Web-{0549B130-4E72-FB61-A02D-DDE790405CD8}" dt="2020-04-23T15:13:20.237" v="450"/>
          <ac:spMkLst>
            <pc:docMk/>
            <pc:sldMk cId="3813592509" sldId="266"/>
            <ac:spMk id="23" creationId="{201CC55D-ED54-4C5C-95E6-10947BD1103B}"/>
          </ac:spMkLst>
        </pc:spChg>
        <pc:spChg chg="add">
          <ac:chgData name="Arlene Wagar" userId="S::arlene.wagar@lethsd.ab.ca::0fa6c9e0-9083-40e9-993a-9f86a248f3d5" providerId="AD" clId="Web-{0549B130-4E72-FB61-A02D-DDE790405CD8}" dt="2020-04-23T15:13:20.237" v="450"/>
          <ac:spMkLst>
            <pc:docMk/>
            <pc:sldMk cId="3813592509" sldId="266"/>
            <ac:spMk id="29" creationId="{3873B707-463F-40B0-8227-E8CC6C67EB25}"/>
          </ac:spMkLst>
        </pc:spChg>
        <pc:spChg chg="add mod">
          <ac:chgData name="Arlene Wagar" userId="S::arlene.wagar@lethsd.ab.ca::0fa6c9e0-9083-40e9-993a-9f86a248f3d5" providerId="AD" clId="Web-{0549B130-4E72-FB61-A02D-DDE790405CD8}" dt="2020-04-23T15:25:48.159" v="560" actId="1076"/>
          <ac:spMkLst>
            <pc:docMk/>
            <pc:sldMk cId="3813592509" sldId="266"/>
            <ac:spMk id="30" creationId="{4C9F6DC3-D8A9-4FD3-B644-97CB5110DDB3}"/>
          </ac:spMkLst>
        </pc:spChg>
        <pc:spChg chg="add">
          <ac:chgData name="Arlene Wagar" userId="S::arlene.wagar@lethsd.ab.ca::0fa6c9e0-9083-40e9-993a-9f86a248f3d5" providerId="AD" clId="Web-{0549B130-4E72-FB61-A02D-DDE790405CD8}" dt="2020-04-23T15:13:20.237" v="450"/>
          <ac:spMkLst>
            <pc:docMk/>
            <pc:sldMk cId="3813592509" sldId="266"/>
            <ac:spMk id="31" creationId="{C13237C8-E62C-4F0D-A318-BD6FB6C2D138}"/>
          </ac:spMkLst>
        </pc:spChg>
        <pc:spChg chg="add">
          <ac:chgData name="Arlene Wagar" userId="S::arlene.wagar@lethsd.ab.ca::0fa6c9e0-9083-40e9-993a-9f86a248f3d5" providerId="AD" clId="Web-{0549B130-4E72-FB61-A02D-DDE790405CD8}" dt="2020-04-23T15:13:20.237" v="450"/>
          <ac:spMkLst>
            <pc:docMk/>
            <pc:sldMk cId="3813592509" sldId="266"/>
            <ac:spMk id="33" creationId="{19C9EAEA-39D0-4B0E-A0EB-51E7B26740B1}"/>
          </ac:spMkLst>
        </pc:spChg>
        <pc:grpChg chg="add">
          <ac:chgData name="Arlene Wagar" userId="S::arlene.wagar@lethsd.ab.ca::0fa6c9e0-9083-40e9-993a-9f86a248f3d5" providerId="AD" clId="Web-{0549B130-4E72-FB61-A02D-DDE790405CD8}" dt="2020-04-23T15:13:20.237" v="450"/>
          <ac:grpSpMkLst>
            <pc:docMk/>
            <pc:sldMk cId="3813592509" sldId="266"/>
            <ac:grpSpMk id="25" creationId="{1DE889C7-FAD6-4397-98E2-05D503484459}"/>
          </ac:grpSpMkLst>
        </pc:grpChg>
        <pc:picChg chg="add del mod ord">
          <ac:chgData name="Arlene Wagar" userId="S::arlene.wagar@lethsd.ab.ca::0fa6c9e0-9083-40e9-993a-9f86a248f3d5" providerId="AD" clId="Web-{0549B130-4E72-FB61-A02D-DDE790405CD8}" dt="2020-04-23T15:17:39.596" v="495"/>
          <ac:picMkLst>
            <pc:docMk/>
            <pc:sldMk cId="3813592509" sldId="266"/>
            <ac:picMk id="9" creationId="{589A1F87-CAD2-4A20-A129-A2CAE0ACC031}"/>
          </ac:picMkLst>
        </pc:picChg>
        <pc:picChg chg="add del mod">
          <ac:chgData name="Arlene Wagar" userId="S::arlene.wagar@lethsd.ab.ca::0fa6c9e0-9083-40e9-993a-9f86a248f3d5" providerId="AD" clId="Web-{0549B130-4E72-FB61-A02D-DDE790405CD8}" dt="2020-04-23T15:21:20.233" v="530"/>
          <ac:picMkLst>
            <pc:docMk/>
            <pc:sldMk cId="3813592509" sldId="266"/>
            <ac:picMk id="15" creationId="{48603431-F31C-4AAF-A408-785C1CF419BE}"/>
          </ac:picMkLst>
        </pc:picChg>
        <pc:picChg chg="add mod modCrop">
          <ac:chgData name="Arlene Wagar" userId="S::arlene.wagar@lethsd.ab.ca::0fa6c9e0-9083-40e9-993a-9f86a248f3d5" providerId="AD" clId="Web-{0549B130-4E72-FB61-A02D-DDE790405CD8}" dt="2020-04-23T15:23:44.679" v="552" actId="1076"/>
          <ac:picMkLst>
            <pc:docMk/>
            <pc:sldMk cId="3813592509" sldId="266"/>
            <ac:picMk id="21" creationId="{B6525173-B7AB-4C48-9A2E-5285A0989344}"/>
          </ac:picMkLst>
        </pc:picChg>
        <pc:picChg chg="add mod">
          <ac:chgData name="Arlene Wagar" userId="S::arlene.wagar@lethsd.ab.ca::0fa6c9e0-9083-40e9-993a-9f86a248f3d5" providerId="AD" clId="Web-{0549B130-4E72-FB61-A02D-DDE790405CD8}" dt="2020-04-23T15:25:48.177" v="561" actId="1076"/>
          <ac:picMkLst>
            <pc:docMk/>
            <pc:sldMk cId="3813592509" sldId="266"/>
            <ac:picMk id="24" creationId="{0AE33FB8-9235-437E-852C-5CFC328B0AFA}"/>
          </ac:picMkLst>
        </pc:picChg>
      </pc:sldChg>
    </pc:docChg>
  </pc:docChgLst>
  <pc:docChgLst>
    <pc:chgData name="Arlene Wagar" userId="S::arlene.wagar@lethsd.ab.ca::0fa6c9e0-9083-40e9-993a-9f86a248f3d5" providerId="AD" clId="Web-{A201D2E5-6F10-3361-0A1C-DF885989AF23}"/>
    <pc:docChg chg="modSld">
      <pc:chgData name="Arlene Wagar" userId="S::arlene.wagar@lethsd.ab.ca::0fa6c9e0-9083-40e9-993a-9f86a248f3d5" providerId="AD" clId="Web-{A201D2E5-6F10-3361-0A1C-DF885989AF23}" dt="2020-04-23T13:04:50.979" v="26" actId="1076"/>
      <pc:docMkLst>
        <pc:docMk/>
      </pc:docMkLst>
      <pc:sldChg chg="modSp">
        <pc:chgData name="Arlene Wagar" userId="S::arlene.wagar@lethsd.ab.ca::0fa6c9e0-9083-40e9-993a-9f86a248f3d5" providerId="AD" clId="Web-{A201D2E5-6F10-3361-0A1C-DF885989AF23}" dt="2020-04-23T12:59:42.275" v="1" actId="20577"/>
        <pc:sldMkLst>
          <pc:docMk/>
          <pc:sldMk cId="1636096527" sldId="261"/>
        </pc:sldMkLst>
        <pc:spChg chg="mod">
          <ac:chgData name="Arlene Wagar" userId="S::arlene.wagar@lethsd.ab.ca::0fa6c9e0-9083-40e9-993a-9f86a248f3d5" providerId="AD" clId="Web-{A201D2E5-6F10-3361-0A1C-DF885989AF23}" dt="2020-04-23T12:59:42.275" v="1" actId="20577"/>
          <ac:spMkLst>
            <pc:docMk/>
            <pc:sldMk cId="1636096527" sldId="261"/>
            <ac:spMk id="2" creationId="{B4B3F7F1-48EC-41BE-92E8-9C148A8E0CDD}"/>
          </ac:spMkLst>
        </pc:spChg>
      </pc:sldChg>
      <pc:sldChg chg="addSp modSp">
        <pc:chgData name="Arlene Wagar" userId="S::arlene.wagar@lethsd.ab.ca::0fa6c9e0-9083-40e9-993a-9f86a248f3d5" providerId="AD" clId="Web-{A201D2E5-6F10-3361-0A1C-DF885989AF23}" dt="2020-04-23T13:04:50.979" v="26" actId="1076"/>
        <pc:sldMkLst>
          <pc:docMk/>
          <pc:sldMk cId="755301693" sldId="265"/>
        </pc:sldMkLst>
        <pc:spChg chg="add mod">
          <ac:chgData name="Arlene Wagar" userId="S::arlene.wagar@lethsd.ab.ca::0fa6c9e0-9083-40e9-993a-9f86a248f3d5" providerId="AD" clId="Web-{A201D2E5-6F10-3361-0A1C-DF885989AF23}" dt="2020-04-23T13:02:58.150" v="10" actId="20577"/>
          <ac:spMkLst>
            <pc:docMk/>
            <pc:sldMk cId="755301693" sldId="265"/>
            <ac:spMk id="2" creationId="{F2E98153-B547-4BA9-934A-9505A5640A60}"/>
          </ac:spMkLst>
        </pc:spChg>
        <pc:spChg chg="add mod">
          <ac:chgData name="Arlene Wagar" userId="S::arlene.wagar@lethsd.ab.ca::0fa6c9e0-9083-40e9-993a-9f86a248f3d5" providerId="AD" clId="Web-{A201D2E5-6F10-3361-0A1C-DF885989AF23}" dt="2020-04-23T13:04:39.744" v="24" actId="1076"/>
          <ac:spMkLst>
            <pc:docMk/>
            <pc:sldMk cId="755301693" sldId="265"/>
            <ac:spMk id="3" creationId="{F98E7F83-AA91-4334-BBAA-7FC5658FCF57}"/>
          </ac:spMkLst>
        </pc:spChg>
        <pc:spChg chg="add mod">
          <ac:chgData name="Arlene Wagar" userId="S::arlene.wagar@lethsd.ab.ca::0fa6c9e0-9083-40e9-993a-9f86a248f3d5" providerId="AD" clId="Web-{A201D2E5-6F10-3361-0A1C-DF885989AF23}" dt="2020-04-23T13:04:50.979" v="26" actId="1076"/>
          <ac:spMkLst>
            <pc:docMk/>
            <pc:sldMk cId="755301693" sldId="265"/>
            <ac:spMk id="4" creationId="{72DEC2DE-03C0-411C-A675-4551F92F8F1D}"/>
          </ac:spMkLst>
        </pc:spChg>
      </pc:sldChg>
    </pc:docChg>
  </pc:docChgLst>
  <pc:docChgLst>
    <pc:chgData name="Arlene Wagar" userId="S::arlene.wagar@lethsd.ab.ca::0fa6c9e0-9083-40e9-993a-9f86a248f3d5" providerId="AD" clId="Web-{70DC1DC7-447E-EAD5-EFB1-BC1308BB9FF5}"/>
    <pc:docChg chg="modSld">
      <pc:chgData name="Arlene Wagar" userId="S::arlene.wagar@lethsd.ab.ca::0fa6c9e0-9083-40e9-993a-9f86a248f3d5" providerId="AD" clId="Web-{70DC1DC7-447E-EAD5-EFB1-BC1308BB9FF5}" dt="2020-04-23T12:56:19.146" v="6"/>
      <pc:docMkLst>
        <pc:docMk/>
      </pc:docMkLst>
      <pc:sldChg chg="addSp modSp">
        <pc:chgData name="Arlene Wagar" userId="S::arlene.wagar@lethsd.ab.ca::0fa6c9e0-9083-40e9-993a-9f86a248f3d5" providerId="AD" clId="Web-{70DC1DC7-447E-EAD5-EFB1-BC1308BB9FF5}" dt="2020-04-23T12:56:19.146" v="6"/>
        <pc:sldMkLst>
          <pc:docMk/>
          <pc:sldMk cId="1636096527" sldId="261"/>
        </pc:sldMkLst>
        <pc:spChg chg="add">
          <ac:chgData name="Arlene Wagar" userId="S::arlene.wagar@lethsd.ab.ca::0fa6c9e0-9083-40e9-993a-9f86a248f3d5" providerId="AD" clId="Web-{70DC1DC7-447E-EAD5-EFB1-BC1308BB9FF5}" dt="2020-04-23T12:56:19.146" v="6"/>
          <ac:spMkLst>
            <pc:docMk/>
            <pc:sldMk cId="1636096527" sldId="261"/>
            <ac:spMk id="3" creationId="{6BDAF911-5FC0-4DDD-8032-FBCC8841FC1F}"/>
          </ac:spMkLst>
        </pc:spChg>
        <pc:spChg chg="mod">
          <ac:chgData name="Arlene Wagar" userId="S::arlene.wagar@lethsd.ab.ca::0fa6c9e0-9083-40e9-993a-9f86a248f3d5" providerId="AD" clId="Web-{70DC1DC7-447E-EAD5-EFB1-BC1308BB9FF5}" dt="2020-04-23T12:55:13.766" v="1" actId="20577"/>
          <ac:spMkLst>
            <pc:docMk/>
            <pc:sldMk cId="1636096527" sldId="261"/>
            <ac:spMk id="5" creationId="{E5FDCAFD-1049-45F7-A44F-82656D153096}"/>
          </ac:spMkLst>
        </pc:spChg>
        <pc:spChg chg="mod">
          <ac:chgData name="Arlene Wagar" userId="S::arlene.wagar@lethsd.ab.ca::0fa6c9e0-9083-40e9-993a-9f86a248f3d5" providerId="AD" clId="Web-{70DC1DC7-447E-EAD5-EFB1-BC1308BB9FF5}" dt="2020-04-23T12:55:53.832" v="4" actId="20577"/>
          <ac:spMkLst>
            <pc:docMk/>
            <pc:sldMk cId="1636096527" sldId="261"/>
            <ac:spMk id="6" creationId="{99AB69D3-4A9D-4D5E-8D07-B2B5AF74ED49}"/>
          </ac:spMkLst>
        </pc:spChg>
      </pc:sldChg>
    </pc:docChg>
  </pc:docChgLst>
  <pc:docChgLst>
    <pc:chgData name="Arlene Wagar" userId="S::arlene.wagar@lethsd.ab.ca::0fa6c9e0-9083-40e9-993a-9f86a248f3d5" providerId="AD" clId="Web-{10B265A0-8A79-9171-00B0-E13B3BFA298C}"/>
    <pc:docChg chg="addSld modSld sldOrd">
      <pc:chgData name="Arlene Wagar" userId="S::arlene.wagar@lethsd.ab.ca::0fa6c9e0-9083-40e9-993a-9f86a248f3d5" providerId="AD" clId="Web-{10B265A0-8A79-9171-00B0-E13B3BFA298C}" dt="2020-04-23T12:51:12.953" v="8"/>
      <pc:docMkLst>
        <pc:docMk/>
      </pc:docMkLst>
      <pc:sldChg chg="modSp">
        <pc:chgData name="Arlene Wagar" userId="S::arlene.wagar@lethsd.ab.ca::0fa6c9e0-9083-40e9-993a-9f86a248f3d5" providerId="AD" clId="Web-{10B265A0-8A79-9171-00B0-E13B3BFA298C}" dt="2020-04-23T12:48:31.624" v="2" actId="20577"/>
        <pc:sldMkLst>
          <pc:docMk/>
          <pc:sldMk cId="2193707166" sldId="262"/>
        </pc:sldMkLst>
        <pc:spChg chg="mod">
          <ac:chgData name="Arlene Wagar" userId="S::arlene.wagar@lethsd.ab.ca::0fa6c9e0-9083-40e9-993a-9f86a248f3d5" providerId="AD" clId="Web-{10B265A0-8A79-9171-00B0-E13B3BFA298C}" dt="2020-04-23T12:48:31.624" v="2" actId="20577"/>
          <ac:spMkLst>
            <pc:docMk/>
            <pc:sldMk cId="2193707166" sldId="262"/>
            <ac:spMk id="12" creationId="{9D164942-68AC-4630-AE8E-6745F506EE34}"/>
          </ac:spMkLst>
        </pc:spChg>
      </pc:sldChg>
      <pc:sldChg chg="new ord">
        <pc:chgData name="Arlene Wagar" userId="S::arlene.wagar@lethsd.ab.ca::0fa6c9e0-9083-40e9-993a-9f86a248f3d5" providerId="AD" clId="Web-{10B265A0-8A79-9171-00B0-E13B3BFA298C}" dt="2020-04-23T12:50:39.250" v="7"/>
        <pc:sldMkLst>
          <pc:docMk/>
          <pc:sldMk cId="755301693" sldId="265"/>
        </pc:sldMkLst>
      </pc:sldChg>
      <pc:sldChg chg="new">
        <pc:chgData name="Arlene Wagar" userId="S::arlene.wagar@lethsd.ab.ca::0fa6c9e0-9083-40e9-993a-9f86a248f3d5" providerId="AD" clId="Web-{10B265A0-8A79-9171-00B0-E13B3BFA298C}" dt="2020-04-23T12:50:00.469" v="6"/>
        <pc:sldMkLst>
          <pc:docMk/>
          <pc:sldMk cId="3813592509" sldId="266"/>
        </pc:sldMkLst>
      </pc:sldChg>
      <pc:sldChg chg="add replId">
        <pc:chgData name="Arlene Wagar" userId="S::arlene.wagar@lethsd.ab.ca::0fa6c9e0-9083-40e9-993a-9f86a248f3d5" providerId="AD" clId="Web-{10B265A0-8A79-9171-00B0-E13B3BFA298C}" dt="2020-04-23T12:51:12.953" v="8"/>
        <pc:sldMkLst>
          <pc:docMk/>
          <pc:sldMk cId="3458814594"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2F17-8150-439D-B852-1B31998E3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94824CB-CE39-4CBC-9BE9-EA184ECD1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58BBF5E-45EB-48C1-94D8-E6CF8E48CE29}"/>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04EFEE36-F456-4510-835D-E1D4166CC5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59DA0B-A9AD-4A1E-9A38-0F976EF395AA}"/>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418240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5B7B-591A-4AE2-8DCD-7B519C33992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93E421-94E5-4075-BB67-0C8493A17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5C5B42-2DF6-48DD-9DB9-D03D9F24E5CA}"/>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5A82746C-4573-4CC4-B98B-D4EEB0321B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2704D2-F0DD-4715-9772-BB77B6345C67}"/>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6392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ECD45-545E-4460-BB17-6A2B47C8A0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A0EDE2-762A-4B44-A656-C439592486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649ECB-F246-455E-9DF9-D28BEAC5A407}"/>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2782D288-5F3A-460E-BDF4-8B07F0598B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110EF8-8778-44D8-B121-A111626ECAE9}"/>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278064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D4A7-0A81-4300-A9D9-DB49A6358E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DDFB3B-9379-4E05-AE66-FEBB22175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BD60E2-8C39-4523-8A11-791B3859E185}"/>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E43A048E-D8C5-48FF-8E1A-02175CA739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CC17C7-C7AD-4F09-BCE5-5C0E5EDADB05}"/>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24611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610E-3CBA-4B36-A95D-1466132B1F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92F9B3-9CD5-4E3E-9FEA-334EFD6D3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14C20-6E98-4362-A34F-3404D210C9ED}"/>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F2BA3BC1-74AE-4AE5-8A5D-CADFEFC7CE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74F17F-3928-4F08-89F3-FAD9F8D8F1CE}"/>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378735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59D0-EE02-43E0-8359-C2E9B7B849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B1244C9-E457-4ABE-9FF9-FE4CA789E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1C76185-0B37-4F33-82B6-5F66055567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B106180-5C36-45F1-9179-F286FDC8D5CC}"/>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6" name="Footer Placeholder 5">
            <a:extLst>
              <a:ext uri="{FF2B5EF4-FFF2-40B4-BE49-F238E27FC236}">
                <a16:creationId xmlns:a16="http://schemas.microsoft.com/office/drawing/2014/main" id="{49C6A158-D0F6-4AA8-8FBB-95C2933C0B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A314FA-8535-4630-9B96-47A6067FE3E0}"/>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322182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DA14-393C-4EF6-BCC0-F519F2DDBA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7F95DC1-4A72-4F7A-B0F2-8FA772284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304F8-2E40-4C8D-8D34-1AA719EF3F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0E3F1E4-1030-46AA-9DAD-F44E2B45A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6C224-9853-44B9-BAF3-2A622CFEF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D13527-8CB1-4773-890A-4E6F55B30558}"/>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8" name="Footer Placeholder 7">
            <a:extLst>
              <a:ext uri="{FF2B5EF4-FFF2-40B4-BE49-F238E27FC236}">
                <a16:creationId xmlns:a16="http://schemas.microsoft.com/office/drawing/2014/main" id="{D1EC2E80-0717-423B-A1AF-A0434E2BE64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A2A0F43-28D6-426B-8E75-5C720BBF15D4}"/>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21020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8C9-803C-4F08-B4B7-940E7490D9B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EE35536-1A50-45F0-96A7-DA73B4D720F5}"/>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4" name="Footer Placeholder 3">
            <a:extLst>
              <a:ext uri="{FF2B5EF4-FFF2-40B4-BE49-F238E27FC236}">
                <a16:creationId xmlns:a16="http://schemas.microsoft.com/office/drawing/2014/main" id="{36A99892-38D6-4ADF-9B31-1A5008807BE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2F1587C-A4D3-4668-9796-73C1245A27A4}"/>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429251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B407D-FEA2-4907-AFDA-B450BE30F777}"/>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3" name="Footer Placeholder 2">
            <a:extLst>
              <a:ext uri="{FF2B5EF4-FFF2-40B4-BE49-F238E27FC236}">
                <a16:creationId xmlns:a16="http://schemas.microsoft.com/office/drawing/2014/main" id="{38A481C9-446B-4AD5-BEC4-085716C3552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0FFB482-E3EE-4D58-9E24-D48060B4925F}"/>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327776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4349-A123-4721-A5A7-B2549E3E3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EE9BA5-32F2-48F1-8B5C-59A637FC6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10E6491-4AC9-4870-B291-B4AD545FE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C40B2-C5A8-475E-ACD0-A9A5461698AA}"/>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6" name="Footer Placeholder 5">
            <a:extLst>
              <a:ext uri="{FF2B5EF4-FFF2-40B4-BE49-F238E27FC236}">
                <a16:creationId xmlns:a16="http://schemas.microsoft.com/office/drawing/2014/main" id="{039B70DB-7426-4EA7-ABA6-49DD65885AC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195830E-1331-4FFC-964C-E0F527136D47}"/>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284586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7FEC-50CD-4803-94B2-EA2F99BDF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9F472DF-0A8F-44E8-8C4B-201C60478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1CCC2FB-E566-47C7-9958-29C206BEB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91D1D-E99C-46DA-A64A-ED46F452F816}"/>
              </a:ext>
            </a:extLst>
          </p:cNvPr>
          <p:cNvSpPr>
            <a:spLocks noGrp="1"/>
          </p:cNvSpPr>
          <p:nvPr>
            <p:ph type="dt" sz="half" idx="10"/>
          </p:nvPr>
        </p:nvSpPr>
        <p:spPr/>
        <p:txBody>
          <a:bodyPr/>
          <a:lstStyle/>
          <a:p>
            <a:fld id="{4097F2DF-680F-4632-B3A0-DC8864C6A721}" type="datetimeFigureOut">
              <a:rPr lang="en-CA" smtClean="0"/>
              <a:t>2020-04-24</a:t>
            </a:fld>
            <a:endParaRPr lang="en-CA"/>
          </a:p>
        </p:txBody>
      </p:sp>
      <p:sp>
        <p:nvSpPr>
          <p:cNvPr id="6" name="Footer Placeholder 5">
            <a:extLst>
              <a:ext uri="{FF2B5EF4-FFF2-40B4-BE49-F238E27FC236}">
                <a16:creationId xmlns:a16="http://schemas.microsoft.com/office/drawing/2014/main" id="{F097C89B-9DF2-4BCD-8034-E7186FCF241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F24A9AF-7653-45BF-BF10-7CE0BA30DA62}"/>
              </a:ext>
            </a:extLst>
          </p:cNvPr>
          <p:cNvSpPr>
            <a:spLocks noGrp="1"/>
          </p:cNvSpPr>
          <p:nvPr>
            <p:ph type="sldNum" sz="quarter" idx="12"/>
          </p:nvPr>
        </p:nvSpPr>
        <p:spPr/>
        <p:txBody>
          <a:bodyPr/>
          <a:lstStyle/>
          <a:p>
            <a:fld id="{6FCC5919-9588-4222-A173-E748ED7F0B39}" type="slidenum">
              <a:rPr lang="en-CA" smtClean="0"/>
              <a:t>‹#›</a:t>
            </a:fld>
            <a:endParaRPr lang="en-CA"/>
          </a:p>
        </p:txBody>
      </p:sp>
    </p:spTree>
    <p:extLst>
      <p:ext uri="{BB962C8B-B14F-4D97-AF65-F5344CB8AC3E}">
        <p14:creationId xmlns:p14="http://schemas.microsoft.com/office/powerpoint/2010/main" val="79330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12810-F6C1-4568-8227-02C02474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599D72-AAB1-4852-BB7D-02FE3747C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1507A9-70EE-4C3E-AB3C-0458E770D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7F2DF-680F-4632-B3A0-DC8864C6A721}" type="datetimeFigureOut">
              <a:rPr lang="en-CA" smtClean="0"/>
              <a:t>2020-04-24</a:t>
            </a:fld>
            <a:endParaRPr lang="en-CA"/>
          </a:p>
        </p:txBody>
      </p:sp>
      <p:sp>
        <p:nvSpPr>
          <p:cNvPr id="5" name="Footer Placeholder 4">
            <a:extLst>
              <a:ext uri="{FF2B5EF4-FFF2-40B4-BE49-F238E27FC236}">
                <a16:creationId xmlns:a16="http://schemas.microsoft.com/office/drawing/2014/main" id="{B566BE3F-DF84-49E8-85D6-95130B6DA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3D79651-DE31-48EF-83C3-665514538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C5919-9588-4222-A173-E748ED7F0B39}" type="slidenum">
              <a:rPr lang="en-CA" smtClean="0"/>
              <a:t>‹#›</a:t>
            </a:fld>
            <a:endParaRPr lang="en-CA"/>
          </a:p>
        </p:txBody>
      </p:sp>
    </p:spTree>
    <p:extLst>
      <p:ext uri="{BB962C8B-B14F-4D97-AF65-F5344CB8AC3E}">
        <p14:creationId xmlns:p14="http://schemas.microsoft.com/office/powerpoint/2010/main" val="297849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hyperlink" Target="https://www.youtube.com/watch?v=fi51mCilfVY&amp;feature=emb_logo" TargetMode="External"/><Relationship Id="rId2" Type="http://schemas.microsoft.com/office/2007/relationships/media" Target="../media/media3.m4a"/><Relationship Id="rId1" Type="http://schemas.openxmlformats.org/officeDocument/2006/relationships/video" Target="https://www.youtube.com/embed/fi51mCilfVY?feature=oembed" TargetMode="Externa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m4a"/><Relationship Id="rId7" Type="http://schemas.openxmlformats.org/officeDocument/2006/relationships/image" Target="../media/image5.jpeg"/><Relationship Id="rId2" Type="http://schemas.microsoft.com/office/2007/relationships/media" Target="../media/media5.m4a"/><Relationship Id="rId1" Type="http://schemas.openxmlformats.org/officeDocument/2006/relationships/video" Target="https://www.youtube.com/embed/N6EMIaoE9_Q?feature=oembed" TargetMode="External"/><Relationship Id="rId6" Type="http://schemas.openxmlformats.org/officeDocument/2006/relationships/slideLayout" Target="../slideLayouts/slideLayout7.xml"/><Relationship Id="rId5" Type="http://schemas.openxmlformats.org/officeDocument/2006/relationships/audio" Target="../media/media6.m4a"/><Relationship Id="rId4" Type="http://schemas.microsoft.com/office/2007/relationships/media" Target="../media/media6.m4a"/><Relationship Id="rId9" Type="http://schemas.openxmlformats.org/officeDocument/2006/relationships/hyperlink" Target="https://www.youtube.com/watch?time_continue=2&amp;v=N6EMIaoE9_Q&amp;feature=emb_log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media" Target="../media/media8.m4a"/><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audio" Target="../media/media8.m4a"/><Relationship Id="rId9" Type="http://schemas.openxmlformats.org/officeDocument/2006/relationships/hyperlink" Target="http://simply2ndresources.blogspot.com/2011/07/book-whisperer-ch-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84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AAB9D-8254-4215-800B-79FFE7EDBC6C}"/>
              </a:ext>
            </a:extLst>
          </p:cNvPr>
          <p:cNvPicPr>
            <a:picLocks noChangeAspect="1"/>
          </p:cNvPicPr>
          <p:nvPr/>
        </p:nvPicPr>
        <p:blipFill>
          <a:blip r:embed="rId4"/>
          <a:stretch>
            <a:fillRect/>
          </a:stretch>
        </p:blipFill>
        <p:spPr>
          <a:xfrm>
            <a:off x="0" y="0"/>
            <a:ext cx="7467435" cy="4438650"/>
          </a:xfrm>
          <a:prstGeom prst="rect">
            <a:avLst/>
          </a:prstGeom>
        </p:spPr>
      </p:pic>
      <p:pic>
        <p:nvPicPr>
          <p:cNvPr id="5" name="Picture 4">
            <a:extLst>
              <a:ext uri="{FF2B5EF4-FFF2-40B4-BE49-F238E27FC236}">
                <a16:creationId xmlns:a16="http://schemas.microsoft.com/office/drawing/2014/main" id="{F6F68A08-1F49-4B96-A798-92B8397D8DA1}"/>
              </a:ext>
            </a:extLst>
          </p:cNvPr>
          <p:cNvPicPr>
            <a:picLocks noChangeAspect="1"/>
          </p:cNvPicPr>
          <p:nvPr/>
        </p:nvPicPr>
        <p:blipFill>
          <a:blip r:embed="rId5"/>
          <a:stretch>
            <a:fillRect/>
          </a:stretch>
        </p:blipFill>
        <p:spPr>
          <a:xfrm>
            <a:off x="4152900" y="3418584"/>
            <a:ext cx="9430120" cy="3914153"/>
          </a:xfrm>
          <a:prstGeom prst="rect">
            <a:avLst/>
          </a:prstGeom>
        </p:spPr>
      </p:pic>
      <p:pic>
        <p:nvPicPr>
          <p:cNvPr id="11" name="DD3">
            <a:hlinkClick r:id="" action="ppaction://media"/>
            <a:extLst>
              <a:ext uri="{FF2B5EF4-FFF2-40B4-BE49-F238E27FC236}">
                <a16:creationId xmlns:a16="http://schemas.microsoft.com/office/drawing/2014/main" id="{E5670DAC-D7E1-468F-AE5F-2F78239829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8360" y="381000"/>
            <a:ext cx="609600" cy="609600"/>
          </a:xfrm>
          <a:prstGeom prst="rect">
            <a:avLst/>
          </a:prstGeom>
        </p:spPr>
      </p:pic>
      <p:sp>
        <p:nvSpPr>
          <p:cNvPr id="2" name="TextBox 1">
            <a:extLst>
              <a:ext uri="{FF2B5EF4-FFF2-40B4-BE49-F238E27FC236}">
                <a16:creationId xmlns:a16="http://schemas.microsoft.com/office/drawing/2014/main" id="{E4DCA8FE-DFA8-45E5-BA19-3EE28CB70ED5}"/>
              </a:ext>
            </a:extLst>
          </p:cNvPr>
          <p:cNvSpPr txBox="1"/>
          <p:nvPr/>
        </p:nvSpPr>
        <p:spPr>
          <a:xfrm>
            <a:off x="9144000" y="659567"/>
            <a:ext cx="2353456" cy="1200329"/>
          </a:xfrm>
          <a:prstGeom prst="rect">
            <a:avLst/>
          </a:prstGeom>
          <a:noFill/>
        </p:spPr>
        <p:txBody>
          <a:bodyPr wrap="square" rtlCol="0">
            <a:spAutoFit/>
          </a:bodyPr>
          <a:lstStyle/>
          <a:p>
            <a:r>
              <a:rPr lang="en-US"/>
              <a:t>Click on the speaker if you would like to hear  sound clips of the text I present.</a:t>
            </a:r>
            <a:endParaRPr lang="en-CA"/>
          </a:p>
        </p:txBody>
      </p:sp>
    </p:spTree>
    <p:extLst>
      <p:ext uri="{BB962C8B-B14F-4D97-AF65-F5344CB8AC3E}">
        <p14:creationId xmlns:p14="http://schemas.microsoft.com/office/powerpoint/2010/main" val="2890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13EDC38-0730-482A-8F87-6442C15FAC8E}"/>
              </a:ext>
            </a:extLst>
          </p:cNvPr>
          <p:cNvSpPr txBox="1"/>
          <p:nvPr/>
        </p:nvSpPr>
        <p:spPr>
          <a:xfrm>
            <a:off x="1237956" y="478304"/>
            <a:ext cx="9805181" cy="6247864"/>
          </a:xfrm>
          <a:prstGeom prst="rect">
            <a:avLst/>
          </a:prstGeom>
          <a:solidFill>
            <a:schemeClr val="accent4">
              <a:lumMod val="60000"/>
              <a:lumOff val="40000"/>
            </a:schemeClr>
          </a:solidFill>
        </p:spPr>
        <p:txBody>
          <a:bodyPr wrap="square" rtlCol="0">
            <a:spAutoFit/>
          </a:bodyPr>
          <a:lstStyle/>
          <a:p>
            <a:r>
              <a:rPr lang="en-US" sz="2000" b="1">
                <a:latin typeface="Comic Sans MS" panose="030F0702030302020204" pitchFamily="66" charset="0"/>
              </a:rPr>
              <a:t>Did you know you there are different layers of understanding when you read a story? I am going to show you how you can dig deeper to understand stories through: </a:t>
            </a:r>
          </a:p>
          <a:p>
            <a:pPr marL="342900" indent="-342900">
              <a:buFont typeface="Arial" panose="020B0604020202020204" pitchFamily="34" charset="0"/>
              <a:buChar char="•"/>
            </a:pPr>
            <a:r>
              <a:rPr lang="en-US" sz="2000" b="1">
                <a:solidFill>
                  <a:srgbClr val="FF0000"/>
                </a:solidFill>
                <a:latin typeface="Comic Sans MS" panose="030F0702030302020204" pitchFamily="66" charset="0"/>
              </a:rPr>
              <a:t>Retelling</a:t>
            </a:r>
          </a:p>
          <a:p>
            <a:pPr marL="342900" indent="-342900">
              <a:buFont typeface="Arial" panose="020B0604020202020204" pitchFamily="34" charset="0"/>
              <a:buChar char="•"/>
            </a:pPr>
            <a:r>
              <a:rPr lang="en-US" sz="2000" b="1">
                <a:solidFill>
                  <a:srgbClr val="FF0000"/>
                </a:solidFill>
                <a:latin typeface="Comic Sans MS" panose="030F0702030302020204" pitchFamily="66" charset="0"/>
              </a:rPr>
              <a:t>Responding</a:t>
            </a:r>
          </a:p>
          <a:p>
            <a:pPr marL="342900" indent="-342900">
              <a:buFont typeface="Arial" panose="020B0604020202020204" pitchFamily="34" charset="0"/>
              <a:buChar char="•"/>
            </a:pPr>
            <a:r>
              <a:rPr lang="en-US" sz="2000" b="1">
                <a:solidFill>
                  <a:srgbClr val="FF0000"/>
                </a:solidFill>
                <a:latin typeface="Comic Sans MS" panose="030F0702030302020204" pitchFamily="66" charset="0"/>
              </a:rPr>
              <a:t>Reflecting</a:t>
            </a:r>
            <a:r>
              <a:rPr lang="en-CA" sz="2000" b="1">
                <a:solidFill>
                  <a:srgbClr val="FF0000"/>
                </a:solidFill>
                <a:latin typeface="Comic Sans MS" panose="030F0702030302020204" pitchFamily="66" charset="0"/>
              </a:rPr>
              <a:t> </a:t>
            </a:r>
            <a:endParaRPr lang="en-US" sz="2000" b="1">
              <a:solidFill>
                <a:srgbClr val="FF0000"/>
              </a:solidFill>
              <a:latin typeface="Comic Sans MS" panose="030F0702030302020204" pitchFamily="66" charset="0"/>
            </a:endParaRPr>
          </a:p>
          <a:p>
            <a:pPr marL="342900" indent="-342900">
              <a:buFont typeface="Arial" panose="020B0604020202020204" pitchFamily="34" charset="0"/>
              <a:buChar char="•"/>
            </a:pPr>
            <a:endParaRPr lang="en-US" sz="2000" b="1">
              <a:latin typeface="Comic Sans MS" panose="030F0702030302020204" pitchFamily="66" charset="0"/>
            </a:endParaRPr>
          </a:p>
          <a:p>
            <a:r>
              <a:rPr lang="en-US" sz="2000" b="1">
                <a:latin typeface="Comic Sans MS" panose="030F0702030302020204" pitchFamily="66" charset="0"/>
              </a:rPr>
              <a:t>  When you dig a hole, you start by scratching the surface top layer of the soil. It’s easy to see. There are no hidden surprises.</a:t>
            </a:r>
          </a:p>
          <a:p>
            <a:r>
              <a:rPr lang="en-US" sz="2000" b="1">
                <a:latin typeface="Comic Sans MS" panose="030F0702030302020204" pitchFamily="66" charset="0"/>
              </a:rPr>
              <a:t>  Then as you dig deeper, you start into the second layer. You connect with and begin responding to the hole. Maybe at first, you like the smell of the rich wet soil.</a:t>
            </a:r>
            <a:r>
              <a:rPr lang="en-US" sz="2000" b="1">
                <a:solidFill>
                  <a:prstClr val="black"/>
                </a:solidFill>
                <a:latin typeface="Comic Sans MS" panose="030F0702030302020204" pitchFamily="66" charset="0"/>
              </a:rPr>
              <a:t> But eventually your arms start getting tired and you begin to get cranky.</a:t>
            </a:r>
            <a:r>
              <a:rPr lang="en-US" sz="2000" b="1">
                <a:latin typeface="Comic Sans MS" panose="030F0702030302020204" pitchFamily="66" charset="0"/>
              </a:rPr>
              <a:t> Maybe you are a bit nervous because you fell in a hole once. Maybe you are terrified you might find some unexpected surprises like a bunch of worms and critters! Maybe you start having opinions or feelings about the hole.</a:t>
            </a:r>
          </a:p>
          <a:p>
            <a:r>
              <a:rPr lang="en-US" sz="2000" b="1">
                <a:latin typeface="Comic Sans MS" panose="030F0702030302020204" pitchFamily="66" charset="0"/>
              </a:rPr>
              <a:t>  Finally, when you have finished digging the hole deep enough, you might think about how you could have dug it differently. What were some issues or lessons you learned when you were digging the hole? Did it change how you feel about holes and digging?</a:t>
            </a:r>
          </a:p>
        </p:txBody>
      </p:sp>
      <p:pic>
        <p:nvPicPr>
          <p:cNvPr id="2" name="Recorded Sound">
            <a:hlinkClick r:id="" action="ppaction://media"/>
            <a:extLst>
              <a:ext uri="{FF2B5EF4-FFF2-40B4-BE49-F238E27FC236}">
                <a16:creationId xmlns:a16="http://schemas.microsoft.com/office/drawing/2014/main" id="{2317FD8B-C1C6-4533-87F1-870237B150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04074" y="1844040"/>
            <a:ext cx="609600" cy="609600"/>
          </a:xfrm>
          <a:prstGeom prst="rect">
            <a:avLst/>
          </a:prstGeom>
        </p:spPr>
      </p:pic>
    </p:spTree>
    <p:extLst>
      <p:ext uri="{BB962C8B-B14F-4D97-AF65-F5344CB8AC3E}">
        <p14:creationId xmlns:p14="http://schemas.microsoft.com/office/powerpoint/2010/main" val="7683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2" name="Online Media 1" title="Sam &amp; Dave Dig A Hole by Mac Barnett">
            <a:hlinkClick r:id="" action="ppaction://media"/>
            <a:extLst>
              <a:ext uri="{FF2B5EF4-FFF2-40B4-BE49-F238E27FC236}">
                <a16:creationId xmlns:a16="http://schemas.microsoft.com/office/drawing/2014/main" id="{8D99D789-14A8-457F-A81E-91FD04849293}"/>
              </a:ext>
            </a:extLst>
          </p:cNvPr>
          <p:cNvPicPr>
            <a:picLocks noRot="1" noChangeAspect="1"/>
          </p:cNvPicPr>
          <p:nvPr>
            <a:videoFile r:link="rId1"/>
          </p:nvPr>
        </p:nvPicPr>
        <p:blipFill>
          <a:blip r:embed="rId5"/>
          <a:stretch>
            <a:fillRect/>
          </a:stretch>
        </p:blipFill>
        <p:spPr>
          <a:xfrm>
            <a:off x="1759243" y="1960685"/>
            <a:ext cx="8481255" cy="4770706"/>
          </a:xfrm>
          <a:prstGeom prst="rect">
            <a:avLst/>
          </a:prstGeom>
        </p:spPr>
      </p:pic>
      <p:sp>
        <p:nvSpPr>
          <p:cNvPr id="3" name="TextBox 2">
            <a:extLst>
              <a:ext uri="{FF2B5EF4-FFF2-40B4-BE49-F238E27FC236}">
                <a16:creationId xmlns:a16="http://schemas.microsoft.com/office/drawing/2014/main" id="{67892AA1-AFEC-45B2-894B-9A2AB5161792}"/>
              </a:ext>
            </a:extLst>
          </p:cNvPr>
          <p:cNvSpPr txBox="1"/>
          <p:nvPr/>
        </p:nvSpPr>
        <p:spPr>
          <a:xfrm>
            <a:off x="1378634" y="267286"/>
            <a:ext cx="9242474" cy="1477328"/>
          </a:xfrm>
          <a:prstGeom prst="rect">
            <a:avLst/>
          </a:prstGeom>
          <a:solidFill>
            <a:schemeClr val="accent4">
              <a:lumMod val="40000"/>
              <a:lumOff val="60000"/>
            </a:schemeClr>
          </a:solidFill>
        </p:spPr>
        <p:txBody>
          <a:bodyPr wrap="square" rtlCol="0">
            <a:spAutoFit/>
          </a:bodyPr>
          <a:lstStyle/>
          <a:p>
            <a:r>
              <a:rPr lang="en-US" b="1"/>
              <a:t>Speaking of digging deeper,  please enjoy the following story written  by Mac Barnett and  illustrated by Jon Klassen. The main characters  start digging at the surface. They continue to experience struggles and make mistakes as they dig deeper until something spectacular happens to them at the end of the story that changes their perspectives. The author gives us lots to think about in terms of what he was trying to teach us.</a:t>
            </a:r>
            <a:endParaRPr lang="en-CA" b="1"/>
          </a:p>
        </p:txBody>
      </p:sp>
      <p:pic>
        <p:nvPicPr>
          <p:cNvPr id="4" name="sam and dave">
            <a:hlinkClick r:id="" action="ppaction://media"/>
            <a:extLst>
              <a:ext uri="{FF2B5EF4-FFF2-40B4-BE49-F238E27FC236}">
                <a16:creationId xmlns:a16="http://schemas.microsoft.com/office/drawing/2014/main" id="{471128D8-C172-41BE-A40F-C3949AE54E6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28158" y="1005950"/>
            <a:ext cx="609600" cy="609600"/>
          </a:xfrm>
          <a:prstGeom prst="rect">
            <a:avLst/>
          </a:prstGeom>
        </p:spPr>
      </p:pic>
      <p:sp>
        <p:nvSpPr>
          <p:cNvPr id="5" name="TextBox 4">
            <a:extLst>
              <a:ext uri="{FF2B5EF4-FFF2-40B4-BE49-F238E27FC236}">
                <a16:creationId xmlns:a16="http://schemas.microsoft.com/office/drawing/2014/main" id="{43C39307-B14F-4FD2-9CCF-66057265A016}"/>
              </a:ext>
            </a:extLst>
          </p:cNvPr>
          <p:cNvSpPr txBox="1"/>
          <p:nvPr/>
        </p:nvSpPr>
        <p:spPr>
          <a:xfrm>
            <a:off x="10621108" y="4087091"/>
            <a:ext cx="1307656" cy="923330"/>
          </a:xfrm>
          <a:prstGeom prst="rect">
            <a:avLst/>
          </a:prstGeom>
          <a:noFill/>
        </p:spPr>
        <p:txBody>
          <a:bodyPr wrap="square" rtlCol="0">
            <a:spAutoFit/>
          </a:bodyPr>
          <a:lstStyle/>
          <a:p>
            <a:r>
              <a:rPr lang="en-US">
                <a:hlinkClick r:id="rId7"/>
              </a:rPr>
              <a:t>Click here to watch the story</a:t>
            </a:r>
            <a:endParaRPr lang="en-CA"/>
          </a:p>
        </p:txBody>
      </p:sp>
    </p:spTree>
    <p:extLst>
      <p:ext uri="{BB962C8B-B14F-4D97-AF65-F5344CB8AC3E}">
        <p14:creationId xmlns:p14="http://schemas.microsoft.com/office/powerpoint/2010/main" val="14833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5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98153-B547-4BA9-934A-9505A5640A6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3" name="TextBox 2">
            <a:extLst>
              <a:ext uri="{FF2B5EF4-FFF2-40B4-BE49-F238E27FC236}">
                <a16:creationId xmlns:a16="http://schemas.microsoft.com/office/drawing/2014/main" id="{F98E7F83-AA91-4334-BBAA-7FC5658FCF57}"/>
              </a:ext>
            </a:extLst>
          </p:cNvPr>
          <p:cNvSpPr txBox="1"/>
          <p:nvPr/>
        </p:nvSpPr>
        <p:spPr>
          <a:xfrm>
            <a:off x="2670065" y="3200400"/>
            <a:ext cx="7208252" cy="1938992"/>
          </a:xfrm>
          <a:prstGeom prst="rect">
            <a:avLst/>
          </a:prstGeom>
          <a:solidFill>
            <a:schemeClr val="accent5">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omic Sans MS" panose="030F0702030302020204" pitchFamily="66" charset="0"/>
                <a:ea typeface="+mn-lt"/>
                <a:cs typeface="+mn-lt"/>
              </a:rPr>
              <a:t>When you </a:t>
            </a:r>
            <a:r>
              <a:rPr lang="en-US" sz="2400">
                <a:highlight>
                  <a:srgbClr val="C0C0C0"/>
                </a:highlight>
                <a:latin typeface="Comic Sans MS" panose="030F0702030302020204" pitchFamily="66" charset="0"/>
                <a:ea typeface="+mn-lt"/>
                <a:cs typeface="+mn-lt"/>
              </a:rPr>
              <a:t>retell</a:t>
            </a:r>
            <a:r>
              <a:rPr lang="en-US" sz="2400">
                <a:latin typeface="Comic Sans MS" panose="030F0702030302020204" pitchFamily="66" charset="0"/>
                <a:ea typeface="+mn-lt"/>
                <a:cs typeface="+mn-lt"/>
              </a:rPr>
              <a:t> a story, you restate the characters, setting and main problem that triggers a series of events. These events are told in sequential order. You solve the problem by providing a solution to the initial problem. </a:t>
            </a:r>
            <a:endParaRPr lang="en-US" sz="2400">
              <a:latin typeface="Comic Sans MS" panose="030F0702030302020204" pitchFamily="66" charset="0"/>
            </a:endParaRPr>
          </a:p>
        </p:txBody>
      </p:sp>
      <p:sp>
        <p:nvSpPr>
          <p:cNvPr id="5" name="Rectangle 4">
            <a:extLst>
              <a:ext uri="{FF2B5EF4-FFF2-40B4-BE49-F238E27FC236}">
                <a16:creationId xmlns:a16="http://schemas.microsoft.com/office/drawing/2014/main" id="{30F3B9E5-AE90-443A-8F57-CFBA6514F5D6}"/>
              </a:ext>
            </a:extLst>
          </p:cNvPr>
          <p:cNvSpPr/>
          <p:nvPr/>
        </p:nvSpPr>
        <p:spPr>
          <a:xfrm>
            <a:off x="1945917" y="707410"/>
            <a:ext cx="9031704" cy="769441"/>
          </a:xfrm>
          <a:prstGeom prst="rect">
            <a:avLst/>
          </a:prstGeom>
          <a:noFill/>
        </p:spPr>
        <p:txBody>
          <a:bodyPr wrap="none" lIns="91440" tIns="45720" rIns="91440" bIns="45720">
            <a:spAutoFit/>
          </a:bodyPr>
          <a:lstStyle/>
          <a:p>
            <a:pPr algn="ctr"/>
            <a:r>
              <a:rPr lang="en-US" sz="4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HERE IS THIS WEEK’S READING TASK:  </a:t>
            </a:r>
          </a:p>
        </p:txBody>
      </p:sp>
      <p:sp>
        <p:nvSpPr>
          <p:cNvPr id="6" name="TextBox 5">
            <a:extLst>
              <a:ext uri="{FF2B5EF4-FFF2-40B4-BE49-F238E27FC236}">
                <a16:creationId xmlns:a16="http://schemas.microsoft.com/office/drawing/2014/main" id="{0AD3F03C-3C84-4D20-912B-D17C10E6F443}"/>
              </a:ext>
            </a:extLst>
          </p:cNvPr>
          <p:cNvSpPr txBox="1"/>
          <p:nvPr/>
        </p:nvSpPr>
        <p:spPr>
          <a:xfrm>
            <a:off x="1791417" y="1704128"/>
            <a:ext cx="9186204" cy="830997"/>
          </a:xfrm>
          <a:prstGeom prst="rect">
            <a:avLst/>
          </a:prstGeom>
          <a:solidFill>
            <a:schemeClr val="accent5">
              <a:lumMod val="75000"/>
            </a:schemeClr>
          </a:solidFill>
        </p:spPr>
        <p:txBody>
          <a:bodyPr wrap="square" rtlCol="0">
            <a:spAutoFit/>
          </a:bodyPr>
          <a:lstStyle/>
          <a:p>
            <a:r>
              <a:rPr lang="en-US" sz="2400">
                <a:latin typeface="Comic Sans MS" panose="030F0702030302020204" pitchFamily="66" charset="0"/>
              </a:rPr>
              <a:t>This week, your reading task will focus on the </a:t>
            </a:r>
            <a:r>
              <a:rPr lang="en-US" sz="2400">
                <a:highlight>
                  <a:srgbClr val="C0C0C0"/>
                </a:highlight>
                <a:latin typeface="Comic Sans MS" panose="030F0702030302020204" pitchFamily="66" charset="0"/>
              </a:rPr>
              <a:t>first</a:t>
            </a:r>
            <a:r>
              <a:rPr lang="en-US" sz="2400">
                <a:latin typeface="Comic Sans MS" panose="030F0702030302020204" pitchFamily="66" charset="0"/>
              </a:rPr>
              <a:t> layer of comprehension, which is </a:t>
            </a:r>
            <a:r>
              <a:rPr lang="en-US" sz="2400">
                <a:highlight>
                  <a:srgbClr val="C0C0C0"/>
                </a:highlight>
                <a:latin typeface="Comic Sans MS" panose="030F0702030302020204" pitchFamily="66" charset="0"/>
              </a:rPr>
              <a:t>how to retell a story</a:t>
            </a:r>
            <a:r>
              <a:rPr lang="en-US" sz="2400">
                <a:latin typeface="Comic Sans MS" panose="030F0702030302020204" pitchFamily="66" charset="0"/>
              </a:rPr>
              <a:t>.</a:t>
            </a:r>
            <a:endParaRPr lang="en-CA" sz="2400">
              <a:latin typeface="Comic Sans MS" panose="030F0702030302020204" pitchFamily="66" charset="0"/>
            </a:endParaRPr>
          </a:p>
        </p:txBody>
      </p:sp>
      <p:pic>
        <p:nvPicPr>
          <p:cNvPr id="4" name="Recorded Sound">
            <a:hlinkClick r:id="" action="ppaction://media"/>
            <a:extLst>
              <a:ext uri="{FF2B5EF4-FFF2-40B4-BE49-F238E27FC236}">
                <a16:creationId xmlns:a16="http://schemas.microsoft.com/office/drawing/2014/main" id="{D5AB4AEE-924D-4927-A6BC-EA50771A29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78751" y="5906908"/>
            <a:ext cx="487363" cy="487363"/>
          </a:xfrm>
          <a:prstGeom prst="rect">
            <a:avLst/>
          </a:prstGeom>
        </p:spPr>
      </p:pic>
    </p:spTree>
    <p:extLst>
      <p:ext uri="{BB962C8B-B14F-4D97-AF65-F5344CB8AC3E}">
        <p14:creationId xmlns:p14="http://schemas.microsoft.com/office/powerpoint/2010/main" val="7553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D812E4-2CAB-4F3D-AADB-FBC48EF940D9}"/>
              </a:ext>
            </a:extLst>
          </p:cNvPr>
          <p:cNvSpPr txBox="1"/>
          <p:nvPr/>
        </p:nvSpPr>
        <p:spPr>
          <a:xfrm>
            <a:off x="844062" y="393895"/>
            <a:ext cx="10072467" cy="1015663"/>
          </a:xfrm>
          <a:prstGeom prst="rect">
            <a:avLst/>
          </a:prstGeom>
          <a:solidFill>
            <a:schemeClr val="accent1">
              <a:lumMod val="60000"/>
              <a:lumOff val="40000"/>
            </a:schemeClr>
          </a:solidFill>
        </p:spPr>
        <p:txBody>
          <a:bodyPr wrap="square" rtlCol="0">
            <a:spAutoFit/>
          </a:bodyPr>
          <a:lstStyle/>
          <a:p>
            <a:r>
              <a:rPr lang="en-US" sz="2000">
                <a:latin typeface="Comic Sans MS" panose="030F0702030302020204" pitchFamily="66" charset="0"/>
              </a:rPr>
              <a:t>Now I am going to </a:t>
            </a:r>
            <a:r>
              <a:rPr lang="en-US" sz="2000" b="1">
                <a:solidFill>
                  <a:srgbClr val="FF0000"/>
                </a:solidFill>
                <a:latin typeface="Comic Sans MS" panose="030F0702030302020204" pitchFamily="66" charset="0"/>
              </a:rPr>
              <a:t>RETELL </a:t>
            </a:r>
            <a:r>
              <a:rPr lang="en-US" sz="2000" b="1">
                <a:latin typeface="Comic Sans MS" panose="030F0702030302020204" pitchFamily="66" charset="0"/>
              </a:rPr>
              <a:t>the story of </a:t>
            </a:r>
            <a:r>
              <a:rPr lang="en-US" sz="2000" b="1" u="sng">
                <a:latin typeface="Comic Sans MS" panose="030F0702030302020204" pitchFamily="66" charset="0"/>
              </a:rPr>
              <a:t>Sam and Dave Dig a Hole</a:t>
            </a:r>
            <a:r>
              <a:rPr lang="en-US" sz="2000" b="1">
                <a:latin typeface="Comic Sans MS" panose="030F0702030302020204" pitchFamily="66" charset="0"/>
              </a:rPr>
              <a:t> </a:t>
            </a:r>
            <a:r>
              <a:rPr lang="en-US" sz="2000">
                <a:latin typeface="Comic Sans MS" panose="030F0702030302020204" pitchFamily="66" charset="0"/>
              </a:rPr>
              <a:t>using a quick and easy ‘summarizing’ strategy that restates only the important parts of the story. Remember, when you summarize a story, you state it in your own words. </a:t>
            </a:r>
            <a:endParaRPr lang="en-CA" sz="2000">
              <a:latin typeface="Comic Sans MS" panose="030F0702030302020204" pitchFamily="66" charset="0"/>
            </a:endParaRPr>
          </a:p>
        </p:txBody>
      </p:sp>
      <p:sp>
        <p:nvSpPr>
          <p:cNvPr id="9" name="Rectangle 8">
            <a:extLst>
              <a:ext uri="{FF2B5EF4-FFF2-40B4-BE49-F238E27FC236}">
                <a16:creationId xmlns:a16="http://schemas.microsoft.com/office/drawing/2014/main" id="{5502938D-326C-4738-816C-91F626BE2843}"/>
              </a:ext>
            </a:extLst>
          </p:cNvPr>
          <p:cNvSpPr/>
          <p:nvPr/>
        </p:nvSpPr>
        <p:spPr>
          <a:xfrm>
            <a:off x="3048000" y="2690336"/>
            <a:ext cx="6096000" cy="1754326"/>
          </a:xfrm>
          <a:prstGeom prst="rect">
            <a:avLst/>
          </a:prstGeom>
        </p:spPr>
        <p:txBody>
          <a:bodyPr>
            <a:spAutoFit/>
          </a:bodyPr>
          <a:lstStyle/>
          <a:p>
            <a:r>
              <a:rPr lang="en-CA"/>
              <a:t>&lt;iframe width="853" height="480" </a:t>
            </a:r>
            <a:r>
              <a:rPr lang="en-CA" err="1"/>
              <a:t>src</a:t>
            </a:r>
            <a:r>
              <a:rPr lang="en-CA"/>
              <a:t>="https://www.youtube.com/embed/N6EMIaoE9_Q" frameborder="0" alhttps://youtu.be/N6EMIaoE9_Qlow="accelerometer; </a:t>
            </a:r>
            <a:r>
              <a:rPr lang="en-CA" err="1"/>
              <a:t>autoplay</a:t>
            </a:r>
            <a:r>
              <a:rPr lang="en-CA"/>
              <a:t>; encrypted-media; gyroscope; picture-in-picture" </a:t>
            </a:r>
            <a:r>
              <a:rPr lang="en-CA" err="1"/>
              <a:t>allowfullscreen</a:t>
            </a:r>
            <a:r>
              <a:rPr lang="en-CA"/>
              <a:t>&gt;&lt;/iframe&gt;</a:t>
            </a:r>
          </a:p>
        </p:txBody>
      </p:sp>
      <p:pic>
        <p:nvPicPr>
          <p:cNvPr id="10" name="Online Media 9" title="Somebody Wanted But So Then - A Summarizing Song">
            <a:hlinkClick r:id="" action="ppaction://media"/>
            <a:extLst>
              <a:ext uri="{FF2B5EF4-FFF2-40B4-BE49-F238E27FC236}">
                <a16:creationId xmlns:a16="http://schemas.microsoft.com/office/drawing/2014/main" id="{57D89FBF-2316-4A1E-88C8-2516BBC2CBB4}"/>
              </a:ext>
            </a:extLst>
          </p:cNvPr>
          <p:cNvPicPr>
            <a:picLocks noRot="1" noChangeAspect="1"/>
          </p:cNvPicPr>
          <p:nvPr>
            <a:videoFile r:link="rId1"/>
          </p:nvPr>
        </p:nvPicPr>
        <p:blipFill>
          <a:blip r:embed="rId7"/>
          <a:stretch>
            <a:fillRect/>
          </a:stretch>
        </p:blipFill>
        <p:spPr>
          <a:xfrm>
            <a:off x="2476443" y="1382181"/>
            <a:ext cx="7237183" cy="4075030"/>
          </a:xfrm>
          <a:prstGeom prst="rect">
            <a:avLst/>
          </a:prstGeom>
        </p:spPr>
      </p:pic>
      <p:sp>
        <p:nvSpPr>
          <p:cNvPr id="12" name="TextBox 11">
            <a:extLst>
              <a:ext uri="{FF2B5EF4-FFF2-40B4-BE49-F238E27FC236}">
                <a16:creationId xmlns:a16="http://schemas.microsoft.com/office/drawing/2014/main" id="{9D164942-68AC-4630-AE8E-6745F506EE34}"/>
              </a:ext>
            </a:extLst>
          </p:cNvPr>
          <p:cNvSpPr txBox="1"/>
          <p:nvPr/>
        </p:nvSpPr>
        <p:spPr>
          <a:xfrm>
            <a:off x="526806" y="5380672"/>
            <a:ext cx="11138388" cy="1477328"/>
          </a:xfrm>
          <a:prstGeom prst="rect">
            <a:avLst/>
          </a:prstGeom>
          <a:solidFill>
            <a:schemeClr val="accent1">
              <a:lumMod val="60000"/>
              <a:lumOff val="40000"/>
            </a:schemeClr>
          </a:solidFill>
        </p:spPr>
        <p:txBody>
          <a:bodyPr wrap="square" rtlCol="0" anchor="t">
            <a:spAutoFit/>
          </a:bodyPr>
          <a:lstStyle/>
          <a:p>
            <a:r>
              <a:rPr lang="en-US" b="1" err="1">
                <a:latin typeface="Comic Sans MS"/>
              </a:rPr>
              <a:t>Sam,Dave</a:t>
            </a:r>
            <a:r>
              <a:rPr lang="en-US" b="1">
                <a:latin typeface="Comic Sans MS"/>
              </a:rPr>
              <a:t> and their dog decided they wanted to dig a hole to find something spectacular. They kept digging in one direction, but that didn’t work. So Sam and Dave decided to split up to dig. That didn’t work. So they got back together and dug some more, but they got tired and fell asleep. Then,they woke up as they started to fall through the rocks. Finally, they landed on the ground and thought the digging adventure was spectacular!</a:t>
            </a:r>
            <a:endParaRPr lang="en-CA" b="1">
              <a:latin typeface="Comic Sans MS"/>
            </a:endParaRPr>
          </a:p>
        </p:txBody>
      </p:sp>
      <p:pic>
        <p:nvPicPr>
          <p:cNvPr id="16" name="summarize">
            <a:hlinkClick r:id="" action="ppaction://media"/>
            <a:extLst>
              <a:ext uri="{FF2B5EF4-FFF2-40B4-BE49-F238E27FC236}">
                <a16:creationId xmlns:a16="http://schemas.microsoft.com/office/drawing/2014/main" id="{4D465B86-8E3C-41A9-98E5-49810AFB7F2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52686" y="777136"/>
            <a:ext cx="609600" cy="609600"/>
          </a:xfrm>
          <a:prstGeom prst="rect">
            <a:avLst/>
          </a:prstGeom>
        </p:spPr>
      </p:pic>
      <p:pic>
        <p:nvPicPr>
          <p:cNvPr id="17" name="summ examp">
            <a:hlinkClick r:id="" action="ppaction://media"/>
            <a:extLst>
              <a:ext uri="{FF2B5EF4-FFF2-40B4-BE49-F238E27FC236}">
                <a16:creationId xmlns:a16="http://schemas.microsoft.com/office/drawing/2014/main" id="{4E2C8F20-18F7-4B96-9861-611C48DB0346}"/>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11256376" y="4139862"/>
            <a:ext cx="609600" cy="609600"/>
          </a:xfrm>
          <a:prstGeom prst="rect">
            <a:avLst/>
          </a:prstGeom>
        </p:spPr>
      </p:pic>
      <p:sp>
        <p:nvSpPr>
          <p:cNvPr id="2" name="TextBox 1">
            <a:extLst>
              <a:ext uri="{FF2B5EF4-FFF2-40B4-BE49-F238E27FC236}">
                <a16:creationId xmlns:a16="http://schemas.microsoft.com/office/drawing/2014/main" id="{683FFD7F-4B6D-4B5E-BC92-DF53313D4CEF}"/>
              </a:ext>
            </a:extLst>
          </p:cNvPr>
          <p:cNvSpPr txBox="1"/>
          <p:nvPr/>
        </p:nvSpPr>
        <p:spPr>
          <a:xfrm>
            <a:off x="10349345" y="2327564"/>
            <a:ext cx="1690255" cy="646331"/>
          </a:xfrm>
          <a:prstGeom prst="rect">
            <a:avLst/>
          </a:prstGeom>
          <a:noFill/>
        </p:spPr>
        <p:txBody>
          <a:bodyPr wrap="square" rtlCol="0">
            <a:spAutoFit/>
          </a:bodyPr>
          <a:lstStyle/>
          <a:p>
            <a:r>
              <a:rPr lang="en-US">
                <a:hlinkClick r:id="rId9"/>
              </a:rPr>
              <a:t>Click here for the video.</a:t>
            </a:r>
            <a:endParaRPr lang="en-CA"/>
          </a:p>
        </p:txBody>
      </p:sp>
    </p:spTree>
    <p:extLst>
      <p:ext uri="{BB962C8B-B14F-4D97-AF65-F5344CB8AC3E}">
        <p14:creationId xmlns:p14="http://schemas.microsoft.com/office/powerpoint/2010/main" val="21937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774"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2656"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audio>
              <p:cMediaNode vol="80000">
                <p:cTn id="21" fill="hold" display="0">
                  <p:stCondLst>
                    <p:cond delay="indefinite"/>
                  </p:stCondLst>
                  <p:endCondLst>
                    <p:cond evt="onStopAudio" delay="0">
                      <p:tgtEl>
                        <p:sldTgt/>
                      </p:tgtEl>
                    </p:cond>
                  </p:endCondLst>
                </p:cTn>
                <p:tgtEl>
                  <p:spTgt spid="16"/>
                </p:tgtEl>
              </p:cMediaNode>
            </p:audio>
            <p:audio>
              <p:cMediaNode vol="80000">
                <p:cTn id="22"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a:extLst>
              <a:ext uri="{FF2B5EF4-FFF2-40B4-BE49-F238E27FC236}">
                <a16:creationId xmlns:a16="http://schemas.microsoft.com/office/drawing/2014/main" id="{16ECB26E-7096-46F0-B5BE-DDD98FE280D6}"/>
              </a:ext>
            </a:extLst>
          </p:cNvPr>
          <p:cNvSpPr/>
          <p:nvPr/>
        </p:nvSpPr>
        <p:spPr>
          <a:xfrm>
            <a:off x="589560" y="856180"/>
            <a:ext cx="4560584" cy="1128068"/>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500">
                <a:solidFill>
                  <a:schemeClr val="tx1"/>
                </a:solidFill>
                <a:latin typeface="+mj-lt"/>
                <a:ea typeface="+mj-ea"/>
                <a:cs typeface="+mj-cs"/>
              </a:rPr>
              <a:t>NOW IT'S YOUR TURN TO RETELL A STORY!</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0C5D84-9299-43BF-82DE-1ACDCB85DA30}"/>
              </a:ext>
            </a:extLst>
          </p:cNvPr>
          <p:cNvSpPr txBox="1"/>
          <p:nvPr/>
        </p:nvSpPr>
        <p:spPr>
          <a:xfrm>
            <a:off x="577118" y="2124301"/>
            <a:ext cx="4559425" cy="3306190"/>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n-US" sz="1900"/>
              <a:t>Using the strategy from the video (Somebody wanted something... But.... So...Then what?), choose a story to</a:t>
            </a:r>
            <a:r>
              <a:rPr lang="en-US" sz="1900">
                <a:highlight>
                  <a:srgbClr val="FFFF00"/>
                </a:highlight>
              </a:rPr>
              <a:t> retell </a:t>
            </a:r>
            <a:r>
              <a:rPr lang="en-US" sz="1900"/>
              <a:t>from your favorite online book source, or from your own personal library. </a:t>
            </a:r>
          </a:p>
          <a:p>
            <a:pPr marL="285750" indent="-228600">
              <a:lnSpc>
                <a:spcPct val="90000"/>
              </a:lnSpc>
              <a:spcAft>
                <a:spcPts val="600"/>
              </a:spcAft>
              <a:buFont typeface="Arial" panose="020B0604020202020204" pitchFamily="34" charset="0"/>
              <a:buChar char="•"/>
            </a:pPr>
            <a:endParaRPr lang="en-US" sz="1900"/>
          </a:p>
          <a:p>
            <a:pPr marL="285750" indent="-228600">
              <a:lnSpc>
                <a:spcPct val="90000"/>
              </a:lnSpc>
              <a:spcAft>
                <a:spcPts val="600"/>
              </a:spcAft>
              <a:buFont typeface="Arial" panose="020B0604020202020204" pitchFamily="34" charset="0"/>
              <a:buChar char="•"/>
            </a:pPr>
            <a:r>
              <a:rPr lang="en-US" sz="1900"/>
              <a:t>Please retell the story in writing on a piece of lined paper and add it to your work binder or documents that you keep at home.</a:t>
            </a:r>
          </a:p>
          <a:p>
            <a:pPr marL="57150">
              <a:lnSpc>
                <a:spcPct val="90000"/>
              </a:lnSpc>
              <a:spcAft>
                <a:spcPts val="600"/>
              </a:spcAft>
            </a:pPr>
            <a:endParaRPr lang="en-US" sz="1900">
              <a:cs typeface="Calibri" panose="020F0502020204030204"/>
            </a:endParaRPr>
          </a:p>
          <a:p>
            <a:pPr marL="285750" indent="-228600">
              <a:lnSpc>
                <a:spcPct val="90000"/>
              </a:lnSpc>
              <a:spcAft>
                <a:spcPts val="600"/>
              </a:spcAft>
              <a:buFont typeface="Arial" panose="020B0604020202020204" pitchFamily="34" charset="0"/>
              <a:buChar char="•"/>
            </a:pPr>
            <a:r>
              <a:rPr lang="en-US" sz="1900"/>
              <a:t>You can also have fun retelling the story on a sound or video clip. </a:t>
            </a:r>
            <a:endParaRPr lang="en-US" sz="1900">
              <a:cs typeface="Calibri"/>
            </a:endParaRP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E4F9C1-C62A-403C-B280-854DBCC27379}"/>
              </a:ext>
            </a:extLst>
          </p:cNvPr>
          <p:cNvSpPr txBox="1"/>
          <p:nvPr/>
        </p:nvSpPr>
        <p:spPr>
          <a:xfrm>
            <a:off x="4529470" y="59028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4" name="TextBox 3">
            <a:extLst>
              <a:ext uri="{FF2B5EF4-FFF2-40B4-BE49-F238E27FC236}">
                <a16:creationId xmlns:a16="http://schemas.microsoft.com/office/drawing/2014/main" id="{423EADAB-1411-48D0-81B3-974024FB51D1}"/>
              </a:ext>
            </a:extLst>
          </p:cNvPr>
          <p:cNvSpPr txBox="1"/>
          <p:nvPr/>
        </p:nvSpPr>
        <p:spPr>
          <a:xfrm>
            <a:off x="6743660" y="1383369"/>
            <a:ext cx="3242872" cy="1106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endParaRPr lang="en-US">
              <a:cs typeface="Calibri"/>
            </a:endParaRPr>
          </a:p>
        </p:txBody>
      </p:sp>
      <p:sp>
        <p:nvSpPr>
          <p:cNvPr id="7" name="TextBox 6">
            <a:extLst>
              <a:ext uri="{FF2B5EF4-FFF2-40B4-BE49-F238E27FC236}">
                <a16:creationId xmlns:a16="http://schemas.microsoft.com/office/drawing/2014/main" id="{E9652C75-3704-42A6-A007-CB4C4E01630B}"/>
              </a:ext>
            </a:extLst>
          </p:cNvPr>
          <p:cNvSpPr txBox="1"/>
          <p:nvPr/>
        </p:nvSpPr>
        <p:spPr>
          <a:xfrm>
            <a:off x="5623738" y="3337737"/>
            <a:ext cx="59063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a:solidFill>
                  <a:srgbClr val="0070C0"/>
                </a:solidFill>
                <a:latin typeface="Comic Sans MS"/>
              </a:rPr>
              <a:t>*Stay tuned next week as we continue to work on how to dig deeper in stories using personal responses! </a:t>
            </a:r>
            <a:endParaRPr lang="en-US">
              <a:latin typeface="Comic Sans MS"/>
            </a:endParaRPr>
          </a:p>
        </p:txBody>
      </p:sp>
      <p:sp>
        <p:nvSpPr>
          <p:cNvPr id="8" name="TextBox 7">
            <a:extLst>
              <a:ext uri="{FF2B5EF4-FFF2-40B4-BE49-F238E27FC236}">
                <a16:creationId xmlns:a16="http://schemas.microsoft.com/office/drawing/2014/main" id="{C93D755D-BC6B-4BCB-A74B-03894783C8D4}"/>
              </a:ext>
            </a:extLst>
          </p:cNvPr>
          <p:cNvSpPr txBox="1"/>
          <p:nvPr/>
        </p:nvSpPr>
        <p:spPr>
          <a:xfrm>
            <a:off x="9984193" y="4614752"/>
            <a:ext cx="19280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endParaRPr lang="en-US">
              <a:cs typeface="Calibri"/>
            </a:endParaRPr>
          </a:p>
        </p:txBody>
      </p:sp>
      <p:sp>
        <p:nvSpPr>
          <p:cNvPr id="13" name="TextBox 12">
            <a:extLst>
              <a:ext uri="{FF2B5EF4-FFF2-40B4-BE49-F238E27FC236}">
                <a16:creationId xmlns:a16="http://schemas.microsoft.com/office/drawing/2014/main" id="{23CD18E0-8E21-4F82-B229-4054838B9096}"/>
              </a:ext>
            </a:extLst>
          </p:cNvPr>
          <p:cNvSpPr txBox="1"/>
          <p:nvPr/>
        </p:nvSpPr>
        <p:spPr>
          <a:xfrm>
            <a:off x="7530952" y="156785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4" name="TextBox 13">
            <a:extLst>
              <a:ext uri="{FF2B5EF4-FFF2-40B4-BE49-F238E27FC236}">
                <a16:creationId xmlns:a16="http://schemas.microsoft.com/office/drawing/2014/main" id="{A9FA8A03-85D8-4BD4-BED0-5A2E01857890}"/>
              </a:ext>
            </a:extLst>
          </p:cNvPr>
          <p:cNvSpPr txBox="1"/>
          <p:nvPr/>
        </p:nvSpPr>
        <p:spPr>
          <a:xfrm>
            <a:off x="1524665" y="5308084"/>
            <a:ext cx="2752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21" name="Picture 21" descr="A picture containing person, indoor, sitting, child&#10;&#10;Description generated with very high confidence">
            <a:extLst>
              <a:ext uri="{FF2B5EF4-FFF2-40B4-BE49-F238E27FC236}">
                <a16:creationId xmlns:a16="http://schemas.microsoft.com/office/drawing/2014/main" id="{B6525173-B7AB-4C48-9A2E-5285A0989344}"/>
              </a:ext>
            </a:extLst>
          </p:cNvPr>
          <p:cNvPicPr>
            <a:picLocks noChangeAspect="1"/>
          </p:cNvPicPr>
          <p:nvPr/>
        </p:nvPicPr>
        <p:blipFill rotWithShape="1">
          <a:blip r:embed="rId6"/>
          <a:srcRect t="6522" r="-1439" b="16304"/>
          <a:stretch/>
        </p:blipFill>
        <p:spPr>
          <a:xfrm>
            <a:off x="3629952" y="5447986"/>
            <a:ext cx="1265723" cy="1279043"/>
          </a:xfrm>
          <a:prstGeom prst="rect">
            <a:avLst/>
          </a:prstGeom>
        </p:spPr>
      </p:pic>
      <p:pic>
        <p:nvPicPr>
          <p:cNvPr id="10" name="Recorded Sound">
            <a:hlinkClick r:id="" action="ppaction://media"/>
            <a:extLst>
              <a:ext uri="{FF2B5EF4-FFF2-40B4-BE49-F238E27FC236}">
                <a16:creationId xmlns:a16="http://schemas.microsoft.com/office/drawing/2014/main" id="{539EC749-D291-481D-B2E7-92C156007E3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54952" y="4983277"/>
            <a:ext cx="487363" cy="487363"/>
          </a:xfrm>
          <a:prstGeom prst="rect">
            <a:avLst/>
          </a:prstGeom>
        </p:spPr>
      </p:pic>
      <p:pic>
        <p:nvPicPr>
          <p:cNvPr id="12" name="Recorded Sound">
            <a:hlinkClick r:id="" action="ppaction://media"/>
            <a:extLst>
              <a:ext uri="{FF2B5EF4-FFF2-40B4-BE49-F238E27FC236}">
                <a16:creationId xmlns:a16="http://schemas.microsoft.com/office/drawing/2014/main" id="{7933DB8E-9F59-454E-817B-B300D8321369}"/>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808593" y="5656564"/>
            <a:ext cx="487363" cy="487363"/>
          </a:xfrm>
          <a:prstGeom prst="rect">
            <a:avLst/>
          </a:prstGeom>
        </p:spPr>
      </p:pic>
      <p:pic>
        <p:nvPicPr>
          <p:cNvPr id="6" name="Picture 8" descr="A person sitting at a table&#10;&#10;Description generated with very high confidence">
            <a:extLst>
              <a:ext uri="{FF2B5EF4-FFF2-40B4-BE49-F238E27FC236}">
                <a16:creationId xmlns:a16="http://schemas.microsoft.com/office/drawing/2014/main" id="{B9B3CA05-7965-41F8-AAE4-5F84D83F365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22868" y="768185"/>
            <a:ext cx="3717871" cy="2286122"/>
          </a:xfrm>
          <a:prstGeom prst="rect">
            <a:avLst/>
          </a:prstGeom>
        </p:spPr>
      </p:pic>
      <p:sp>
        <p:nvSpPr>
          <p:cNvPr id="11" name="TextBox 10">
            <a:extLst>
              <a:ext uri="{FF2B5EF4-FFF2-40B4-BE49-F238E27FC236}">
                <a16:creationId xmlns:a16="http://schemas.microsoft.com/office/drawing/2014/main" id="{73B0CF69-D8D1-4C2D-B26A-4AFD367CD310}"/>
              </a:ext>
            </a:extLst>
          </p:cNvPr>
          <p:cNvSpPr txBox="1"/>
          <p:nvPr/>
        </p:nvSpPr>
        <p:spPr>
          <a:xfrm>
            <a:off x="7147654" y="2491543"/>
            <a:ext cx="2418724" cy="567335"/>
          </a:xfrm>
          <a:prstGeom prst="rect">
            <a:avLst/>
          </a:prstGeom>
        </p:spPr>
        <p:txBody>
          <a:bodyPr anchor="t">
            <a:normAutofit/>
          </a:bodyPr>
          <a:lstStyle/>
          <a:p>
            <a:r>
              <a:rPr lang="en-US"/>
              <a:t>T</a:t>
            </a:r>
            <a:endParaRPr lang="en-US">
              <a:cs typeface="Calibri"/>
            </a:endParaRPr>
          </a:p>
        </p:txBody>
      </p:sp>
    </p:spTree>
    <p:extLst>
      <p:ext uri="{BB962C8B-B14F-4D97-AF65-F5344CB8AC3E}">
        <p14:creationId xmlns:p14="http://schemas.microsoft.com/office/powerpoint/2010/main" val="38135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7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6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0"/>
                </p:tgtEl>
              </p:cMediaNode>
            </p:audio>
            <p:audio>
              <p:cMediaNode vol="80000">
                <p:cTn id="12"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47CA7C65B444C844855EFBA80EB1D" ma:contentTypeVersion="7" ma:contentTypeDescription="Create a new document." ma:contentTypeScope="" ma:versionID="ebf6778b5297c118730156b7e7e57efd">
  <xsd:schema xmlns:xsd="http://www.w3.org/2001/XMLSchema" xmlns:xs="http://www.w3.org/2001/XMLSchema" xmlns:p="http://schemas.microsoft.com/office/2006/metadata/properties" xmlns:ns2="9a9f9016-6aff-47cd-8247-d4bfe8ea27c0" targetNamespace="http://schemas.microsoft.com/office/2006/metadata/properties" ma:root="true" ma:fieldsID="136b3f78feb3cbb04042d7c7f1babbcd" ns2:_="">
    <xsd:import namespace="9a9f9016-6aff-47cd-8247-d4bfe8ea27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f9016-6aff-47cd-8247-d4bfe8ea2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6A7F1-B462-4C36-88ED-BE7743DF00C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BBB94D-4B0B-4E90-9600-01ED7BDC6E70}">
  <ds:schemaRefs>
    <ds:schemaRef ds:uri="http://schemas.microsoft.com/sharepoint/v3/contenttype/forms"/>
  </ds:schemaRefs>
</ds:datastoreItem>
</file>

<file path=customXml/itemProps3.xml><?xml version="1.0" encoding="utf-8"?>
<ds:datastoreItem xmlns:ds="http://schemas.openxmlformats.org/officeDocument/2006/customXml" ds:itemID="{D970DF7F-F953-4591-B3B5-E6436674846C}">
  <ds:schemaRefs>
    <ds:schemaRef ds:uri="9a9f9016-6aff-47cd-8247-d4bfe8ea27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Wagar</dc:creator>
  <cp:revision>1</cp:revision>
  <dcterms:created xsi:type="dcterms:W3CDTF">2020-04-08T03:17:41Z</dcterms:created>
  <dcterms:modified xsi:type="dcterms:W3CDTF">2020-04-24T16:15:08Z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0x010100E6F47CA7C65B444C844855EFBA80EB1D</vt:lpwstr>
  </property>
</Properties>
</file>