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8.xml" ContentType="application/inkml+xml"/>
  <Override PartName="/ppt/ink/ink37.xml" ContentType="application/inkml+xml"/>
  <Override PartName="/ppt/ink/ink36.xml" ContentType="application/inkml+xml"/>
  <Override PartName="/ppt/ink/ink35.xml" ContentType="application/inkml+xml"/>
  <Override PartName="/ppt/ink/ink34.xml" ContentType="application/inkml+xml"/>
  <Override PartName="/ppt/ink/ink33.xml" ContentType="application/inkml+xml"/>
  <Override PartName="/ppt/ink/ink32.xml" ContentType="application/inkml+xml"/>
  <Override PartName="/ppt/ink/ink31.xml" ContentType="application/inkml+xml"/>
  <Override PartName="/ppt/ink/ink30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6" r:id="rId3"/>
    <p:sldId id="269" r:id="rId4"/>
    <p:sldId id="275" r:id="rId5"/>
    <p:sldId id="259" r:id="rId6"/>
    <p:sldId id="270" r:id="rId7"/>
    <p:sldId id="258" r:id="rId8"/>
    <p:sldId id="273" r:id="rId9"/>
    <p:sldId id="263" r:id="rId10"/>
    <p:sldId id="278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87C12-2B88-1119-7CF2-09D489792C9D}" v="1641" dt="2020-04-23T21:04:16.919"/>
    <p1510:client id="{93753697-3CCF-79EA-A7F5-E2CDBDDF7FE2}" v="629" dt="2020-04-27T20:32:15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2" y="3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4/27/2020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4640 4378 10279 0 0,'55'38'-1927'0'0,"-26"-34"2569"0"0,10-4-642 0 0,3-4-257 0 0,4 0 1157 0 0,5-5-386 0 0,-4-4-129 0 0,-1 1-385 0 0,-3-1 129 0 0,-1 0-129 0 0,-4 5-129 0 0,0-1-128 0 0,-4-3 0 0 0,0-1 0 0 0,-4 4 0 0 0,-1 1 0 0 0,1 0-514 0 0,0-1 0 0 0,-5 1 386 0 0,-4-1-1 0 0,0 1 772 0 0,0 3-129 0 0,-4 1 514 0 0,0 0 128 0 0,0 0-256 0 0,0-1-1 0 0,0 1-770 0 0,4 0-772 0 0,0 0 1 0 0,1 0 1156 0 0,-1-1-129 0 0,0 5 129 0 0,0 0-257 0 0,0 0 129 0 0,5 0-1 0 0,3 0-128 0 0,1-4 129 0 0,8 4-129 0 0,0 0 0 0 0,5 0-643 0 0,3 0 129 0 0,1 0 0 0 0,-5 0 386 0 0,0 0 899 0 0,1 0-771 0 0,3 4 257 0 0,1 1-129 0 0,8-1 386 0 0,4 0-514 0 0,13 0 0 0 0,9-4-385 0 0,-1 0 128 0 0,0 0 0 0 0,-12 0 385 0 0,-9 0-128 0 0,1 0 129 0 0,7 0 128 0 0,14 0-129 0 0,16-8-513 0 0,18-5-643 0 0,-1-8 771 0 0,-4-9 2441 0 0,-8-8-2184 0 0,-1-4-1156 0 0,14-9 1156 0 0,7 0 0 0 0,1 0 128 0 0,-9 1 515 0 0,-16 7-1029 0 0,-9 1 772 0 0,0 4-258 0 0,4-4-256 0 0,4-5-1671 0 0,1-8 642 0 0,-14-9 2699 0 0,-12-8 643 0 0,-13-4-2057 0 0,-8 4-385 0 0,-8 5-257 0 0,-10 7 0 0 0,-7 5 643 0 0,-5 4-386 0 0,-8 5 385 0 0,-1-1 643 0 0,-3-8 0 0 0,-5-4-514 0 0,-4-9-385 0 0,-4-8-258 0 0,-5 0-513 0 0,-3 0 256 0 0,-5 4-128 0 0,0 0 643 0 0,-9 0-1 0 0,-7-9-513 0 0,-10-3 128 0 0,-16-14 2056 0 0,-9 1-1285 0 0,-4 16 257 0 0,5 18-514 0 0,3 12-257 0 0,5 9 0 0 0,8 4 0 0 0,-4 4 642 0 0,-9 4 129 0 0,-8 9 0 0 0,-12 0-771 0 0,-5 4-128 0 0,0 0 128 0 0,0 0 257 0 0,4 4 0 0 0,-4 5 257 0 0,-12-1 0 0 0,-5 5-386 0 0,-4-4-256 0 0,8 3-1 0 0,9 1 515 0 0,0 4 128 0 0,-9 9 0 0 0,-8-1 128 0 0,-8 1-642 0 0,3-1 0 0 0,14 1 386 0 0,3-1-129 0 0,1 5 257 0 0,-9-1 128 0 0,0 1-513 0 0,1 4-258 0 0,11 0 129 0 0,10 0 900 0 0,12 0-772 0 0,0-4-770 0 0,-4 3 770 0 0,-13 10 258 0 0,-9 8-515 0 0,-8 8 1029 0 0,5 9 642 0 0,12 4-771 0 0,8 0-2570 0 0,9-4 771 0 0,0-5 2184 0 0,-4 1 258 0 0,-4-1-1029 0 0,-5 1-128 0 0,0 0-257 0 0,9-5 386 0 0,9 5 899 0 0,7 3-643 0 0,5 5-642 0 0,4 9-771 0 0,5 4-1028 0 0,4-5 1928 0 0,8-4 1670 0 0,0-4-771 0 0,4-8-643 0 0,5-5-256 0 0,4-4 128 0 0,8 1-386 0 0,4 3 1 0 0,5 9 128 0 0,8 12 128 0 0,5 9 386 0 0,-1 4-385 0 0,5-4 642 0 0,0-4-386 0 0,-1-13-385 0 0,1-8 514 0 0,0-1-642 0 0,4-3 1413 0 0,0 3-386 0 0,4 1-256 0 0,9 4-515 0 0,8 8-1027 0 0,17 9 256 0 0,25 8 772 0 0,22 0 128 0 0,4-8-129 0 0,4-13 1 0 0,0-13 513 0 0,0-17-385 0 0,4-12-1670 0 0,5-21-1 0 0,20-30 900 0 0,-139 38-3597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12972 4663 6938 0 0,'8'101'1157'0'0,"5"5"-1029"0"0,4 42 129 0 0,4 34-257 0 0,0 21-642 0 0,-8 22 1156 0 0,-9 3 0 0 0,-13 26-771 0 0,-7 39 899 0 0,-14 7-642 0 0,-8 13 0 0 0,0-37 386 0 0,4-22-772 0 0,8-17 643 0 0,14-26-128 0 0,7-3-515 0 0,10 4 643 0 0,12-18-257 0 0,8-7-128 0 0,9-22 385 0 0,4-26-2313 0 0,0-7 2313 0 0,0-5 385 0 0,5-5-642 0 0,-5-16-128 0 0,4-17 899 0 0,9-17-514 0 0,17-13 0 0 0,29-3-514 0 0,21-6 0 0 0,14-12 257 0 0,20-8 0 0 0,1-17-129 0 0,7-13 386 0 0,22-9-257 0 0,9-16-642 0 0,12-34 385 0 0,13-39 128 0 0,0-29 129 0 0,-13-21 257 0 0,-16-17-514 0 0,-18-4 257 0 0,-29-1-128 0 0,-22-16-772 0 0,1-13 1543 0 0,-1 4-643 0 0,-12-12-1799 0 0,-21-9 2313 0 0,-30 17-386 0 0,-34-9-1027 0 0,-34-20 2312 0 0,-42-9-899 0 0,-34-30-1028 0 0,-16-4 1671 0 0,3 47-1157 0 0,-8 8-514 0 0,-26 8 771 0 0,-16 14-386 0 0,-30 7-128 0 0,-17 22 771 0 0,-9 34-1670 0 0,-29 25 385 0 0,-4 26 2570 0 0,0 29-2570 0 0,-1 34 385 0 0,-7 34 1029 0 0,-35 38-515 0 0,-17 51-899 0 0,9 46 771 0 0,47 13 0 0 0,67-4-128 0 0,55-17 513 0 0,123-144-7580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16542 1774 6296 0 0,'-51'51'1028'0'0,"17"-17"-257"0"0,-13 16-900 0 0,-8 22 258 0 0,-8 26-515 0 0,-5 25 1 0 0,5 12-643 0 0,3 9 2698 0 0,18-9-1027 0 0,8-3-515 0 0,13 3-256 0 0,13 1 128 0 0,8 3 257 0 0,8 18-1414 0 0,9 8 1671 0 0,17 17 386 0 0,8 13-386 0 0,13 0-514 0 0,9-5-900 0 0,12-12 1157 0 0,9-13-128 0 0,8-25-129 0 0,0-26-643 0 0,-4-8 1414 0 0,8-4-899 0 0,17 12-1029 0 0,14-4 1414 0 0,3-13 0 0 0,-4-16 0 0 0,-9-22-257 0 0,-3-17 386 0 0,3-8-129 0 0,-4-13-1028 0 0,-8-4 642 0 0,-13-8 258 0 0,-16-9-386 0 0,7-9 899 0 0,18-16-899 0 0,33-34-1156 0 0,18-34 1284 0 0,-18-22 1671 0 0,-33 5-899 0 0,-30 9-515 0 0,-17-5-385 0 0,-13-9 386 0 0,-12-12-258 0 0,-13 0-385 0 0,-9-4 900 0 0,-12-17-258 0 0,-13-21-1027 0 0,-21-39-1 0 0,-30-25 1157 0 0,-21 5-128 0 0,-16-9-643 0 0,-1-1 899 0 0,17 31 1 0 0,13 17 256 0 0,-9 3-1927 0 0,-12 9 386 0 0,-22 9 1284 0 0,-8 21 1 0 0,4 29 385 0 0,0 39-386 0 0,-4 25-256 0 0,-4 21-129 0 0,-4 17-257 0 0,-5 17-386 0 0,-21 30 643 0 0,-42 42 0 0 0,-34 42-1028 0 0,-13 51 1928 0 0,-4 30-1543 0 0,13 0 386 0 0,42-9-1285 0 0,46-25 643 0 0,153-161-3341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18524 1457 6938 0 0,'-68'51'771'0'0,"17"8"-2056"0"0,-25 26 2570 0 0,-22 25-771 0 0,-3 12-1413 0 0,4 5 385 0 0,-1 17 2184 0 0,5 17-1670 0 0,4 4-128 0 0,4 17 770 0 0,18 9 258 0 0,12 4-1157 0 0,17-1 899 0 0,12 5-642 0 0,18-12-899 0 0,12-10 642 0 0,13-3-514 0 0,17 0 771 0 0,12 8 128 0 0,18-4 1 0 0,12-13 128 0 0,4-26-129 0 0,-3-29-642 0 0,-5-16 1542 0 0,8-6-1927 0 0,17-3-1 0 0,22-9 900 0 0,12-12 386 0 0,5-18-1 0 0,-1-24-1027 0 0,-4-22 256 0 0,13-26 386 0 0,9-20 900 0 0,-18-14-772 0 0,-12-12-642 0 0,-4-21 257 0 0,8-34 257 0 0,4-29 0 0 0,-17-31-1156 0 0,-29-7 1670 0 0,-34 7-514 0 0,-30-12-129 0 0,-25-12 772 0 0,-34-14-258 0 0,-34-37-1156 0 0,-17-9 1414 0 0,-9 17-772 0 0,5-13 1800 0 0,0 17-2699 0 0,-17 26-771 0 0,-13 21 1670 0 0,-12 42 515 0 0,-5 51-258 0 0,-4 46 1157 0 0,-8 43-3084 0 0,-35 46 2570 0 0,-54 47-2313 0 0,-51 30-257 0 0,-30 4 0 0 0,322-106-256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19613 1591 8609 0 0,'-68'42'-643'0'0,"13"9"-385"0"0,-25 25 1157 0 0,-30 43-386 0 0,-13 29 128 0 0,-8 38-385 0 0,12 22 2313 0 0,22 8-2056 0 0,21 17 771 0 0,16-9 0 0 0,22 13-1285 0 0,21 9 1542 0 0,26-18-642 0 0,20 9-772 0 0,31-4-256 0 0,20-13 1284 0 0,13-25-256 0 0,13-34-386 0 0,17-21 128 0 0,8-26 1029 0 0,13-21-386 0 0,8-21-771 0 0,5-25 385 0 0,-13-30-128 0 0,-4-26 129 0 0,4-21-129 0 0,4-12-514 0 0,0-9 1542 0 0,-4-8-2185 0 0,-13-13 515 0 0,-25-25 2055 0 0,-21-22-642 0 0,-22-21-771 0 0,-12-33 0 0 0,-13-9-771 0 0,-8-21 1414 0 0,-13-39-772 0 0,-9 5-513 0 0,-8-29 1541 0 0,-8-10-1413 0 0,-9 10 514 0 0,-21-22-385 0 0,-26 34-1286 0 0,-33 34 1671 0 0,-22 25 900 0 0,1 47-900 0 0,-9 21-129 0 0,-13 21 643 0 0,-12 21-514 0 0,-9 43-899 0 0,-4 42 513 0 0,-30 46 258 0 0,-46 69-258 0 0,-22 62 643 0 0,9 52-1028 0 0,34 0-514 0 0,34-35 643 0 0,186-194-3598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21479 1420 6553 0 0,'-72'13'-386'0'0,"0"4"-256"0"0,-13 8 2441 0 0,-4 9-514 0 0,4 8-900 0 0,1 9-899 0 0,-5 17-257 0 0,-9 25 1799 0 0,-7 30-1285 0 0,3 25-385 0 0,5 30-258 0 0,12 21 2571 0 0,13 25-2057 0 0,17 22 1029 0 0,13 3-643 0 0,20 27-129 0 0,18-1 643 0 0,25 30-899 0 0,26 16 256 0 0,16-28 129 0 0,14-6 514 0 0,20-41-1542 0 0,26-39 1285 0 0,8-33-385 0 0,9-39 128 0 0,-5-33-257 0 0,5-26 771 0 0,4-29-514 0 0,-9-30-129 0 0,5-26 1 0 0,12-25 128 0 0,22-37-386 0 0,4-40 129 0 0,-21-24 771 0 0,-43-13 1028 0 0,-38-13-1670 0 0,-25-4-386 0 0,-17-17 899 0 0,-13-47 129 0 0,-17-8-899 0 0,-12-38 642 0 0,-18-34-1799 0 0,-25-5 0 0 0,-29-7 1413 0 0,-17 46 1286 0 0,-9 37-1543 0 0,13 44 643 0 0,16 41 1028 0 0,5 22-771 0 0,-21 13-1799 0 0,-21 24 900 0 0,-21 31 128 0 0,-35 29 128 0 0,-20 38 1286 0 0,-60 51-3213 0 0,-68 60 1542 0 0,-29 54 385 0 0,-4 26-385 0 0,351-195-4882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16434 4035 10151 0 0,'-21'76'-1285'0'0,"-9"34"1156"0"0,-16 76-385 0 0,-18 68 771 0 0,-8 43 129 0 0,5 33 256 0 0,3 34-385 0 0,17 0 257 0 0,18 0-1156 0 0,16-8 899 0 0,13-13-257 0 0,13-4 0 0 0,16-18 257 0 0,18-20-2185 0 0,33-60 2442 0 0,26-33-514 0 0,17-56 257 0 0,13-42-385 0 0,12-34-515 0 0,4-29 772 0 0,1-26-258 0 0,20-21 386 0 0,18-17 0 0 0,8-29-385 0 0,8-39-1 0 0,-16-34 1 0 0,-9-25-129 0 0,-9-33-129 0 0,-24-14 772 0 0,-44 1 1156 0 0,-41-26-643 0 0,-26-9-1541 0 0,-21-24 642 0 0,-17-22-1028 0 0,-17-13-514 0 0,-21-34 1542 0 0,-34 18 899 0 0,-21-1-1541 0 0,-9 13 1027 0 0,5 47-385 0 0,8 12 643 0 0,-9 18-1928 0 0,-20 20 1028 0 0,-22 30 514 0 0,-12 43 514 0 0,-18 37-514 0 0,-12 35-257 0 0,-29 20 0 0 0,-35 35-1285 0 0,-29 33 899 0 0,4 47 129 0 0,38 68-771 0 0,55 59 1414 0 0,178-216-6168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17914 3870 6167 0 0,'-64'38'2185'0'0,"26"0"-2185"0"0,-13 34-514 0 0,-8 46 257 0 0,-5 64 1670 0 0,1 64-1927 0 0,-1 76 386 0 0,14 33 256 0 0,11 18-385 0 0,18-13 900 0 0,17-5-515 0 0,17-8 515 0 0,12-12-386 0 0,13-13-2056 0 0,26-43 2441 0 0,29-46-1156 0 0,25-30 0 0 0,10-33 1285 0 0,3-22-1542 0 0,8-21 900 0 0,10-30 256 0 0,-1-38-128 0 0,-4-33-771 0 0,-9-39 257 0 0,13-34 514 0 0,13-33-642 0 0,-21-30 1156 0 0,-30-26 771 0 0,-38-16-1542 0 0,-25-30 642 0 0,-22-38-899 0 0,-12-13-771 0 0,-13-38 900 0 0,-17-21-1286 0 0,-17-17 900 0 0,-25-13 900 0 0,-26 22-258 0 0,-12-14-128 0 0,-9 22 386 0 0,8 8 770 0 0,5 14-2055 0 0,-4 45-772 0 0,-9 26 1671 0 0,-4 34 1285 0 0,0 42-1670 0 0,0 39 899 0 0,0 41-1799 0 0,-34 52 128 0 0,-68 63 900 0 0,-50 72-385 0 0,262-144-4112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19659 3852 6039 0 0,'-51'13'0'0'0,"13"-1"385"0"0,-5 5 1 0 0,1 0-258 0 0,4 0 1 0 0,4 0 385 0 0,-4 0 0 0 0,0 8-129 0 0,-13 18-385 0 0,-8 20-642 0 0,0 26 2184 0 0,-5 30-1285 0 0,5 29-257 0 0,4 34-514 0 0,8 30-771 0 0,5 25 1670 0 0,12 21-1927 0 0,9 13 1414 0 0,13 13 385 0 0,3 8-257 0 0,5-4 1542 0 0,9-5-1671 0 0,8-29 1029 0 0,12-21-386 0 0,9-25-643 0 0,13-14-1156 0 0,25-16 1157 0 0,26-17 128 0 0,12-30-129 0 0,5-29 386 0 0,-5-22-385 0 0,1-20-643 0 0,3-22 385 0 0,1-17 772 0 0,-13-17 1156 0 0,-13-17-1414 0 0,-4-16-770 0 0,0-26-1 0 0,8-38 515 0 0,9-34-1 0 0,0-39-128 0 0,-5-37 1028 0 0,-12-8-1028 0 0,-17-22 900 0 0,-13-26 256 0 0,-16 22-385 0 0,-9-8 257 0 0,-13 12-899 0 0,-9 30-515 0 0,-12 12 643 0 0,-8-8-771 0 0,-26-8-1156 0 0,-38-47 1798 0 0,-42-30 386 0 0,-26 9-514 0 0,-21-9 643 0 0,5 34-515 0 0,-1 56 258 0 0,0 50 128 0 0,-8 59 0 0 0,-4 55-257 0 0,-26 52-771 0 0,-42 58 385 0 0,4 77 258 0 0,34 50 128 0 0,199-207-6553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20528 3726 7324 0 0,'-47'29'-257'0'0,"13"43"-129"0"0,-8 60 1157 0 0,-5 58-128 0 0,5 47-1029 0 0,0 47 772 0 0,3 16-129 0 0,1 26-257 0 0,4-4 257 0 0,13 8-129 0 0,9-8 258 0 0,7-4-386 0 0,18-18 385 0 0,12-12-899 0 0,22-4 129 0 0,8-39-258 0 0,9-29 1543 0 0,8-25-900 0 0,21-9-1157 0 0,25-4 1800 0 0,18-18-515 0 0,8-33 258 0 0,12-29-515 0 0,1-22-513 0 0,0-25 513 0 0,-1-22 1 0 0,1-20 385 0 0,4-22-129 0 0,17-29-128 0 0,12-43 129 0 0,-4-46-129 0 0,1-47-129 0 0,-9-50-128 0 0,-18-10 900 0 0,-45-16 899 0 0,-47-8-2185 0 0,-35-1 643 0 0,-20-7-514 0 0,-17 20-1542 0 0,-26-25 2313 0 0,-38-1 386 0 0,-29 5-515 0 0,-21-16-513 0 0,-9 28 770 0 0,0 14-1284 0 0,-22-14 899 0 0,-12 39 128 0 0,-21 30-385 0 0,-21 37 643 0 0,-17 43-258 0 0,-26 34-513 0 0,-41 25 128 0 0,16 34 257 0 0,33 34-257 0 0,238-17-6296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5134 11542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5543 3471 8737 0 0,'-67'-29'-3855'0'0,"33"12"3855"0"0,-4 4 0 0 0,-5 5 771 0 0,-3 3 771 0 0,-13 10-385 0 0,-22 12-900 0 0,-12 12-1928 0 0,-9 5 1928 0 0,9 8 1928 0 0,13-4-1414 0 0,8 1-386 0 0,4-1-513 0 0,-8 0-900 0 0,4 4 899 0 0,0 0 386 0 0,8 5-642 0 0,5 8-386 0 0,8 4 128 0 0,9 5 129 0 0,8-1 1542 0 0,9-8 129 0 0,8-4-515 0 0,4-8-256 0 0,5-5-386 0 0,3-5-1028 0 0,5 1 0 0 0,5 4 1542 0 0,3 9-129 0 0,5 8 129 0 0,8 4-257 0 0,9 5 0 0 0,3-1-1156 0 0,1 1-1 0 0,4-5 1671 0 0,5-4-257 0 0,3-8-385 0 0,5-5-1 0 0,4-4-128 0 0,0-8 129 0 0,-4-1-643 0 0,-4 1 128 0 0,-5-5 643 0 0,0 1 257 0 0,1-5-257 0 0,-1 0-771 0 0,9 0-257 0 0,12 5 771 0 0,13 8 0 0 0,13 4-1285 0 0,5 4 2056 0 0,-1 0 514 0 0,-9-3-642 0 0,-7-6-1414 0 0,7 1-900 0 0,18 0 2314 0 0,8 0-643 0 0,4-4 0 0 0,-12-1 0 0 0,-5-3 0 0 0,5-1 257 0 0,16 0 128 0 0,9-3-385 0 0,0-10 0 0 0,-8 1 129 0 0,-5-4-258 0 0,9-1 386 0 0,4-4-385 0 0,9 0-1 0 0,-5 1 129 0 0,-8-1 0 0 0,12 0 257 0 0,9-4-257 0 0,0-4-257 0 0,-9 0 129 0 0,-20-5-1 0 0,-1-3 129 0 0,5-5-642 0 0,8-13-515 0 0,-5-8 1286 0 0,-16-17 1927 0 0,-21-4-900 0 0,-13-5-1156 0 0,-17 1-514 0 0,-8 8-128 0 0,-9 4 770 0 0,-4-4-385 0 0,-1-9-514 0 0,1-21 643 0 0,-4-12-1 0 0,-5-9 258 0 0,-8 13 513 0 0,-8 17-385 0 0,-9 17-257 0 0,-4 4-128 0 0,-9-9-515 0 0,-4-12 1928 0 0,-9-17-642 0 0,-3-13-900 0 0,-14-4-1028 0 0,-16 12 514 0 0,-17 10 1670 0 0,-17 11-513 0 0,-9 10-1157 0 0,-4 3 385 0 0,1-4 900 0 0,-18-8-771 0 0,-17-8 129 0 0,-17-5 128 0 0,-8 12-129 0 0,0 18 386 0 0,0 17-257 0 0,0 8 514 0 0,-13 13-514 0 0,9 12 0 0 0,-1 9-642 0 0,-12 9 385 0 0,-8 3 385 0 0,-1 1 129 0 0,1 0-385 0 0,-1-5-258 0 0,5 5 643 0 0,12 4-1156 0 0,174-17-6425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4640 4378 10279 0 0,'55'38'-1927'0'0,"-26"-34"2569"0"0,10-4-642 0 0,3-4-257 0 0,4 0 1157 0 0,5-5-386 0 0,-4-4-129 0 0,-1 1-385 0 0,-3-1 129 0 0,-1 0-129 0 0,-4 5-129 0 0,0-1-128 0 0,-4-3 0 0 0,0-1 0 0 0,-4 4 0 0 0,-1 1 0 0 0,1 0-514 0 0,0-1 0 0 0,-5 1 386 0 0,-4-1-1 0 0,0 1 772 0 0,0 3-129 0 0,-4 1 514 0 0,0 0 128 0 0,0 0-256 0 0,0-1-1 0 0,0 1-770 0 0,4 0-772 0 0,0 0 1 0 0,1 0 1156 0 0,-1-1-129 0 0,0 5 129 0 0,0 0-257 0 0,0 0 129 0 0,5 0-1 0 0,3 0-128 0 0,1-4 129 0 0,8 4-129 0 0,0 0 0 0 0,5 0-643 0 0,3 0 129 0 0,1 0 0 0 0,-5 0 386 0 0,0 0 899 0 0,1 0-771 0 0,3 4 257 0 0,1 1-129 0 0,8-1 386 0 0,4 0-514 0 0,13 0 0 0 0,9-4-385 0 0,-1 0 128 0 0,0 0 0 0 0,-12 0 385 0 0,-9 0-128 0 0,1 0 129 0 0,7 0 128 0 0,14 0-129 0 0,16-8-513 0 0,18-5-643 0 0,-1-8 771 0 0,-4-9 2441 0 0,-8-8-2184 0 0,-1-4-1156 0 0,14-9 1156 0 0,7 0 0 0 0,1 0 128 0 0,-9 1 515 0 0,-16 7-1029 0 0,-9 1 772 0 0,0 4-258 0 0,4-4-256 0 0,4-5-1671 0 0,1-8 642 0 0,-14-9 2699 0 0,-12-8 643 0 0,-13-4-2057 0 0,-8 4-385 0 0,-8 5-257 0 0,-10 7 0 0 0,-7 5 643 0 0,-5 4-386 0 0,-8 5 385 0 0,-1-1 643 0 0,-3-8 0 0 0,-5-4-514 0 0,-4-9-385 0 0,-4-8-258 0 0,-5 0-513 0 0,-3 0 256 0 0,-5 4-128 0 0,0 0 643 0 0,-9 0-1 0 0,-7-9-513 0 0,-10-3 128 0 0,-16-14 2056 0 0,-9 1-1285 0 0,-4 16 257 0 0,5 18-514 0 0,3 12-257 0 0,5 9 0 0 0,8 4 0 0 0,-4 4 642 0 0,-9 4 129 0 0,-8 9 0 0 0,-12 0-771 0 0,-5 4-128 0 0,0 0 128 0 0,0 0 257 0 0,4 4 0 0 0,-4 5 257 0 0,-12-1 0 0 0,-5 5-386 0 0,-4-4-256 0 0,8 3-1 0 0,9 1 515 0 0,0 4 128 0 0,-9 9 0 0 0,-8-1 128 0 0,-8 1-642 0 0,3-1 0 0 0,14 1 386 0 0,3-1-129 0 0,1 5 257 0 0,-9-1 128 0 0,0 1-513 0 0,1 4-258 0 0,11 0 129 0 0,10 0 900 0 0,12 0-772 0 0,0-4-770 0 0,-4 3 770 0 0,-13 10 258 0 0,-9 8-515 0 0,-8 8 1029 0 0,5 9 642 0 0,12 4-771 0 0,8 0-2570 0 0,9-4 771 0 0,0-5 2184 0 0,-4 1 258 0 0,-4-1-1029 0 0,-5 1-128 0 0,0 0-257 0 0,9-5 386 0 0,9 5 899 0 0,7 3-643 0 0,5 5-642 0 0,4 9-771 0 0,5 4-1028 0 0,4-5 1928 0 0,8-4 1670 0 0,0-4-771 0 0,4-8-643 0 0,5-5-256 0 0,4-4 128 0 0,8 1-386 0 0,4 3 1 0 0,5 9 128 0 0,8 12 128 0 0,5 9 386 0 0,-1 4-385 0 0,5-4 642 0 0,0-4-386 0 0,-1-13-385 0 0,1-8 514 0 0,0-1-642 0 0,4-3 1413 0 0,0 3-386 0 0,4 1-256 0 0,9 4-515 0 0,8 8-1027 0 0,17 9 256 0 0,25 8 772 0 0,22 0 128 0 0,4-8-129 0 0,4-13 1 0 0,0-13 513 0 0,0-17-385 0 0,4-12-1670 0 0,5-21-1 0 0,20-30 900 0 0,-139 38-3597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5543 3471 8737 0 0,'-67'-29'-3855'0'0,"33"12"3855"0"0,-4 4 0 0 0,-5 5 771 0 0,-3 3 771 0 0,-13 10-385 0 0,-22 12-900 0 0,-12 12-1928 0 0,-9 5 1928 0 0,9 8 1928 0 0,13-4-1414 0 0,8 1-386 0 0,4-1-513 0 0,-8 0-900 0 0,4 4 899 0 0,0 0 386 0 0,8 5-642 0 0,5 8-386 0 0,8 4 128 0 0,9 5 129 0 0,8-1 1542 0 0,9-8 129 0 0,8-4-515 0 0,4-8-256 0 0,5-5-386 0 0,3-5-1028 0 0,5 1 0 0 0,5 4 1542 0 0,3 9-129 0 0,5 8 129 0 0,8 4-257 0 0,9 5 0 0 0,3-1-1156 0 0,1 1-1 0 0,4-5 1671 0 0,5-4-257 0 0,3-8-385 0 0,5-5-1 0 0,4-4-128 0 0,0-8 129 0 0,-4-1-643 0 0,-4 1 128 0 0,-5-5 643 0 0,0 1 257 0 0,1-5-257 0 0,-1 0-771 0 0,9 0-257 0 0,12 5 771 0 0,13 8 0 0 0,13 4-1285 0 0,5 4 2056 0 0,-1 0 514 0 0,-9-3-642 0 0,-7-6-1414 0 0,7 1-900 0 0,18 0 2314 0 0,8 0-643 0 0,4-4 0 0 0,-12-1 0 0 0,-5-3 0 0 0,5-1 257 0 0,16 0 128 0 0,9-3-385 0 0,0-10 0 0 0,-8 1 129 0 0,-5-4-258 0 0,9-1 386 0 0,4-4-385 0 0,9 0-1 0 0,-5 1 129 0 0,-8-1 0 0 0,12 0 257 0 0,9-4-257 0 0,0-4-257 0 0,-9 0 129 0 0,-20-5-1 0 0,-1-3 129 0 0,5-5-642 0 0,8-13-515 0 0,-5-8 1286 0 0,-16-17 1927 0 0,-21-4-900 0 0,-13-5-1156 0 0,-17 1-514 0 0,-8 8-128 0 0,-9 4 770 0 0,-4-4-385 0 0,-1-9-514 0 0,1-21 643 0 0,-4-12-1 0 0,-5-9 258 0 0,-8 13 513 0 0,-8 17-385 0 0,-9 17-257 0 0,-4 4-128 0 0,-9-9-515 0 0,-4-12 1928 0 0,-9-17-642 0 0,-3-13-900 0 0,-14-4-1028 0 0,-16 12 514 0 0,-17 10 1670 0 0,-17 11-513 0 0,-9 10-1157 0 0,-4 3 385 0 0,1-4 900 0 0,-18-8-771 0 0,-17-8 129 0 0,-17-5 128 0 0,-8 12-129 0 0,0 18 386 0 0,0 17-257 0 0,0 8 514 0 0,-13 13-514 0 0,9 12 0 0 0,-1 9-642 0 0,-12 9 385 0 0,-8 3 385 0 0,-1 1 129 0 0,1 0-385 0 0,-1-5-258 0 0,5 5 643 0 0,12 4-1156 0 0,174-17-6425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10027 1539 9251 0 0,'-17'60'-1927'0'0,"13"-26"770"0"0,-1 12 643 0 0,1 18 900 0 0,0 16 899 0 0,-5 13-129 0 0,-3 9-899 0 0,-5 8-771 0 0,0 17-128 0 0,-4 8 770 0 0,0 9 772 0 0,-1-4-515 0 0,1-4-642 0 0,-4 8-257 0 0,-5 8 386 0 0,1 0 642 0 0,-1-8-257 0 0,9-4 0 0 0,4-5-129 0 0,4-3-770 0 0,9-5 770 0 0,4-13 643 0 0,8 0-899 0 0,9 13-1 0 0,4 9 1 0 0,5-1 256 0 0,12-3 258 0 0,4-14-386 0 0,9 1-2442 0 0,4-1 2185 0 0,0 5 900 0 0,-4-9-1 0 0,-4-16-513 0 0,-5-18 642 0 0,0-16-643 0 0,5-1 1 0 0,8-4-258 0 0,21 9-128 0 0,17 4-1028 0 0,9 4 1928 0 0,-1 0 770 0 0,-7-12-1541 0 0,-1-13-1800 0 0,13-5 2828 0 0,12-8-772 0 0,1-8-513 0 0,-13-13 385 0 0,-18-13 1542 0 0,-7-16-2313 0 0,8-18 0 0 0,17-21 1028 0 0,8-21 0 0 0,-4-13-257 0 0,-21 5 0 0 0,-17-5-514 0 0,-17-12 1799 0 0,-8-13-900 0 0,-14-17-256 0 0,-11-9-129 0 0,-10-8-257 0 0,-8-12-386 0 0,-8-9 258 0 0,-13-26-1 0 0,-12-8 772 0 0,-14 4-515 0 0,-7 5 515 0 0,-10-5-772 0 0,-3 9 258 0 0,-1 12 128 0 0,5 5 0 0 0,8 25 385 0 0,5 13 1 0 0,-1 0-1 0 0,-4-1-899 0 0,-8 5-1156 0 0,-13 17 1670 0 0,-8 13 1413 0 0,-9 4-1798 0 0,0-5-386 0 0,4-3 899 0 0,5-1 1543 0 0,-5 9-2699 0 0,0 17 257 0 0,-8 12 1799 0 0,-4 18-1285 0 0,-5 12-386 0 0,-4 8 643 0 0,0 5 129 0 0,9 9-386 0 0,4 12 385 0 0,93 0-8094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10573 4663 4368 0 0,'-60'29'3598'0'0,"27"-8"-2313"0"0,-6 9-771 0 0,-3 8-642 0 0,0 13-1286 0 0,-5 17 772 0 0,5 12-1 0 0,0 13 1543 0 0,3 17-1414 0 0,1 13 771 0 0,0 0 514 0 0,0 0 128 0 0,4-5-513 0 0,0 9-643 0 0,-4 9 257 0 0,0 3 128 0 0,4-7 386 0 0,9-14-514 0 0,4-8-257 0 0,4 9 129 0 0,4 16 128 0 0,-4 1 128 0 0,0-1-256 0 0,0 1-258 0 0,0 8 386 0 0,5 4-128 0 0,-5 4 256 0 0,0 1-128 0 0,0 8 643 0 0,4-1-386 0 0,5 6-257 0 0,3-6 0 0 0,10 1-771 0 0,3 0 642 0 0,9 0 129 0 0,8-4 386 0 0,14-9-900 0 0,16 4 257 0 0,12 5 257 0 0,5-9-386 0 0,0-21 772 0 0,-4-17-515 0 0,-4-4 1543 0 0,3-4-2956 0 0,18 3 1542 0 0,12-11 0 0 0,13-18 0 0 0,-4-21-257 0 0,-13-21 514 0 0,-12-26-129 0 0,4-21-256 0 0,25-29-1 0 0,25-30-642 0 0,-4-12 771 0 0,-16-14 1028 0 0,-31-12-257 0 0,-16-17-385 0 0,-13-8-258 0 0,-4-22-770 0 0,-9-4 770 0 0,-4-8-256 0 0,-8-13-129 0 0,-5-17 257 0 0,-8-5 128 0 0,-4-3-256 0 0,-4-9 256 0 0,-9 0 129 0 0,-5 4-385 0 0,-12-16-258 0 0,-8-1 386 0 0,-5 9-128 0 0,-4 13 899 0 0,-4 8-1028 0 0,-8 8-900 0 0,-18 9 772 0 0,-16 4 899 0 0,-22-4-386 0 0,-16 9-513 0 0,-5 3 642 0 0,0 26-257 0 0,-4 34 257 0 0,-13 21-771 0 0,-8 30 385 0 0,13 21 1 0 0,12 34-772 0 0,-4 25 900 0 0,127-21-6938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11995 1674 8866 0 0,'-34'47'-2570'0'0,"9"4"2441"0"0,-18 37 643 0 0,-16 40 386 0 0,-9 28-386 0 0,5 18-643 0 0,8 4 129 0 0,13 8-385 0 0,12 4 770 0 0,9 5-256 0 0,4 0-515 0 0,8-5 1029 0 0,5 1-515 0 0,4-9-899 0 0,4-4 1157 0 0,1-13-129 0 0,3-4 385 0 0,5-5-513 0 0,-1-7 385 0 0,10-6-257 0 0,-1 1 257 0 0,4 0-1028 0 0,9 0-643 0 0,8-17 1543 0 0,13-8-1 0 0,13-1-642 0 0,13 9-385 0 0,3-4 385 0 0,1-4 257 0 0,-13-26 257 0 0,-13-21 385 0 0,0-13-256 0 0,5-12-258 0 0,12-9-256 0 0,9-9 256 0 0,4-7-513 0 0,-9-10 385 0 0,-8-12 0 0 0,4-8-257 0 0,13-18 385 0 0,26-33-128 0 0,20-38-514 0 0,1-26 0 0 0,-22-4 643 0 0,-29-4 1156 0 0,-18-5-771 0 0,-12-12-257 0 0,-4-17-771 0 0,-8-21-257 0 0,3-13 771 0 0,1-13-514 0 0,-5-21 771 0 0,-4 17-257 0 0,-8 5-257 0 0,-9-1 385 0 0,-21 30 1 0 0,-13 4-129 0 0,-12-17-386 0 0,-18-12 643 0 0,-12 8-128 0 0,-4 4-900 0 0,-17 22 771 0 0,-21 16 0 0 0,-22 9-514 0 0,-12 8 1156 0 0,0 21-256 0 0,-9 26-1029 0 0,0 34 386 0 0,-21 25 386 0 0,-12 38-643 0 0,-43 51 771 0 0,-47 60-1285 0 0,-4 67 1028 0 0,52 29-129 0 0,66 1 643 0 0,48 8-1542 0 0,101-220-4882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11314 4705 9894 0 0,'8'42'-1799'0'0,"5"13"1156"0"0,4 38 643 0 0,-5 34 0 0 0,-3 26-128 0 0,-9 20 642 0 0,-9 26 0 0 0,-12 26-771 0 0,-8 7 1670 0 0,-5 14-1670 0 0,0-5-899 0 0,9-12 1413 0 0,8 0-257 0 0,8-9-129 0 0,9-9 900 0 0,4 10-514 0 0,5-10-385 0 0,4-3 642 0 0,-1-5-129 0 0,1-8-128 0 0,4-9-514 0 0,0-4 129 0 0,4-4-129 0 0,4-13-129 0 0,5-4 1 0 0,12-9 513 0 0,18-16 258 0 0,7-26-129 0 0,10-21-386 0 0,3-17-128 0 0,-4-13 514 0 0,5-13-771 0 0,20-12 771 0 0,18-8-257 0 0,12-18 129 0 0,17-12-1 0 0,17-13-128 0 0,17-17-128 0 0,1-17-386 0 0,-23-21 128 0 0,-24-21 643 0 0,-9-21-385 0 0,-9-5 513 0 0,-3-8-2055 0 0,-5-25 1541 0 0,-17-13 386 0 0,-21-26 1671 0 0,-17-16-1543 0 0,-21-1-642 0 0,-13-12 771 0 0,-17-8-1413 0 0,-16 3-515 0 0,-35-24 772 0 0,-29-14 1541 0 0,-30 5-1284 0 0,-8-17 513 0 0,12 29 900 0 0,17 22-1799 0 0,-4 4 514 0 0,-16 8 771 0 0,-14 4-257 0 0,-8 14-1156 0 0,0 16 1413 0 0,0 17-900 0 0,-13 13 386 0 0,-12 25-385 0 0,-13 30 770 0 0,-9 46-642 0 0,-8 47 0 0 0,-47 47 386 0 0,-80 88-1800 0 0,-17 56 1543 0 0,68-1-643 0 0,63-16-257 0 0,195-174-2698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13115 1812 7709 0 0,'-17'93'-385'0'0,"-4"26"385"0"0,-13 50 385 0 0,0 30-1027 0 0,-8 25 642 0 0,-1 1 771 0 0,-3 3-1414 0 0,-9 9 515 0 0,0-8 1027 0 0,0-13 386 0 0,12-4-899 0 0,14-13-258 0 0,16-22 258 0 0,17-7-772 0 0,13 3-128 0 0,17 9 643 0 0,21 1-129 0 0,17-10 257 0 0,13-21-1414 0 0,-1-29 1157 0 0,5-13 1157 0 0,4-4-2956 0 0,13-4 2313 0 0,21-5-386 0 0,0-21 129 0 0,0-16-128 0 0,5-14-129 0 0,-1-12 771 0 0,9-4-1028 0 0,-1-5 257 0 0,-20-8 0 0 0,-9-4-129 0 0,4-9 643 0 0,9-8-771 0 0,8-26-771 0 0,5-33 900 0 0,-9-35 1284 0 0,-5-20-1927 0 0,1-22 1285 0 0,17-25-771 0 0,0-9-257 0 0,-18 9 386 0 0,-33 21 1156 0 0,-25 17-771 0 0,-13 4-129 0 0,-9 1-256 0 0,5-18-386 0 0,-1-21 514 0 0,1-17-129 0 0,-9-4 1 0 0,-13-17-386 0 0,-25 9 771 0 0,-21-5-257 0 0,-13 0 642 0 0,-12 9 1 0 0,-9 8-1157 0 0,-17 5-386 0 0,-30 7 643 0 0,-21 18 900 0 0,-16 17-1928 0 0,-22 17 1413 0 0,-13 4 1029 0 0,-8 17-1671 0 0,-21 25-129 0 0,4 34 1928 0 0,8 34-3983 0 0,-42 34 3983 0 0,-21 34-1157 0 0,-17 25 1 0 0,-8 21-515 0 0,33 5 772 0 0,22-5-900 0 0,33-13 128 0 0,52-29 386 0 0,33-34 386 0 0,106-38-7710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16542 1774 6296 0 0,'-51'51'1028'0'0,"17"-17"-257"0"0,-13 16-900 0 0,-8 22 258 0 0,-8 26-515 0 0,-5 25 1 0 0,5 12-643 0 0,3 9 2698 0 0,18-9-1027 0 0,8-3-515 0 0,13 3-256 0 0,13 1 128 0 0,8 3 257 0 0,8 18-1414 0 0,9 8 1671 0 0,17 17 386 0 0,8 13-386 0 0,13 0-514 0 0,9-5-900 0 0,12-12 1157 0 0,9-13-128 0 0,8-25-129 0 0,0-26-643 0 0,-4-8 1414 0 0,8-4-899 0 0,17 12-1029 0 0,14-4 1414 0 0,3-13 0 0 0,-4-16 0 0 0,-9-22-257 0 0,-3-17 386 0 0,3-8-129 0 0,-4-13-1028 0 0,-8-4 642 0 0,-13-8 258 0 0,-16-9-386 0 0,7-9 899 0 0,18-16-899 0 0,33-34-1156 0 0,18-34 1284 0 0,-18-22 1671 0 0,-33 5-899 0 0,-30 9-515 0 0,-17-5-385 0 0,-13-9 386 0 0,-12-12-258 0 0,-13 0-385 0 0,-9-4 900 0 0,-12-17-258 0 0,-13-21-1027 0 0,-21-39-1 0 0,-30-25 1157 0 0,-21 5-128 0 0,-16-9-643 0 0,-1-1 899 0 0,17 31 1 0 0,13 17 256 0 0,-9 3-1927 0 0,-12 9 386 0 0,-22 9 1284 0 0,-8 21 1 0 0,4 29 385 0 0,0 39-386 0 0,-4 25-256 0 0,-4 21-129 0 0,-4 17-257 0 0,-5 17-386 0 0,-21 30 643 0 0,-42 42 0 0 0,-34 42-1028 0 0,-13 51 1928 0 0,-4 30-1543 0 0,13 0 386 0 0,42-9-1285 0 0,46-25 643 0 0,153-161-3341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18524 1457 6938 0 0,'-68'51'771'0'0,"17"8"-2056"0"0,-25 26 2570 0 0,-22 25-771 0 0,-3 12-1413 0 0,4 5 385 0 0,-1 17 2184 0 0,5 17-1670 0 0,4 4-128 0 0,4 17 770 0 0,18 9 258 0 0,12 4-1157 0 0,17-1 899 0 0,12 5-642 0 0,18-12-899 0 0,12-10 642 0 0,13-3-514 0 0,17 0 771 0 0,12 8 128 0 0,18-4 1 0 0,12-13 128 0 0,4-26-129 0 0,-3-29-642 0 0,-5-16 1542 0 0,8-6-1927 0 0,17-3-1 0 0,22-9 900 0 0,12-12 386 0 0,5-18-1 0 0,-1-24-1027 0 0,-4-22 256 0 0,13-26 386 0 0,9-20 900 0 0,-18-14-772 0 0,-12-12-642 0 0,-4-21 257 0 0,8-34 257 0 0,4-29 0 0 0,-17-31-1156 0 0,-29-7 1670 0 0,-34 7-514 0 0,-30-12-129 0 0,-25-12 772 0 0,-34-14-258 0 0,-34-37-1156 0 0,-17-9 1414 0 0,-9 17-772 0 0,5-13 1800 0 0,0 17-2699 0 0,-17 26-771 0 0,-13 21 1670 0 0,-12 42 515 0 0,-5 51-258 0 0,-4 46 1157 0 0,-8 43-3084 0 0,-35 46 2570 0 0,-54 47-2313 0 0,-51 30-257 0 0,-30 4 0 0 0,322-106-256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19613 1591 8609 0 0,'-68'42'-643'0'0,"13"9"-385"0"0,-25 25 1157 0 0,-30 43-386 0 0,-13 29 128 0 0,-8 38-385 0 0,12 22 2313 0 0,22 8-2056 0 0,21 17 771 0 0,16-9 0 0 0,22 13-1285 0 0,21 9 1542 0 0,26-18-642 0 0,20 9-772 0 0,31-4-256 0 0,20-13 1284 0 0,13-25-256 0 0,13-34-386 0 0,17-21 128 0 0,8-26 1029 0 0,13-21-386 0 0,8-21-771 0 0,5-25 385 0 0,-13-30-128 0 0,-4-26 129 0 0,4-21-129 0 0,4-12-514 0 0,0-9 1542 0 0,-4-8-2185 0 0,-13-13 515 0 0,-25-25 2055 0 0,-21-22-642 0 0,-22-21-771 0 0,-12-33 0 0 0,-13-9-771 0 0,-8-21 1414 0 0,-13-39-772 0 0,-9 5-513 0 0,-8-29 1541 0 0,-8-10-1413 0 0,-9 10 514 0 0,-21-22-385 0 0,-26 34-1286 0 0,-33 34 1671 0 0,-22 25 900 0 0,1 47-900 0 0,-9 21-129 0 0,-13 21 643 0 0,-12 21-514 0 0,-9 43-899 0 0,-4 42 513 0 0,-30 46 258 0 0,-46 69-258 0 0,-22 62 643 0 0,9 52-1028 0 0,34 0-514 0 0,34-35 643 0 0,186-194-3598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5489 4895 5910 0 0,'-29'-55'1028'0'0,"-1"30"-642"0"0,-12 3-515 0 0,-22 6 643 0 0,-16 11-771 0 0,-22 14-385 0 0,-16 16-386 0 0,-14 18 1285 0 0,-3 16 385 0 0,-1 13 386 0 0,9 4-257 0 0,13 0-771 0 0,13 13-257 0 0,12 13-257 0 0,17 4 900 0 0,12-1 385 0 0,18-11 128 0 0,12-14-385 0 0,13-8-642 0 0,9 8-129 0 0,8 9 128 0 0,13 17 129 0 0,8 4 386 0 0,8-4-129 0 0,5-9-2442 0 0,0-3 1928 0 0,9 3 1414 0 0,3 0-515 0 0,5-4-1027 0 0,8-8-900 0 0,9-4 2313 0 0,21-9 0 0 0,8-9-1671 0 0,5-8 643 0 0,-5-4-128 0 0,1-9-129 0 0,7 1 899 0 0,18 7-2184 0 0,8 1 1542 0 0,5 0 1028 0 0,-5 0-1028 0 0,0-9-514 0 0,5-8 514 0 0,8-13 129 0 0,13-8-386 0 0,8-17 642 0 0,13-9-256 0 0,12-8-643 0 0,22-9 771 0 0,-5-4-129 0 0,-21 5 515 0 0,-12-1-515 0 0,-5 5-128 0 0,-8 3-771 0 0,0 5 771 0 0,-4 1 0 0 0,-9-1 0 0 0,0 0 1028 0 0,5-9-1285 0 0,-1-8-385 0 0,-12-8 128 0 0,-26-9 1670 0 0,-12-8-1413 0 0,-13-9-128 0 0,-5-4 770 0 0,-12 5-128 0 0,-12-5-257 0 0,-14-5-128 0 0,-12-16-129 0 0,-21-13 128 0 0,-18-16 129 0 0,-20-22 0 0 0,-17-13-128 0 0,-9-8-129 0 0,0 0 1156 0 0,-8 12-1670 0 0,-17 18 900 0 0,-26 8-258 0 0,-25 0-642 0 0,-17 0 643 0 0,-17-4 770 0 0,-4 21-770 0 0,-4 25-258 0 0,-13 21 1157 0 0,-9 18-642 0 0,-12 8-1 0 0,-30 17 129 0 0,-25 12-899 0 0,-26 18 385 0 0,-46 24-514 0 0,-22 39 771 0 0,-3 34-514 0 0,8 34 257 0 0,-22 29-386 0 0,35-16-770 0 0,33-26 385 0 0,301-127-2955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21479 1420 6553 0 0,'-72'13'-386'0'0,"0"4"-256"0"0,-13 8 2441 0 0,-4 9-514 0 0,4 8-900 0 0,1 9-899 0 0,-5 17-257 0 0,-9 25 1799 0 0,-7 30-1285 0 0,3 25-385 0 0,5 30-258 0 0,12 21 2571 0 0,13 25-2057 0 0,17 22 1029 0 0,13 3-643 0 0,20 27-129 0 0,18-1 643 0 0,25 30-899 0 0,26 16 256 0 0,16-28 129 0 0,14-6 514 0 0,20-41-1542 0 0,26-39 1285 0 0,8-33-385 0 0,9-39 128 0 0,-5-33-257 0 0,5-26 771 0 0,4-29-514 0 0,-9-30-129 0 0,5-26 1 0 0,12-25 128 0 0,22-37-386 0 0,4-40 129 0 0,-21-24 771 0 0,-43-13 1028 0 0,-38-13-1670 0 0,-25-4-386 0 0,-17-17 899 0 0,-13-47 129 0 0,-17-8-899 0 0,-12-38 642 0 0,-18-34-1799 0 0,-25-5 0 0 0,-29-7 1413 0 0,-17 46 1286 0 0,-9 37-1543 0 0,13 44 643 0 0,16 41 1028 0 0,5 22-771 0 0,-21 13-1799 0 0,-21 24 900 0 0,-21 31 128 0 0,-35 29 128 0 0,-20 38 1286 0 0,-60 51-3213 0 0,-68 60 1542 0 0,-29 54 385 0 0,-4 26-385 0 0,351-195-4882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16434 4035 10151 0 0,'-21'76'-1285'0'0,"-9"34"1156"0"0,-16 76-385 0 0,-18 68 771 0 0,-8 43 129 0 0,5 33 256 0 0,3 34-385 0 0,17 0 257 0 0,18 0-1156 0 0,16-8 899 0 0,13-13-257 0 0,13-4 0 0 0,16-18 257 0 0,18-20-2185 0 0,33-60 2442 0 0,26-33-514 0 0,17-56 257 0 0,13-42-385 0 0,12-34-515 0 0,4-29 772 0 0,1-26-258 0 0,20-21 386 0 0,18-17 0 0 0,8-29-385 0 0,8-39-1 0 0,-16-34 1 0 0,-9-25-129 0 0,-9-33-129 0 0,-24-14 772 0 0,-44 1 1156 0 0,-41-26-643 0 0,-26-9-1541 0 0,-21-24 642 0 0,-17-22-1028 0 0,-17-13-514 0 0,-21-34 1542 0 0,-34 18 899 0 0,-21-1-1541 0 0,-9 13 1027 0 0,5 47-385 0 0,8 12 643 0 0,-9 18-1928 0 0,-20 20 1028 0 0,-22 30 514 0 0,-12 43 514 0 0,-18 37-514 0 0,-12 35-257 0 0,-29 20 0 0 0,-35 35-1285 0 0,-29 33 899 0 0,4 47 129 0 0,38 68-771 0 0,55 59 1414 0 0,178-216-6168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17914 3870 6167 0 0,'-64'38'2185'0'0,"26"0"-2185"0"0,-13 34-514 0 0,-8 46 257 0 0,-5 64 1670 0 0,1 64-1927 0 0,-1 76 386 0 0,14 33 256 0 0,11 18-385 0 0,18-13 900 0 0,17-5-515 0 0,17-8 515 0 0,12-12-386 0 0,13-13-2056 0 0,26-43 2441 0 0,29-46-1156 0 0,25-30 0 0 0,10-33 1285 0 0,3-22-1542 0 0,8-21 900 0 0,10-30 256 0 0,-1-38-128 0 0,-4-33-771 0 0,-9-39 257 0 0,13-34 514 0 0,13-33-642 0 0,-21-30 1156 0 0,-30-26 771 0 0,-38-16-1542 0 0,-25-30 642 0 0,-22-38-899 0 0,-12-13-771 0 0,-13-38 900 0 0,-17-21-1286 0 0,-17-17 900 0 0,-25-13 900 0 0,-26 22-258 0 0,-12-14-128 0 0,-9 22 386 0 0,8 8 770 0 0,5 14-2055 0 0,-4 45-772 0 0,-9 26 1671 0 0,-4 34 1285 0 0,0 42-1670 0 0,0 39 899 0 0,0 41-1799 0 0,-34 52 128 0 0,-68 63 900 0 0,-50 72-385 0 0,262-144-4112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19659 3852 6039 0 0,'-51'13'0'0'0,"13"-1"385"0"0,-5 5 1 0 0,1 0-258 0 0,4 0 1 0 0,4 0 385 0 0,-4 0 0 0 0,0 8-129 0 0,-13 18-385 0 0,-8 20-642 0 0,0 26 2184 0 0,-5 30-1285 0 0,5 29-257 0 0,4 34-514 0 0,8 30-771 0 0,5 25 1670 0 0,12 21-1927 0 0,9 13 1414 0 0,13 13 385 0 0,3 8-257 0 0,5-4 1542 0 0,9-5-1671 0 0,8-29 1029 0 0,12-21-386 0 0,9-25-643 0 0,13-14-1156 0 0,25-16 1157 0 0,26-17 128 0 0,12-30-129 0 0,5-29 386 0 0,-5-22-385 0 0,1-20-643 0 0,3-22 385 0 0,1-17 772 0 0,-13-17 1156 0 0,-13-17-1414 0 0,-4-16-770 0 0,0-26-1 0 0,8-38 515 0 0,9-34-1 0 0,0-39-128 0 0,-5-37 1028 0 0,-12-8-1028 0 0,-17-22 900 0 0,-13-26 256 0 0,-16 22-385 0 0,-9-8 257 0 0,-13 12-899 0 0,-9 30-515 0 0,-12 12 643 0 0,-8-8-771 0 0,-26-8-1156 0 0,-38-47 1798 0 0,-42-30 386 0 0,-26 9-514 0 0,-21-9 643 0 0,5 34-515 0 0,-1 56 258 0 0,0 50 128 0 0,-8 59 0 0 0,-4 55-257 0 0,-26 52-771 0 0,-42 58 385 0 0,4 77 258 0 0,34 50 128 0 0,199-207-6553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20528 3726 7324 0 0,'-47'29'-257'0'0,"13"43"-129"0"0,-8 60 1157 0 0,-5 58-128 0 0,5 47-1029 0 0,0 47 772 0 0,3 16-129 0 0,1 26-257 0 0,4-4 257 0 0,13 8-129 0 0,9-8 258 0 0,7-4-386 0 0,18-18 385 0 0,12-12-899 0 0,22-4 129 0 0,8-39-258 0 0,9-29 1543 0 0,8-25-900 0 0,21-9-1157 0 0,25-4 1800 0 0,18-18-515 0 0,8-33 258 0 0,12-29-515 0 0,1-22-513 0 0,0-25 513 0 0,-1-22 1 0 0,1-20 385 0 0,4-22-129 0 0,17-29-128 0 0,12-43 129 0 0,-4-46-129 0 0,1-47-129 0 0,-9-50-128 0 0,-18-10 900 0 0,-45-16 899 0 0,-47-8-2185 0 0,-35-1 643 0 0,-20-7-514 0 0,-17 20-1542 0 0,-26-25 2313 0 0,-38-1 386 0 0,-29 5-515 0 0,-21-16-513 0 0,-9 28 770 0 0,0 14-1284 0 0,-22-14 899 0 0,-12 39 128 0 0,-21 30-385 0 0,-21 37 643 0 0,-17 43-258 0 0,-26 34-513 0 0,-41 25 128 0 0,16 34 257 0 0,33 34-257 0 0,238-17-6296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6013 4995 8994 0 0,'-47'0'-2827'0'0,"18"-5"3727"0"0,-14-3-386 0 0,-16 4-643 0 0,-13-1-385 0 0,0 5 1542 0 0,-8 5-385 0 0,-9 3-515 0 0,-17 9 129 0 0,-17 8 0 0 0,-8 14-899 0 0,0-1 256 0 0,16 8-513 0 0,14 5-258 0 0,3 8 1671 0 0,5 9 771 0 0,0 12-642 0 0,0 9-643 0 0,8 5-900 0 0,5 7 1029 0 0,8 18-1 0 0,8 3-128 0 0,13-3 771 0 0,9-13 257 0 0,8-26-257 0 0,13-12-771 0 0,8-13-257 0 0,13-4-128 0 0,9 4-129 0 0,12 17-1542 0 0,13 17 2184 0 0,12 4-128 0 0,5-4 129 0 0,8-9 1156 0 0,13-8-643 0 0,13-4-128 0 0,17-9-2056 0 0,16-4 1285 0 0,14 0 1028 0 0,3-4-1156 0 0,13-4 385 0 0,9-9 128 0 0,12-4-642 0 0,9-5 1028 0 0,4-8-385 0 0,4-4-515 0 0,18 5-128 0 0,-1-6 1285 0 0,-8 6-642 0 0,4-1-1414 0 0,0 0 899 0 0,-9 0 772 0 0,-8-4-258 0 0,13 0-128 0 0,0 0 386 0 0,-9-4 128 0 0,9-9-643 0 0,-1-13-1413 0 0,1-12 2185 0 0,0-17-772 0 0,0-13 1157 0 0,-9-8-1285 0 0,-8-4 771 0 0,-5 3-128 0 0,-29 5-129 0 0,-34 13-514 0 0,-8-5 514 0 0,-5-3-514 0 0,-3-18-129 0 0,-10-21 258 0 0,-29-4 256 0 0,-34 8 1 0 0,-25 0-1 0 0,-25-25-385 0 0,-26-38 257 0 0,-22-21 129 0 0,-20-1-1 0 0,-26 22 129 0 0,-17 9-899 0 0,-25 3 385 0 0,-25 1 128 0 0,-1 8 772 0 0,-8 21-386 0 0,-29 21-129 0 0,8 17-256 0 0,-13 13 256 0 0,-30 5-513 0 0,22 3-386 0 0,-26 5 899 0 0,0 8 900 0 0,-8 8-2955 0 0,-13 14 2569 0 0,22 7-1027 0 0,-10 10 1284 0 0,10 7-1284 0 0,-1 18 899 0 0,13 25-1671 0 0,25 34 129 0 0,229-89-5396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5318 6778 5910 0 0,'-72'-47'-771'0'0,"17"13"771"0"0,-21-4 514 0 0,-9 4 900 0 0,9 9 128 0 0,12 8-514 0 0,13 8-771 0 0,9 5-257 0 0,8 4-514 0 0,4 4-386 0 0,-3 9-128 0 0,-10 4 257 0 0,-3 8 771 0 0,-5 14 1157 0 0,-8 7-1 0 0,-5 9-513 0 0,5 9-900 0 0,4 8-386 0 0,8 4 1 0 0,9-4 128 0 0,8 0 514 0 0,9 0 128 0 0,9 0 1 0 0,3 0 513 0 0,9-5-385 0 0,9 1-385 0 0,3 4 256 0 0,9 0 129 0 0,5 4-385 0 0,4 5-1 0 0,8 3-385 0 0,8 10 386 0 0,9 11 642 0 0,9-3 385 0 0,3-9-385 0 0,-3-12-899 0 0,4-14-1 0 0,-1-3 1 0 0,10 4 642 0 0,7 4-900 0 0,18 4 515 0 0,17 4-386 0 0,3 1 1285 0 0,1-5-1414 0 0,0-8 772 0 0,4-13 1413 0 0,4-9-1671 0 0,-4-8-128 0 0,4-8 257 0 0,9-5 0 0 0,4-4 257 0 0,8-4-385 0 0,1-4 128 0 0,4-4-129 0 0,-1-1 129 0 0,5 0 0 0 0,-4-3 0 0 0,-1-5 0 0 0,14 0 0 0 0,-1-5 0 0 0,13-3-128 0 0,13-5 128 0 0,-5-12-643 0 0,5-22 258 0 0,-4-25 770 0 0,-18-29 1 0 0,-8-5-386 0 0,-12 0 257 0 0,-18 13-386 0 0,-33 13-385 0 0,-26-5 1542 0 0,-21-8-514 0 0,-17-5 0 0 0,-17 5-899 0 0,-12 13-258 0 0,-13 4-513 0 0,-22-13 1156 0 0,-29-21 128 0 0,-38-26 258 0 0,-17 1-386 0 0,0 12 385 0 0,-4 25-128 0 0,-13 18-128 0 0,-22 8-772 0 0,-24 0 515 0 0,-26 0-129 0 0,-9 0-257 0 0,-33 0 514 0 0,-21 9 1413 0 0,-14 12-2184 0 0,-16 9 771 0 0,-4 12 0 0 0,-17 9-128 0 0,-1 4 513 0 0,1 0-513 0 0,4 0 642 0 0,8 0-1157 0 0,5 4 1029 0 0,21 9-1414 0 0,12 21-771 0 0,13 34 385 0 0,250-51-3468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13215 5363 5653 0 0,'-13'-51'-3726'0'0,"13"51"1799"0"0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7T19:52:17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13105 5030 7838 0 0,'-9'68'1542'0'0,"1"4"-2827"0"0,-5 34 771 0 0,-4 29 257 0 0,-4 26 2056 0 0,0 13-1671 0 0,0 12-128 0 0,4 13 0 0 0,4 0 129 0 0,5 4-258 0 0,3 17-385 0 0,5 0 771 0 0,5-8-385 0 0,-1 4-129 0 0,0-4 642 0 0,5-13-385 0 0,-1 0-642 0 0,5 8-643 0 0,4-8 1799 0 0,0-9 514 0 0,4 9-386 0 0,4-4-256 0 0,1 0-1 0 0,-1-9 1 0 0,5-4-515 0 0,-1-12-1156 0 0,9-10 1028 0 0,22-7 257 0 0,20-22 386 0 0,17-29-515 0 0,1-26 129 0 0,-5-13 0 0 0,-8-16-128 0 0,8-13 256 0 0,13-13-385 0 0,12-12 257 0 0,-4-5 257 0 0,-12-13 0 0 0,-5-12-257 0 0,14-21-1028 0 0,20-39 129 0 0,9-37 899 0 0,-18-22 0 0 0,-20-33 1028 0 0,-26-18-514 0 0,-25-33 0 0 0,-13-43-257 0 0,-8-13-129 0 0,-13-20 515 0 0,-9 12-515 0 0,-8-4 129 0 0,-8 8-899 0 0,-14 1-1 0 0,-24-10-899 0 0,-35 22 386 0 0,-29-8 1156 0 0,-17 12 1670 0 0,9 39-1670 0 0,-5 20 0 0 0,-12 22 0 0 0,-9 17-128 0 0,-13 12 128 0 0,0 26 257 0 0,1 25 0 0 0,3 34-129 0 0,13 34-770 0 0,22 38-1 0 0,-18 59 643 0 0,-37 119 0 0 0,-22 169-385 0 0,17 132 770 0 0,178-479-8094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5612 6460 8223 0 0,'-84'59'1285'0'0,"7"-4"-3084"0"0,-37 21 1671 0 0,-26 22-258 0 0,-12 7-1541 0 0,0 1 3597 0 0,-9 4-770 0 0,-5 0-1029 0 0,-3 22-385 0 0,8 12 1285 0 0,17 4-899 0 0,22-13 385 0 0,20-12 128 0 0,26-17-256 0 0,21-9-643 0 0,21 1 128 0 0,13-9 643 0 0,12-5 257 0 0,13-8 129 0 0,13 9 128 0 0,21 21-2442 0 0,30 21 2314 0 0,38 13-515 0 0,21-13 386 0 0,17-22-257 0 0,17-28 0 0 0,12-14 0 0 0,18-12-257 0 0,25-4-642 0 0,4-1 385 0 0,13 1-129 0 0,17 8 515 0 0,-9 0 385 0 0,17-4-1799 0 0,1-9 771 0 0,-31-12 1285 0 0,5-9-386 0 0,-9-4-1284 0 0,-25-5 1413 0 0,0-7-257 0 0,-8-10-1542 0 0,-5-12 1285 0 0,-8-12 128 0 0,-9-18 2057 0 0,-12-8-2828 0 0,-13 0 1671 0 0,0 0-1156 0 0,-17 4-258 0 0,-17-8-642 0 0,-21-13 2185 0 0,-13-17-900 0 0,-8-12-514 0 0,0-1 128 0 0,4-4 258 0 0,8-8-1 0 0,5-13-899 0 0,-1-17 386 0 0,-7 4 128 0 0,-22 17 257 0 0,-17 18-257 0 0,-13 3 514 0 0,-12-8-386 0 0,-13 0 515 0 0,-17-5-129 0 0,-25 1 257 0 0,-22-4-643 0 0,-16-5-256 0 0,-5-8 128 0 0,5-1 1028 0 0,-1 10-1285 0 0,-20 20 385 0 0,-22 13 386 0 0,-17 17-257 0 0,-17 9-128 0 0,-8 8-129 0 0,-8 4-643 0 0,-14 8 772 0 0,-20 1 513 0 0,-5 0 386 0 0,-4 4-1799 0 0,-25 8 2056 0 0,8 9-771 0 0,-21 17-1156 0 0,-17 12 2055 0 0,-34 22-3340 0 0,-33 16 2184 0 0,-5 14 257 0 0,4 7-1285 0 0,9-3 899 0 0,63-1-513 0 0,68-3-129 0 0,199-60-4240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10027 1539 9251 0 0,'-17'60'-1927'0'0,"13"-26"770"0"0,-1 12 643 0 0,1 18 900 0 0,0 16 899 0 0,-5 13-129 0 0,-3 9-899 0 0,-5 8-771 0 0,0 17-128 0 0,-4 8 770 0 0,0 9 772 0 0,-1-4-515 0 0,1-4-642 0 0,-4 8-257 0 0,-5 8 386 0 0,1 0 642 0 0,-1-8-257 0 0,9-4 0 0 0,4-5-129 0 0,4-3-770 0 0,9-5 770 0 0,4-13 643 0 0,8 0-899 0 0,9 13-1 0 0,4 9 1 0 0,5-1 256 0 0,12-3 258 0 0,4-14-386 0 0,9 1-2442 0 0,4-1 2185 0 0,0 5 900 0 0,-4-9-1 0 0,-4-16-513 0 0,-5-18 642 0 0,0-16-643 0 0,5-1 1 0 0,8-4-258 0 0,21 9-128 0 0,17 4-1028 0 0,9 4 1928 0 0,-1 0 770 0 0,-7-12-1541 0 0,-1-13-1800 0 0,13-5 2828 0 0,12-8-772 0 0,1-8-513 0 0,-13-13 385 0 0,-18-13 1542 0 0,-7-16-2313 0 0,8-18 0 0 0,17-21 1028 0 0,8-21 0 0 0,-4-13-257 0 0,-21 5 0 0 0,-17-5-514 0 0,-17-12 1799 0 0,-8-13-900 0 0,-14-17-256 0 0,-11-9-129 0 0,-10-8-257 0 0,-8-12-386 0 0,-8-9 258 0 0,-13-26-1 0 0,-12-8 772 0 0,-14 4-515 0 0,-7 5 515 0 0,-10-5-772 0 0,-3 9 258 0 0,-1 12 128 0 0,5 5 0 0 0,8 25 385 0 0,5 13 1 0 0,-1 0-1 0 0,-4-1-899 0 0,-8 5-1156 0 0,-13 17 1670 0 0,-8 13 1413 0 0,-9 4-1798 0 0,0-5-386 0 0,4-3 899 0 0,5-1 1543 0 0,-5 9-2699 0 0,0 17 257 0 0,-8 12 1799 0 0,-4 18-1285 0 0,-5 12-386 0 0,-4 8 643 0 0,0 5 129 0 0,9 9-386 0 0,4 12 385 0 0,93 0-8094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10573 4663 4368 0 0,'-60'29'3598'0'0,"27"-8"-2313"0"0,-6 9-771 0 0,-3 8-642 0 0,0 13-1286 0 0,-5 17 772 0 0,5 12-1 0 0,0 13 1543 0 0,3 17-1414 0 0,1 13 771 0 0,0 0 514 0 0,0 0 128 0 0,4-5-513 0 0,0 9-643 0 0,-4 9 257 0 0,0 3 128 0 0,4-7 386 0 0,9-14-514 0 0,4-8-257 0 0,4 9 129 0 0,4 16 128 0 0,-4 1 128 0 0,0-1-256 0 0,0 1-258 0 0,0 8 386 0 0,5 4-128 0 0,-5 4 256 0 0,0 1-128 0 0,0 8 643 0 0,4-1-386 0 0,5 6-257 0 0,3-6 0 0 0,10 1-771 0 0,3 0 642 0 0,9 0 129 0 0,8-4 386 0 0,14-9-900 0 0,16 4 257 0 0,12 5 257 0 0,5-9-386 0 0,0-21 772 0 0,-4-17-515 0 0,-4-4 1543 0 0,3-4-2956 0 0,18 3 1542 0 0,12-11 0 0 0,13-18 0 0 0,-4-21-257 0 0,-13-21 514 0 0,-12-26-129 0 0,4-21-256 0 0,25-29-1 0 0,25-30-642 0 0,-4-12 771 0 0,-16-14 1028 0 0,-31-12-257 0 0,-16-17-385 0 0,-13-8-258 0 0,-4-22-770 0 0,-9-4 770 0 0,-4-8-256 0 0,-8-13-129 0 0,-5-17 257 0 0,-8-5 128 0 0,-4-3-256 0 0,-4-9 256 0 0,-9 0 129 0 0,-5 4-385 0 0,-12-16-258 0 0,-8-1 386 0 0,-5 9-128 0 0,-4 13 899 0 0,-4 8-1028 0 0,-8 8-900 0 0,-18 9 772 0 0,-16 4 899 0 0,-22-4-386 0 0,-16 9-513 0 0,-5 3 642 0 0,0 26-257 0 0,-4 34 257 0 0,-13 21-771 0 0,-8 30 385 0 0,13 21 1 0 0,12 34-772 0 0,-4 25 900 0 0,127-21-6938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11995 1674 8866 0 0,'-34'47'-2570'0'0,"9"4"2441"0"0,-18 37 643 0 0,-16 40 386 0 0,-9 28-386 0 0,5 18-643 0 0,8 4 129 0 0,13 8-385 0 0,12 4 770 0 0,9 5-256 0 0,4 0-515 0 0,8-5 1029 0 0,5 1-515 0 0,4-9-899 0 0,4-4 1157 0 0,1-13-129 0 0,3-4 385 0 0,5-5-513 0 0,-1-7 385 0 0,10-6-257 0 0,-1 1 257 0 0,4 0-1028 0 0,9 0-643 0 0,8-17 1543 0 0,13-8-1 0 0,13-1-642 0 0,13 9-385 0 0,3-4 385 0 0,1-4 257 0 0,-13-26 257 0 0,-13-21 385 0 0,0-13-256 0 0,5-12-258 0 0,12-9-256 0 0,9-9 256 0 0,4-7-513 0 0,-9-10 385 0 0,-8-12 0 0 0,4-8-257 0 0,13-18 385 0 0,26-33-128 0 0,20-38-514 0 0,1-26 0 0 0,-22-4 643 0 0,-29-4 1156 0 0,-18-5-771 0 0,-12-12-257 0 0,-4-17-771 0 0,-8-21-257 0 0,3-13 771 0 0,1-13-514 0 0,-5-21 771 0 0,-4 17-257 0 0,-8 5-257 0 0,-9-1 385 0 0,-21 30 1 0 0,-13 4-129 0 0,-12-17-386 0 0,-18-12 643 0 0,-12 8-128 0 0,-4 4-900 0 0,-17 22 771 0 0,-21 16 0 0 0,-22 9-514 0 0,-12 8 1156 0 0,0 21-256 0 0,-9 26-1029 0 0,0 34 386 0 0,-21 25 386 0 0,-12 38-643 0 0,-43 51 771 0 0,-47 60-1285 0 0,-4 67 1028 0 0,52 29-129 0 0,66 1 643 0 0,48 8-1542 0 0,101-220-4882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11314 4705 9894 0 0,'8'42'-1799'0'0,"5"13"1156"0"0,4 38 643 0 0,-5 34 0 0 0,-3 26-128 0 0,-9 20 642 0 0,-9 26 0 0 0,-12 26-771 0 0,-8 7 1670 0 0,-5 14-1670 0 0,0-5-899 0 0,9-12 1413 0 0,8 0-257 0 0,8-9-129 0 0,9-9 900 0 0,4 10-514 0 0,5-10-385 0 0,4-3 642 0 0,-1-5-129 0 0,1-8-128 0 0,4-9-514 0 0,0-4 129 0 0,4-4-129 0 0,4-13-129 0 0,5-4 1 0 0,12-9 513 0 0,18-16 258 0 0,7-26-129 0 0,10-21-386 0 0,3-17-128 0 0,-4-13 514 0 0,5-13-771 0 0,20-12 771 0 0,18-8-257 0 0,12-18 129 0 0,17-12-1 0 0,17-13-128 0 0,17-17-128 0 0,1-17-386 0 0,-23-21 128 0 0,-24-21 643 0 0,-9-21-385 0 0,-9-5 513 0 0,-3-8-2055 0 0,-5-25 1541 0 0,-17-13 386 0 0,-21-26 1671 0 0,-17-16-1543 0 0,-21-1-642 0 0,-13-12 771 0 0,-17-8-1413 0 0,-16 3-515 0 0,-35-24 772 0 0,-29-14 1541 0 0,-30 5-1284 0 0,-8-17 513 0 0,12 29 900 0 0,17 22-1799 0 0,-4 4 514 0 0,-16 8 771 0 0,-14 4-257 0 0,-8 14-1156 0 0,0 16 1413 0 0,0 17-900 0 0,-13 13 386 0 0,-12 25-385 0 0,-13 30 770 0 0,-9 46-642 0 0,-8 47 0 0 0,-47 47 386 0 0,-80 88-1800 0 0,-17 56 1543 0 0,68-1-643 0 0,63-16-257 0 0,195-174-2698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3T20:27:36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13115 1812 7709 0 0,'-17'93'-385'0'0,"-4"26"385"0"0,-13 50 385 0 0,0 30-1027 0 0,-8 25 642 0 0,-1 1 771 0 0,-3 3-1414 0 0,-9 9 515 0 0,0-8 1027 0 0,0-13 386 0 0,12-4-899 0 0,14-13-258 0 0,16-22 258 0 0,17-7-772 0 0,13 3-128 0 0,17 9 643 0 0,21 1-129 0 0,17-10 257 0 0,13-21-1414 0 0,-1-29 1157 0 0,5-13 1157 0 0,4-4-2956 0 0,13-4 2313 0 0,21-5-386 0 0,0-21 129 0 0,0-16-128 0 0,5-14-129 0 0,-1-12 771 0 0,9-4-1028 0 0,-1-5 257 0 0,-20-8 0 0 0,-9-4-129 0 0,4-9 643 0 0,9-8-771 0 0,8-26-771 0 0,5-33 900 0 0,-9-35 1284 0 0,-5-20-1927 0 0,1-22 1285 0 0,17-25-771 0 0,0-9-257 0 0,-18 9 386 0 0,-33 21 1156 0 0,-25 17-771 0 0,-13 4-129 0 0,-9 1-256 0 0,5-18-386 0 0,-1-21 514 0 0,1-17-129 0 0,-9-4 1 0 0,-13-17-386 0 0,-25 9 771 0 0,-21-5-257 0 0,-13 0 642 0 0,-12 9 1 0 0,-9 8-1157 0 0,-17 5-386 0 0,-30 7 643 0 0,-21 18 900 0 0,-16 17-1928 0 0,-22 17 1413 0 0,-13 4 1029 0 0,-8 17-1671 0 0,-21 25-129 0 0,4 34 1928 0 0,8 34-3983 0 0,-42 34 3983 0 0,-21 34-1157 0 0,-17 25 1 0 0,-8 21-515 0 0,33 5 772 0 0,22-5-900 0 0,33-13 128 0 0,52-29 386 0 0,33-34 386 0 0,106-38-7710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4/27/2020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6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4/27/2020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4/27/2020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4/27/2020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Division_Sign.svg" TargetMode="External"/><Relationship Id="rId11" Type="http://schemas.openxmlformats.org/officeDocument/2006/relationships/image" Target="../media/image68.png"/><Relationship Id="rId5" Type="http://schemas.openxmlformats.org/officeDocument/2006/relationships/image" Target="../media/image8.png"/><Relationship Id="rId10" Type="http://schemas.openxmlformats.org/officeDocument/2006/relationships/image" Target="../media/image67.svg"/><Relationship Id="rId4" Type="http://schemas.openxmlformats.org/officeDocument/2006/relationships/image" Target="../media/image63.sv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vision_Sig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openxmlformats.org/officeDocument/2006/relationships/customXml" Target="../ink/ink16.xml"/><Relationship Id="rId21" Type="http://schemas.openxmlformats.org/officeDocument/2006/relationships/customXml" Target="../ink/ink7.xml"/><Relationship Id="rId34" Type="http://schemas.openxmlformats.org/officeDocument/2006/relationships/image" Target="../media/image27.png"/><Relationship Id="rId42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9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customXml" Target="../ink/ink2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openxmlformats.org/officeDocument/2006/relationships/customXml" Target="../ink/ink15.xml"/><Relationship Id="rId40" Type="http://schemas.openxmlformats.org/officeDocument/2006/relationships/image" Target="../media/image30.png"/><Relationship Id="rId45" Type="http://schemas.openxmlformats.org/officeDocument/2006/relationships/customXml" Target="../ink/ink19.xml"/><Relationship Id="rId5" Type="http://schemas.openxmlformats.org/officeDocument/2006/relationships/image" Target="../media/image11.png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customXml" Target="../ink/ink6.xml"/><Relationship Id="rId31" Type="http://schemas.openxmlformats.org/officeDocument/2006/relationships/customXml" Target="../ink/ink12.xml"/><Relationship Id="rId44" Type="http://schemas.openxmlformats.org/officeDocument/2006/relationships/image" Target="../media/image32.png"/><Relationship Id="rId4" Type="http://schemas.openxmlformats.org/officeDocument/2006/relationships/image" Target="../media/image14.svg"/><Relationship Id="rId9" Type="http://schemas.openxmlformats.org/officeDocument/2006/relationships/customXml" Target="../ink/ink1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0.xml"/><Relationship Id="rId30" Type="http://schemas.openxmlformats.org/officeDocument/2006/relationships/image" Target="../media/image25.png"/><Relationship Id="rId35" Type="http://schemas.openxmlformats.org/officeDocument/2006/relationships/customXml" Target="../ink/ink14.xml"/><Relationship Id="rId43" Type="http://schemas.openxmlformats.org/officeDocument/2006/relationships/customXml" Target="../ink/ink18.xml"/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customXml" Target="../ink/ink13.xml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20" Type="http://schemas.openxmlformats.org/officeDocument/2006/relationships/image" Target="../media/image20.png"/><Relationship Id="rId41" Type="http://schemas.openxmlformats.org/officeDocument/2006/relationships/customXml" Target="../ink/ink1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.xml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9" Type="http://schemas.openxmlformats.org/officeDocument/2006/relationships/customXml" Target="../ink/ink35.xml"/><Relationship Id="rId21" Type="http://schemas.openxmlformats.org/officeDocument/2006/relationships/customXml" Target="../ink/ink26.xml"/><Relationship Id="rId34" Type="http://schemas.openxmlformats.org/officeDocument/2006/relationships/image" Target="../media/image46.png"/><Relationship Id="rId42" Type="http://schemas.openxmlformats.org/officeDocument/2006/relationships/image" Target="../media/image50.png"/><Relationship Id="rId47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9" Type="http://schemas.openxmlformats.org/officeDocument/2006/relationships/customXml" Target="../ink/ink30.xml"/><Relationship Id="rId11" Type="http://schemas.openxmlformats.org/officeDocument/2006/relationships/customXml" Target="../ink/ink21.xml"/><Relationship Id="rId24" Type="http://schemas.openxmlformats.org/officeDocument/2006/relationships/image" Target="../media/image41.png"/><Relationship Id="rId32" Type="http://schemas.openxmlformats.org/officeDocument/2006/relationships/image" Target="../media/image45.png"/><Relationship Id="rId37" Type="http://schemas.openxmlformats.org/officeDocument/2006/relationships/customXml" Target="../ink/ink34.xml"/><Relationship Id="rId40" Type="http://schemas.openxmlformats.org/officeDocument/2006/relationships/image" Target="../media/image49.png"/><Relationship Id="rId45" Type="http://schemas.openxmlformats.org/officeDocument/2006/relationships/customXml" Target="../ink/ink38.xml"/><Relationship Id="rId5" Type="http://schemas.openxmlformats.org/officeDocument/2006/relationships/image" Target="../media/image11.png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43.png"/><Relationship Id="rId36" Type="http://schemas.openxmlformats.org/officeDocument/2006/relationships/image" Target="../media/image47.png"/><Relationship Id="rId49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34.png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4" Type="http://schemas.openxmlformats.org/officeDocument/2006/relationships/image" Target="../media/image51.png"/><Relationship Id="rId4" Type="http://schemas.openxmlformats.org/officeDocument/2006/relationships/image" Target="../media/image14.svg"/><Relationship Id="rId9" Type="http://schemas.openxmlformats.org/officeDocument/2006/relationships/customXml" Target="../ink/ink20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Relationship Id="rId27" Type="http://schemas.openxmlformats.org/officeDocument/2006/relationships/customXml" Target="../ink/ink29.xml"/><Relationship Id="rId30" Type="http://schemas.openxmlformats.org/officeDocument/2006/relationships/image" Target="../media/image44.png"/><Relationship Id="rId35" Type="http://schemas.openxmlformats.org/officeDocument/2006/relationships/customXml" Target="../ink/ink33.xml"/><Relationship Id="rId43" Type="http://schemas.openxmlformats.org/officeDocument/2006/relationships/customXml" Target="../ink/ink37.xml"/><Relationship Id="rId48" Type="http://schemas.openxmlformats.org/officeDocument/2006/relationships/hyperlink" Target="http://commons.wikimedia.org/wiki/File:Division_Sign.svg" TargetMode="External"/><Relationship Id="rId8" Type="http://schemas.openxmlformats.org/officeDocument/2006/relationships/image" Target="../media/image10.svg"/><Relationship Id="rId3" Type="http://schemas.openxmlformats.org/officeDocument/2006/relationships/image" Target="../media/image13.png"/><Relationship Id="rId12" Type="http://schemas.openxmlformats.org/officeDocument/2006/relationships/image" Target="../media/image35.png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customXml" Target="../ink/ink32.xml"/><Relationship Id="rId38" Type="http://schemas.openxmlformats.org/officeDocument/2006/relationships/image" Target="../media/image48.png"/><Relationship Id="rId46" Type="http://schemas.openxmlformats.org/officeDocument/2006/relationships/image" Target="../media/image52.png"/><Relationship Id="rId20" Type="http://schemas.openxmlformats.org/officeDocument/2006/relationships/image" Target="../media/image39.png"/><Relationship Id="rId41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Division</a:t>
            </a:r>
            <a:br>
              <a:rPr lang="en-US" dirty="0"/>
            </a:br>
            <a:endParaRPr lang="en-US" sz="40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Yellow Team 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Lesson 1 of 3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33" y="-646107"/>
            <a:ext cx="11789782" cy="1301261"/>
          </a:xfrm>
        </p:spPr>
        <p:txBody>
          <a:bodyPr/>
          <a:lstStyle/>
          <a:p>
            <a:r>
              <a:rPr lang="en-US" dirty="0"/>
              <a:t>Now let's try to get the Division question, based on the picture: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D0ABA-2C4E-4F0E-88B7-61D6FD3B6266}"/>
              </a:ext>
            </a:extLst>
          </p:cNvPr>
          <p:cNvSpPr txBox="1"/>
          <p:nvPr/>
        </p:nvSpPr>
        <p:spPr>
          <a:xfrm>
            <a:off x="868" y="820380"/>
            <a:ext cx="11893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Example: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7C3D6-9F4A-47B8-A4D3-86F45E2ACACE}"/>
              </a:ext>
            </a:extLst>
          </p:cNvPr>
          <p:cNvSpPr txBox="1"/>
          <p:nvPr/>
        </p:nvSpPr>
        <p:spPr>
          <a:xfrm>
            <a:off x="2489" y="1175036"/>
            <a:ext cx="512446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Step 1:  Count the </a:t>
            </a:r>
            <a:r>
              <a:rPr lang="en-US" dirty="0" err="1"/>
              <a:t>total..ants</a:t>
            </a:r>
            <a:r>
              <a:rPr lang="en-US" dirty="0"/>
              <a:t> = 9</a:t>
            </a:r>
          </a:p>
          <a:p>
            <a:r>
              <a:rPr lang="en-US" dirty="0"/>
              <a:t>Step 2:  Count the groups = 3</a:t>
            </a:r>
          </a:p>
          <a:p>
            <a:r>
              <a:rPr lang="en-US" dirty="0"/>
              <a:t>Step 3: Count how many are in each group.  =3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So 9         3 = 3  ------- The Division Question</a:t>
            </a:r>
            <a:endParaRPr lang="en-US" dirty="0"/>
          </a:p>
        </p:txBody>
      </p:sp>
      <p:pic>
        <p:nvPicPr>
          <p:cNvPr id="7" name="Graphic 4" descr="Ant">
            <a:extLst>
              <a:ext uri="{FF2B5EF4-FFF2-40B4-BE49-F238E27FC236}">
                <a16:creationId xmlns:a16="http://schemas.microsoft.com/office/drawing/2014/main" id="{BB251985-581A-4E74-9C67-757B3BAAE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6757" y="1408656"/>
            <a:ext cx="612133" cy="611842"/>
          </a:xfrm>
          <a:prstGeom prst="rect">
            <a:avLst/>
          </a:prstGeom>
        </p:spPr>
      </p:pic>
      <p:pic>
        <p:nvPicPr>
          <p:cNvPr id="8" name="Graphic 4" descr="Ant">
            <a:extLst>
              <a:ext uri="{FF2B5EF4-FFF2-40B4-BE49-F238E27FC236}">
                <a16:creationId xmlns:a16="http://schemas.microsoft.com/office/drawing/2014/main" id="{EAC80192-C102-4110-87C6-8546FFF38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4724" y="894337"/>
            <a:ext cx="612133" cy="611842"/>
          </a:xfrm>
          <a:prstGeom prst="rect">
            <a:avLst/>
          </a:prstGeom>
        </p:spPr>
      </p:pic>
      <p:pic>
        <p:nvPicPr>
          <p:cNvPr id="11" name="Graphic 4" descr="Ant">
            <a:extLst>
              <a:ext uri="{FF2B5EF4-FFF2-40B4-BE49-F238E27FC236}">
                <a16:creationId xmlns:a16="http://schemas.microsoft.com/office/drawing/2014/main" id="{1FF770C6-7407-4DE2-8AC2-E68200E2E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0765" y="793508"/>
            <a:ext cx="612133" cy="611842"/>
          </a:xfrm>
          <a:prstGeom prst="rect">
            <a:avLst/>
          </a:prstGeom>
        </p:spPr>
      </p:pic>
      <p:pic>
        <p:nvPicPr>
          <p:cNvPr id="12" name="Graphic 4" descr="Ant">
            <a:extLst>
              <a:ext uri="{FF2B5EF4-FFF2-40B4-BE49-F238E27FC236}">
                <a16:creationId xmlns:a16="http://schemas.microsoft.com/office/drawing/2014/main" id="{99248540-E38A-42F4-A8EC-6628D5B80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2676" y="1317925"/>
            <a:ext cx="612133" cy="611842"/>
          </a:xfrm>
          <a:prstGeom prst="rect">
            <a:avLst/>
          </a:prstGeom>
        </p:spPr>
      </p:pic>
      <p:pic>
        <p:nvPicPr>
          <p:cNvPr id="13" name="Graphic 4" descr="Ant">
            <a:extLst>
              <a:ext uri="{FF2B5EF4-FFF2-40B4-BE49-F238E27FC236}">
                <a16:creationId xmlns:a16="http://schemas.microsoft.com/office/drawing/2014/main" id="{608A43A5-C9AB-4EE0-876F-0F8AE8CE5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9172" y="894369"/>
            <a:ext cx="612133" cy="6118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5D8BB0-4CC7-4A86-B40B-319B24B4589B}"/>
              </a:ext>
            </a:extLst>
          </p:cNvPr>
          <p:cNvSpPr/>
          <p:nvPr/>
        </p:nvSpPr>
        <p:spPr>
          <a:xfrm>
            <a:off x="5135971" y="897698"/>
            <a:ext cx="1169971" cy="1119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4" descr="Ant">
            <a:extLst>
              <a:ext uri="{FF2B5EF4-FFF2-40B4-BE49-F238E27FC236}">
                <a16:creationId xmlns:a16="http://schemas.microsoft.com/office/drawing/2014/main" id="{9DB9EFD8-2D3A-4364-A5CD-402CF8C3C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9009" y="854010"/>
            <a:ext cx="612133" cy="611842"/>
          </a:xfrm>
          <a:prstGeom prst="rect">
            <a:avLst/>
          </a:prstGeom>
        </p:spPr>
      </p:pic>
      <p:pic>
        <p:nvPicPr>
          <p:cNvPr id="9" name="Graphic 4" descr="Ant">
            <a:extLst>
              <a:ext uri="{FF2B5EF4-FFF2-40B4-BE49-F238E27FC236}">
                <a16:creationId xmlns:a16="http://schemas.microsoft.com/office/drawing/2014/main" id="{2060923B-8740-4716-8C52-E112CAF39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4536" y="985106"/>
            <a:ext cx="612133" cy="611842"/>
          </a:xfrm>
          <a:prstGeom prst="rect">
            <a:avLst/>
          </a:prstGeom>
        </p:spPr>
      </p:pic>
      <p:pic>
        <p:nvPicPr>
          <p:cNvPr id="4" name="Graphic 4" descr="Ant">
            <a:extLst>
              <a:ext uri="{FF2B5EF4-FFF2-40B4-BE49-F238E27FC236}">
                <a16:creationId xmlns:a16="http://schemas.microsoft.com/office/drawing/2014/main" id="{173EE872-4BD7-4101-8935-14260F4D9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3488" y="1317887"/>
            <a:ext cx="612133" cy="611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BFFCD5-B2CB-4470-868D-03D8BEA0A27E}"/>
              </a:ext>
            </a:extLst>
          </p:cNvPr>
          <p:cNvSpPr/>
          <p:nvPr/>
        </p:nvSpPr>
        <p:spPr>
          <a:xfrm>
            <a:off x="6923455" y="838877"/>
            <a:ext cx="1058980" cy="1119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D494BB-DC40-47D4-9EFD-FFBD4CF8AE14}"/>
              </a:ext>
            </a:extLst>
          </p:cNvPr>
          <p:cNvSpPr/>
          <p:nvPr/>
        </p:nvSpPr>
        <p:spPr>
          <a:xfrm>
            <a:off x="8434277" y="798545"/>
            <a:ext cx="1058980" cy="1119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4" descr="Ant">
            <a:extLst>
              <a:ext uri="{FF2B5EF4-FFF2-40B4-BE49-F238E27FC236}">
                <a16:creationId xmlns:a16="http://schemas.microsoft.com/office/drawing/2014/main" id="{8825595B-E9B2-4182-9C14-BFB301884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5095" y="1317938"/>
            <a:ext cx="612133" cy="611842"/>
          </a:xfrm>
          <a:prstGeom prst="rect">
            <a:avLst/>
          </a:prstGeom>
        </p:spPr>
      </p:pic>
      <p:pic>
        <p:nvPicPr>
          <p:cNvPr id="19" name="Picture 1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EB80ECB-744B-4A4A-A2BD-D8DED466D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9240" y="2392876"/>
            <a:ext cx="343670" cy="25025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92518F-2F29-47C2-B1C6-191C046CC840}"/>
              </a:ext>
            </a:extLst>
          </p:cNvPr>
          <p:cNvCxnSpPr/>
          <p:nvPr/>
        </p:nvCxnSpPr>
        <p:spPr>
          <a:xfrm flipV="1">
            <a:off x="-73541" y="3069327"/>
            <a:ext cx="12134576" cy="33617"/>
          </a:xfrm>
          <a:prstGeom prst="straightConnector1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5001BA5-A7E2-47BC-B315-D33BB43AFA86}"/>
              </a:ext>
            </a:extLst>
          </p:cNvPr>
          <p:cNvSpPr/>
          <p:nvPr/>
        </p:nvSpPr>
        <p:spPr>
          <a:xfrm>
            <a:off x="180328" y="3215522"/>
            <a:ext cx="1331412" cy="1351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525E54-441B-4BBC-AB8F-BE891A9688CD}"/>
              </a:ext>
            </a:extLst>
          </p:cNvPr>
          <p:cNvSpPr/>
          <p:nvPr/>
        </p:nvSpPr>
        <p:spPr>
          <a:xfrm>
            <a:off x="1834879" y="3215528"/>
            <a:ext cx="1331412" cy="1351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68BBC1-6B7E-437C-AB6C-3AFB9BF32236}"/>
              </a:ext>
            </a:extLst>
          </p:cNvPr>
          <p:cNvSpPr/>
          <p:nvPr/>
        </p:nvSpPr>
        <p:spPr>
          <a:xfrm>
            <a:off x="1834819" y="5050974"/>
            <a:ext cx="1331412" cy="1351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1D715D9-D9AC-4117-A960-E1EF735C78E8}"/>
              </a:ext>
            </a:extLst>
          </p:cNvPr>
          <p:cNvSpPr/>
          <p:nvPr/>
        </p:nvSpPr>
        <p:spPr>
          <a:xfrm>
            <a:off x="180060" y="5050980"/>
            <a:ext cx="1331412" cy="1351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7" descr="Bunny face">
            <a:extLst>
              <a:ext uri="{FF2B5EF4-FFF2-40B4-BE49-F238E27FC236}">
                <a16:creationId xmlns:a16="http://schemas.microsoft.com/office/drawing/2014/main" id="{AC5CE730-B6A4-4BB6-BD53-59B8FF80A2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903" y="3889519"/>
            <a:ext cx="551592" cy="551330"/>
          </a:xfrm>
          <a:prstGeom prst="rect">
            <a:avLst/>
          </a:prstGeom>
        </p:spPr>
      </p:pic>
      <p:pic>
        <p:nvPicPr>
          <p:cNvPr id="29" name="Graphic 27" descr="Bunny face">
            <a:extLst>
              <a:ext uri="{FF2B5EF4-FFF2-40B4-BE49-F238E27FC236}">
                <a16:creationId xmlns:a16="http://schemas.microsoft.com/office/drawing/2014/main" id="{ABD0C1E9-F98C-4C33-9C50-A4AC6477F1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549" y="3889526"/>
            <a:ext cx="551592" cy="551330"/>
          </a:xfrm>
          <a:prstGeom prst="rect">
            <a:avLst/>
          </a:prstGeom>
        </p:spPr>
      </p:pic>
      <p:pic>
        <p:nvPicPr>
          <p:cNvPr id="30" name="Graphic 27" descr="Bunny face">
            <a:extLst>
              <a:ext uri="{FF2B5EF4-FFF2-40B4-BE49-F238E27FC236}">
                <a16:creationId xmlns:a16="http://schemas.microsoft.com/office/drawing/2014/main" id="{95E72EB6-EDDF-4468-A23E-D7D106AA95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0252" y="3324782"/>
            <a:ext cx="551592" cy="551330"/>
          </a:xfrm>
          <a:prstGeom prst="rect">
            <a:avLst/>
          </a:prstGeom>
        </p:spPr>
      </p:pic>
      <p:pic>
        <p:nvPicPr>
          <p:cNvPr id="31" name="Graphic 27" descr="Bunny face">
            <a:extLst>
              <a:ext uri="{FF2B5EF4-FFF2-40B4-BE49-F238E27FC236}">
                <a16:creationId xmlns:a16="http://schemas.microsoft.com/office/drawing/2014/main" id="{1D7DB62F-A361-4CD8-90FF-DEB8E30F6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427" y="3324788"/>
            <a:ext cx="551592" cy="551330"/>
          </a:xfrm>
          <a:prstGeom prst="rect">
            <a:avLst/>
          </a:prstGeom>
        </p:spPr>
      </p:pic>
      <p:pic>
        <p:nvPicPr>
          <p:cNvPr id="32" name="Graphic 27" descr="Bunny face">
            <a:extLst>
              <a:ext uri="{FF2B5EF4-FFF2-40B4-BE49-F238E27FC236}">
                <a16:creationId xmlns:a16="http://schemas.microsoft.com/office/drawing/2014/main" id="{9D611F02-D0EF-4AAF-A591-5D1BF6DB4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909" y="3687848"/>
            <a:ext cx="551592" cy="551330"/>
          </a:xfrm>
          <a:prstGeom prst="rect">
            <a:avLst/>
          </a:prstGeom>
        </p:spPr>
      </p:pic>
      <p:pic>
        <p:nvPicPr>
          <p:cNvPr id="33" name="Graphic 27" descr="Bunny face">
            <a:extLst>
              <a:ext uri="{FF2B5EF4-FFF2-40B4-BE49-F238E27FC236}">
                <a16:creationId xmlns:a16="http://schemas.microsoft.com/office/drawing/2014/main" id="{4D8DCFDC-8B03-4124-9300-9AE58A18C5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0192" y="3687854"/>
            <a:ext cx="551592" cy="551330"/>
          </a:xfrm>
          <a:prstGeom prst="rect">
            <a:avLst/>
          </a:prstGeom>
        </p:spPr>
      </p:pic>
      <p:pic>
        <p:nvPicPr>
          <p:cNvPr id="34" name="Graphic 27" descr="Bunny face">
            <a:extLst>
              <a:ext uri="{FF2B5EF4-FFF2-40B4-BE49-F238E27FC236}">
                <a16:creationId xmlns:a16="http://schemas.microsoft.com/office/drawing/2014/main" id="{59EAA27F-EF26-48DF-BE05-068B5D103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6047" y="3213874"/>
            <a:ext cx="551592" cy="551330"/>
          </a:xfrm>
          <a:prstGeom prst="rect">
            <a:avLst/>
          </a:prstGeom>
        </p:spPr>
      </p:pic>
      <p:pic>
        <p:nvPicPr>
          <p:cNvPr id="35" name="Graphic 27" descr="Bunny face">
            <a:extLst>
              <a:ext uri="{FF2B5EF4-FFF2-40B4-BE49-F238E27FC236}">
                <a16:creationId xmlns:a16="http://schemas.microsoft.com/office/drawing/2014/main" id="{838F4AAC-986E-42AC-BAA2-C45125485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0071" y="3284474"/>
            <a:ext cx="551592" cy="551330"/>
          </a:xfrm>
          <a:prstGeom prst="rect">
            <a:avLst/>
          </a:prstGeom>
        </p:spPr>
      </p:pic>
      <p:pic>
        <p:nvPicPr>
          <p:cNvPr id="36" name="Graphic 27" descr="Bunny face">
            <a:extLst>
              <a:ext uri="{FF2B5EF4-FFF2-40B4-BE49-F238E27FC236}">
                <a16:creationId xmlns:a16="http://schemas.microsoft.com/office/drawing/2014/main" id="{64C60E74-C50C-4A1A-B9D9-2A2CE1368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06911" y="4020673"/>
            <a:ext cx="551592" cy="551330"/>
          </a:xfrm>
          <a:prstGeom prst="rect">
            <a:avLst/>
          </a:prstGeom>
        </p:spPr>
      </p:pic>
      <p:pic>
        <p:nvPicPr>
          <p:cNvPr id="37" name="Graphic 27" descr="Bunny face">
            <a:extLst>
              <a:ext uri="{FF2B5EF4-FFF2-40B4-BE49-F238E27FC236}">
                <a16:creationId xmlns:a16="http://schemas.microsoft.com/office/drawing/2014/main" id="{367CD321-4EE0-47A8-BEFB-4D723391F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3983" y="3617286"/>
            <a:ext cx="551592" cy="551330"/>
          </a:xfrm>
          <a:prstGeom prst="rect">
            <a:avLst/>
          </a:prstGeom>
        </p:spPr>
      </p:pic>
      <p:pic>
        <p:nvPicPr>
          <p:cNvPr id="38" name="Graphic 27" descr="Bunny face">
            <a:extLst>
              <a:ext uri="{FF2B5EF4-FFF2-40B4-BE49-F238E27FC236}">
                <a16:creationId xmlns:a16="http://schemas.microsoft.com/office/drawing/2014/main" id="{70595628-B9AA-4212-8DAF-4BC03DC70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0876" y="5049338"/>
            <a:ext cx="551592" cy="551330"/>
          </a:xfrm>
          <a:prstGeom prst="rect">
            <a:avLst/>
          </a:prstGeom>
        </p:spPr>
      </p:pic>
      <p:pic>
        <p:nvPicPr>
          <p:cNvPr id="39" name="Graphic 27" descr="Bunny face">
            <a:extLst>
              <a:ext uri="{FF2B5EF4-FFF2-40B4-BE49-F238E27FC236}">
                <a16:creationId xmlns:a16="http://schemas.microsoft.com/office/drawing/2014/main" id="{E1CD34D8-8AB2-4949-A4A6-A818B4FA99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4758" y="5049345"/>
            <a:ext cx="551592" cy="551330"/>
          </a:xfrm>
          <a:prstGeom prst="rect">
            <a:avLst/>
          </a:prstGeom>
        </p:spPr>
      </p:pic>
      <p:pic>
        <p:nvPicPr>
          <p:cNvPr id="40" name="Graphic 27" descr="Bunny face">
            <a:extLst>
              <a:ext uri="{FF2B5EF4-FFF2-40B4-BE49-F238E27FC236}">
                <a16:creationId xmlns:a16="http://schemas.microsoft.com/office/drawing/2014/main" id="{49566688-3235-4115-8AFE-2976780912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1740" y="5725035"/>
            <a:ext cx="551592" cy="551330"/>
          </a:xfrm>
          <a:prstGeom prst="rect">
            <a:avLst/>
          </a:prstGeom>
        </p:spPr>
      </p:pic>
      <p:pic>
        <p:nvPicPr>
          <p:cNvPr id="41" name="Graphic 27" descr="Bunny face">
            <a:extLst>
              <a:ext uri="{FF2B5EF4-FFF2-40B4-BE49-F238E27FC236}">
                <a16:creationId xmlns:a16="http://schemas.microsoft.com/office/drawing/2014/main" id="{3AB6DE6A-83C7-4684-B08B-56637398C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981" y="5119952"/>
            <a:ext cx="551592" cy="551330"/>
          </a:xfrm>
          <a:prstGeom prst="rect">
            <a:avLst/>
          </a:prstGeom>
        </p:spPr>
      </p:pic>
      <p:pic>
        <p:nvPicPr>
          <p:cNvPr id="42" name="Graphic 27" descr="Bunny face">
            <a:extLst>
              <a:ext uri="{FF2B5EF4-FFF2-40B4-BE49-F238E27FC236}">
                <a16:creationId xmlns:a16="http://schemas.microsoft.com/office/drawing/2014/main" id="{BF2093DD-309F-4228-9BE3-0EC11F5A8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043" y="5049365"/>
            <a:ext cx="551592" cy="551330"/>
          </a:xfrm>
          <a:prstGeom prst="rect">
            <a:avLst/>
          </a:prstGeom>
        </p:spPr>
      </p:pic>
      <p:pic>
        <p:nvPicPr>
          <p:cNvPr id="43" name="Graphic 27" descr="Bunny face">
            <a:extLst>
              <a:ext uri="{FF2B5EF4-FFF2-40B4-BE49-F238E27FC236}">
                <a16:creationId xmlns:a16="http://schemas.microsoft.com/office/drawing/2014/main" id="{08E3C753-9DE6-4D1C-8434-8CB31C449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66129" y="5452764"/>
            <a:ext cx="551592" cy="551330"/>
          </a:xfrm>
          <a:prstGeom prst="rect">
            <a:avLst/>
          </a:prstGeom>
        </p:spPr>
      </p:pic>
      <p:pic>
        <p:nvPicPr>
          <p:cNvPr id="44" name="Graphic 27" descr="Bunny face">
            <a:extLst>
              <a:ext uri="{FF2B5EF4-FFF2-40B4-BE49-F238E27FC236}">
                <a16:creationId xmlns:a16="http://schemas.microsoft.com/office/drawing/2014/main" id="{F75F3FDE-F02C-4EC2-80D0-6371C1872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95441" y="5866249"/>
            <a:ext cx="551592" cy="551330"/>
          </a:xfrm>
          <a:prstGeom prst="rect">
            <a:avLst/>
          </a:prstGeom>
        </p:spPr>
      </p:pic>
      <p:pic>
        <p:nvPicPr>
          <p:cNvPr id="45" name="Graphic 27" descr="Bunny face">
            <a:extLst>
              <a:ext uri="{FF2B5EF4-FFF2-40B4-BE49-F238E27FC236}">
                <a16:creationId xmlns:a16="http://schemas.microsoft.com/office/drawing/2014/main" id="{A0836637-E179-4AB0-989D-F7A7FC5017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696" y="5452777"/>
            <a:ext cx="551592" cy="551330"/>
          </a:xfrm>
          <a:prstGeom prst="rect">
            <a:avLst/>
          </a:prstGeom>
        </p:spPr>
      </p:pic>
      <p:pic>
        <p:nvPicPr>
          <p:cNvPr id="46" name="Graphic 27" descr="Bunny face">
            <a:extLst>
              <a:ext uri="{FF2B5EF4-FFF2-40B4-BE49-F238E27FC236}">
                <a16:creationId xmlns:a16="http://schemas.microsoft.com/office/drawing/2014/main" id="{B886F8CB-6B2F-48B2-B2AB-BF2BC4367B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16" y="5785583"/>
            <a:ext cx="551592" cy="551330"/>
          </a:xfrm>
          <a:prstGeom prst="rect">
            <a:avLst/>
          </a:prstGeom>
        </p:spPr>
      </p:pic>
      <p:pic>
        <p:nvPicPr>
          <p:cNvPr id="47" name="Graphic 27" descr="Bunny face">
            <a:extLst>
              <a:ext uri="{FF2B5EF4-FFF2-40B4-BE49-F238E27FC236}">
                <a16:creationId xmlns:a16="http://schemas.microsoft.com/office/drawing/2014/main" id="{DB992543-AD7B-4619-A8D6-35A1C3F07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4736" y="5593978"/>
            <a:ext cx="551592" cy="55133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74F49E-5720-43C9-A74B-75D3D938E31F}"/>
              </a:ext>
            </a:extLst>
          </p:cNvPr>
          <p:cNvCxnSpPr/>
          <p:nvPr/>
        </p:nvCxnSpPr>
        <p:spPr>
          <a:xfrm>
            <a:off x="4164128" y="3092818"/>
            <a:ext cx="6293" cy="3758452"/>
          </a:xfrm>
          <a:prstGeom prst="straightConnector1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7F0F036-E3B3-42B0-81E3-A4A7A0F5FEC8}"/>
              </a:ext>
            </a:extLst>
          </p:cNvPr>
          <p:cNvCxnSpPr>
            <a:cxnSpLocks/>
          </p:cNvCxnSpPr>
          <p:nvPr/>
        </p:nvCxnSpPr>
        <p:spPr>
          <a:xfrm>
            <a:off x="8319014" y="3092824"/>
            <a:ext cx="6293" cy="3758452"/>
          </a:xfrm>
          <a:prstGeom prst="straightConnector1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1506651-8836-4EF8-9523-DCB2C6E91A07}"/>
              </a:ext>
            </a:extLst>
          </p:cNvPr>
          <p:cNvSpPr/>
          <p:nvPr/>
        </p:nvSpPr>
        <p:spPr>
          <a:xfrm>
            <a:off x="6394456" y="5050974"/>
            <a:ext cx="1331412" cy="1351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F3BAC81-105B-4DBE-B4CC-FF71B95BD4A6}"/>
              </a:ext>
            </a:extLst>
          </p:cNvPr>
          <p:cNvSpPr/>
          <p:nvPr/>
        </p:nvSpPr>
        <p:spPr>
          <a:xfrm>
            <a:off x="4547994" y="3286135"/>
            <a:ext cx="1331412" cy="13513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Graphic 56" descr="Cupcake">
            <a:extLst>
              <a:ext uri="{FF2B5EF4-FFF2-40B4-BE49-F238E27FC236}">
                <a16:creationId xmlns:a16="http://schemas.microsoft.com/office/drawing/2014/main" id="{1F072FF2-39C5-49DD-8255-D844C22E06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187" y="5533347"/>
            <a:ext cx="491052" cy="521074"/>
          </a:xfrm>
          <a:prstGeom prst="rect">
            <a:avLst/>
          </a:prstGeom>
        </p:spPr>
      </p:pic>
      <p:pic>
        <p:nvPicPr>
          <p:cNvPr id="52" name="Graphic 56" descr="Cupcake">
            <a:extLst>
              <a:ext uri="{FF2B5EF4-FFF2-40B4-BE49-F238E27FC236}">
                <a16:creationId xmlns:a16="http://schemas.microsoft.com/office/drawing/2014/main" id="{774FBA0C-C58B-4379-9180-ED70ECB1A5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1582" y="3960120"/>
            <a:ext cx="491052" cy="521074"/>
          </a:xfrm>
          <a:prstGeom prst="rect">
            <a:avLst/>
          </a:prstGeom>
        </p:spPr>
      </p:pic>
      <p:pic>
        <p:nvPicPr>
          <p:cNvPr id="53" name="Graphic 56" descr="Cupcake">
            <a:extLst>
              <a:ext uri="{FF2B5EF4-FFF2-40B4-BE49-F238E27FC236}">
                <a16:creationId xmlns:a16="http://schemas.microsoft.com/office/drawing/2014/main" id="{2860A42B-F139-4F0F-8AE3-088F38A7A2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7757" y="3960127"/>
            <a:ext cx="491052" cy="521074"/>
          </a:xfrm>
          <a:prstGeom prst="rect">
            <a:avLst/>
          </a:prstGeom>
        </p:spPr>
      </p:pic>
      <p:pic>
        <p:nvPicPr>
          <p:cNvPr id="54" name="Graphic 56" descr="Cupcake">
            <a:extLst>
              <a:ext uri="{FF2B5EF4-FFF2-40B4-BE49-F238E27FC236}">
                <a16:creationId xmlns:a16="http://schemas.microsoft.com/office/drawing/2014/main" id="{69DC0BC3-4CE0-4835-B430-D44F6F512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4290" y="3960133"/>
            <a:ext cx="491052" cy="521074"/>
          </a:xfrm>
          <a:prstGeom prst="rect">
            <a:avLst/>
          </a:prstGeom>
        </p:spPr>
      </p:pic>
      <p:pic>
        <p:nvPicPr>
          <p:cNvPr id="55" name="Graphic 56" descr="Cupcake">
            <a:extLst>
              <a:ext uri="{FF2B5EF4-FFF2-40B4-BE49-F238E27FC236}">
                <a16:creationId xmlns:a16="http://schemas.microsoft.com/office/drawing/2014/main" id="{B9B9D9CA-3ACE-4332-8D54-6567AF7B05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1399" y="3304625"/>
            <a:ext cx="491052" cy="521074"/>
          </a:xfrm>
          <a:prstGeom prst="rect">
            <a:avLst/>
          </a:prstGeom>
        </p:spPr>
      </p:pic>
      <p:pic>
        <p:nvPicPr>
          <p:cNvPr id="57" name="Graphic 56" descr="Cupcake">
            <a:extLst>
              <a:ext uri="{FF2B5EF4-FFF2-40B4-BE49-F238E27FC236}">
                <a16:creationId xmlns:a16="http://schemas.microsoft.com/office/drawing/2014/main" id="{F06E59BA-EB63-4A9D-861F-0ADCFA3A2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7574" y="3284462"/>
            <a:ext cx="491052" cy="521074"/>
          </a:xfrm>
          <a:prstGeom prst="rect">
            <a:avLst/>
          </a:prstGeom>
        </p:spPr>
      </p:pic>
      <p:pic>
        <p:nvPicPr>
          <p:cNvPr id="58" name="Graphic 56" descr="Cupcake">
            <a:extLst>
              <a:ext uri="{FF2B5EF4-FFF2-40B4-BE49-F238E27FC236}">
                <a16:creationId xmlns:a16="http://schemas.microsoft.com/office/drawing/2014/main" id="{975AA7E3-8BC1-4790-BA9B-559B65B947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43750" y="3284468"/>
            <a:ext cx="491052" cy="521074"/>
          </a:xfrm>
          <a:prstGeom prst="rect">
            <a:avLst/>
          </a:prstGeom>
        </p:spPr>
      </p:pic>
      <p:pic>
        <p:nvPicPr>
          <p:cNvPr id="59" name="Graphic 56" descr="Cupcake">
            <a:extLst>
              <a:ext uri="{FF2B5EF4-FFF2-40B4-BE49-F238E27FC236}">
                <a16:creationId xmlns:a16="http://schemas.microsoft.com/office/drawing/2014/main" id="{725522CB-4A50-4C68-ABBE-D3EA455415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43088" y="5896445"/>
            <a:ext cx="491052" cy="521074"/>
          </a:xfrm>
          <a:prstGeom prst="rect">
            <a:avLst/>
          </a:prstGeom>
        </p:spPr>
      </p:pic>
      <p:pic>
        <p:nvPicPr>
          <p:cNvPr id="60" name="Graphic 56" descr="Cupcake">
            <a:extLst>
              <a:ext uri="{FF2B5EF4-FFF2-40B4-BE49-F238E27FC236}">
                <a16:creationId xmlns:a16="http://schemas.microsoft.com/office/drawing/2014/main" id="{C3670EDC-BB0D-4A18-9884-9615D31FF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0250" y="5593907"/>
            <a:ext cx="491052" cy="521074"/>
          </a:xfrm>
          <a:prstGeom prst="rect">
            <a:avLst/>
          </a:prstGeom>
        </p:spPr>
      </p:pic>
      <p:pic>
        <p:nvPicPr>
          <p:cNvPr id="61" name="Graphic 56" descr="Cupcake">
            <a:extLst>
              <a:ext uri="{FF2B5EF4-FFF2-40B4-BE49-F238E27FC236}">
                <a16:creationId xmlns:a16="http://schemas.microsoft.com/office/drawing/2014/main" id="{B6F5CEFF-B501-48C7-9845-135557D07E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33774" y="5119927"/>
            <a:ext cx="491052" cy="521074"/>
          </a:xfrm>
          <a:prstGeom prst="rect">
            <a:avLst/>
          </a:prstGeom>
        </p:spPr>
      </p:pic>
      <p:pic>
        <p:nvPicPr>
          <p:cNvPr id="62" name="Graphic 56" descr="Cupcake">
            <a:extLst>
              <a:ext uri="{FF2B5EF4-FFF2-40B4-BE49-F238E27FC236}">
                <a16:creationId xmlns:a16="http://schemas.microsoft.com/office/drawing/2014/main" id="{85A988A4-8F8B-4691-8F48-3F225576BA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0218" y="5079594"/>
            <a:ext cx="491052" cy="521074"/>
          </a:xfrm>
          <a:prstGeom prst="rect">
            <a:avLst/>
          </a:prstGeom>
        </p:spPr>
      </p:pic>
      <p:pic>
        <p:nvPicPr>
          <p:cNvPr id="63" name="Graphic 56" descr="Cupcake">
            <a:extLst>
              <a:ext uri="{FF2B5EF4-FFF2-40B4-BE49-F238E27FC236}">
                <a16:creationId xmlns:a16="http://schemas.microsoft.com/office/drawing/2014/main" id="{8B6EF9E3-E732-461B-B171-C49D68CB3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26918" y="5271213"/>
            <a:ext cx="491052" cy="521074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1D961DE1-07B9-4278-B093-999655738227}"/>
              </a:ext>
            </a:extLst>
          </p:cNvPr>
          <p:cNvSpPr/>
          <p:nvPr/>
        </p:nvSpPr>
        <p:spPr>
          <a:xfrm>
            <a:off x="9280088" y="3316383"/>
            <a:ext cx="2249609" cy="2954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17" descr="Airplane">
            <a:extLst>
              <a:ext uri="{FF2B5EF4-FFF2-40B4-BE49-F238E27FC236}">
                <a16:creationId xmlns:a16="http://schemas.microsoft.com/office/drawing/2014/main" id="{52997211-7BEF-4434-8D1D-F0E0E078B8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10234" y="3365108"/>
            <a:ext cx="672673" cy="662268"/>
          </a:xfrm>
          <a:prstGeom prst="rect">
            <a:avLst/>
          </a:prstGeom>
        </p:spPr>
      </p:pic>
      <p:pic>
        <p:nvPicPr>
          <p:cNvPr id="65" name="Graphic 17" descr="Airplane">
            <a:extLst>
              <a:ext uri="{FF2B5EF4-FFF2-40B4-BE49-F238E27FC236}">
                <a16:creationId xmlns:a16="http://schemas.microsoft.com/office/drawing/2014/main" id="{22B8050E-F575-4215-B625-4D369D6F6D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27675" y="4020628"/>
            <a:ext cx="672673" cy="662268"/>
          </a:xfrm>
          <a:prstGeom prst="rect">
            <a:avLst/>
          </a:prstGeom>
        </p:spPr>
      </p:pic>
      <p:pic>
        <p:nvPicPr>
          <p:cNvPr id="66" name="Graphic 17" descr="Airplane">
            <a:extLst>
              <a:ext uri="{FF2B5EF4-FFF2-40B4-BE49-F238E27FC236}">
                <a16:creationId xmlns:a16="http://schemas.microsoft.com/office/drawing/2014/main" id="{A90D9F3F-2733-4A5D-9E91-D31B7C5041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22902" y="5210645"/>
            <a:ext cx="672673" cy="662268"/>
          </a:xfrm>
          <a:prstGeom prst="rect">
            <a:avLst/>
          </a:prstGeom>
        </p:spPr>
      </p:pic>
      <p:pic>
        <p:nvPicPr>
          <p:cNvPr id="67" name="Graphic 17" descr="Airplane">
            <a:extLst>
              <a:ext uri="{FF2B5EF4-FFF2-40B4-BE49-F238E27FC236}">
                <a16:creationId xmlns:a16="http://schemas.microsoft.com/office/drawing/2014/main" id="{CF82F402-3F72-4C47-84AA-4F1C687D9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74417" y="4474458"/>
            <a:ext cx="672673" cy="662268"/>
          </a:xfrm>
          <a:prstGeom prst="rect">
            <a:avLst/>
          </a:prstGeom>
        </p:spPr>
      </p:pic>
      <p:pic>
        <p:nvPicPr>
          <p:cNvPr id="68" name="Graphic 17" descr="Airplane">
            <a:extLst>
              <a:ext uri="{FF2B5EF4-FFF2-40B4-BE49-F238E27FC236}">
                <a16:creationId xmlns:a16="http://schemas.microsoft.com/office/drawing/2014/main" id="{E73A2C6B-0C3F-42BD-923F-37FAE67582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71437" y="3365133"/>
            <a:ext cx="672673" cy="662268"/>
          </a:xfrm>
          <a:prstGeom prst="rect">
            <a:avLst/>
          </a:prstGeom>
        </p:spPr>
      </p:pic>
      <p:pic>
        <p:nvPicPr>
          <p:cNvPr id="69" name="Graphic 17" descr="Airplane">
            <a:extLst>
              <a:ext uri="{FF2B5EF4-FFF2-40B4-BE49-F238E27FC236}">
                <a16:creationId xmlns:a16="http://schemas.microsoft.com/office/drawing/2014/main" id="{ED750731-75A1-4B89-84C8-5555324B4F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71375" y="4474471"/>
            <a:ext cx="672673" cy="662268"/>
          </a:xfrm>
          <a:prstGeom prst="rect">
            <a:avLst/>
          </a:prstGeom>
        </p:spPr>
      </p:pic>
      <p:pic>
        <p:nvPicPr>
          <p:cNvPr id="70" name="Graphic 17" descr="Airplane">
            <a:extLst>
              <a:ext uri="{FF2B5EF4-FFF2-40B4-BE49-F238E27FC236}">
                <a16:creationId xmlns:a16="http://schemas.microsoft.com/office/drawing/2014/main" id="{A1E667AD-34B7-445F-B25F-6BC4EFFF80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46423" y="4474478"/>
            <a:ext cx="672673" cy="662268"/>
          </a:xfrm>
          <a:prstGeom prst="rect">
            <a:avLst/>
          </a:prstGeom>
        </p:spPr>
      </p:pic>
      <p:pic>
        <p:nvPicPr>
          <p:cNvPr id="71" name="Graphic 17" descr="Airplane">
            <a:extLst>
              <a:ext uri="{FF2B5EF4-FFF2-40B4-BE49-F238E27FC236}">
                <a16:creationId xmlns:a16="http://schemas.microsoft.com/office/drawing/2014/main" id="{8A1E2038-C99B-4E25-AED2-C97B521921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53099" y="5271186"/>
            <a:ext cx="672673" cy="662268"/>
          </a:xfrm>
          <a:prstGeom prst="rect">
            <a:avLst/>
          </a:prstGeom>
        </p:spPr>
      </p:pic>
      <p:pic>
        <p:nvPicPr>
          <p:cNvPr id="72" name="Graphic 17" descr="Airplane">
            <a:extLst>
              <a:ext uri="{FF2B5EF4-FFF2-40B4-BE49-F238E27FC236}">
                <a16:creationId xmlns:a16="http://schemas.microsoft.com/office/drawing/2014/main" id="{3EEFC1AE-A021-4DF0-96C6-969A2F76C9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87558" y="3466007"/>
            <a:ext cx="672673" cy="662268"/>
          </a:xfrm>
          <a:prstGeom prst="rect">
            <a:avLst/>
          </a:prstGeom>
        </p:spPr>
      </p:pic>
      <p:pic>
        <p:nvPicPr>
          <p:cNvPr id="73" name="Graphic 17" descr="Airplane">
            <a:extLst>
              <a:ext uri="{FF2B5EF4-FFF2-40B4-BE49-F238E27FC236}">
                <a16:creationId xmlns:a16="http://schemas.microsoft.com/office/drawing/2014/main" id="{A7CEDFA2-D679-487B-BAD8-A63650199F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-60000">
            <a:off x="10787497" y="5382132"/>
            <a:ext cx="672673" cy="662268"/>
          </a:xfrm>
          <a:prstGeom prst="rect">
            <a:avLst/>
          </a:prstGeom>
        </p:spPr>
      </p:pic>
      <p:pic>
        <p:nvPicPr>
          <p:cNvPr id="74" name="Graphic 17" descr="Airplane">
            <a:extLst>
              <a:ext uri="{FF2B5EF4-FFF2-40B4-BE49-F238E27FC236}">
                <a16:creationId xmlns:a16="http://schemas.microsoft.com/office/drawing/2014/main" id="{31A4986C-5EC4-4C98-A5E2-AD19A1538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83615" y="5271206"/>
            <a:ext cx="672673" cy="66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0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D500EA-6C65-41B5-886E-744F9953D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/>
          <a:lstStyle/>
          <a:p>
            <a:r>
              <a:rPr lang="en-US" dirty="0"/>
              <a:t>Division:</a:t>
            </a:r>
            <a:br>
              <a:rPr lang="en-US" dirty="0"/>
            </a:br>
            <a:r>
              <a:rPr lang="en-US" sz="4000" dirty="0"/>
              <a:t>Some of the symbols used for division include:           or </a:t>
            </a:r>
            <a:r>
              <a:rPr lang="en-US" sz="4000" b="1" dirty="0"/>
              <a:t> /   </a:t>
            </a:r>
            <a:r>
              <a:rPr lang="en-US" sz="4000" dirty="0"/>
              <a:t>or</a:t>
            </a:r>
            <a:r>
              <a:rPr lang="en-US" sz="4000" b="1" dirty="0"/>
              <a:t>   )</a:t>
            </a:r>
            <a:endParaRPr lang="en-US" b="1" dirty="0"/>
          </a:p>
        </p:txBody>
      </p:sp>
      <p:pic>
        <p:nvPicPr>
          <p:cNvPr id="7" name="Picture 1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11C5CA6-8FF2-485F-938F-969B47AB8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27023" y="4332540"/>
            <a:ext cx="831486" cy="62612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8B7ADA-F74D-47CB-8968-0C074904F518}"/>
              </a:ext>
            </a:extLst>
          </p:cNvPr>
          <p:cNvCxnSpPr/>
          <p:nvPr/>
        </p:nvCxnSpPr>
        <p:spPr>
          <a:xfrm>
            <a:off x="6954526" y="4335657"/>
            <a:ext cx="874848" cy="4397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5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going to start with the basics (hopefully)!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7312" y="1670671"/>
            <a:ext cx="4986718" cy="70924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How many groups of </a:t>
            </a:r>
            <a:r>
              <a:rPr lang="en-US" b="1" dirty="0"/>
              <a:t>TWO </a:t>
            </a:r>
            <a:r>
              <a:rPr lang="en-US" dirty="0"/>
              <a:t>can you make?</a:t>
            </a:r>
          </a:p>
          <a:p>
            <a:pPr marL="0" indent="0">
              <a:buNone/>
            </a:pPr>
            <a:r>
              <a:rPr lang="en-US" dirty="0"/>
              <a:t>An easy way to do this is to circle the groups of 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Graphic 2" descr="Alien Face">
            <a:extLst>
              <a:ext uri="{FF2B5EF4-FFF2-40B4-BE49-F238E27FC236}">
                <a16:creationId xmlns:a16="http://schemas.microsoft.com/office/drawing/2014/main" id="{B6DDA252-CD60-45ED-850B-061C6DEF1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2402" y="2523769"/>
            <a:ext cx="914107" cy="914400"/>
          </a:xfrm>
          <a:prstGeom prst="rect">
            <a:avLst/>
          </a:prstGeom>
        </p:spPr>
      </p:pic>
      <p:pic>
        <p:nvPicPr>
          <p:cNvPr id="6" name="Graphic 2" descr="Alien Face">
            <a:extLst>
              <a:ext uri="{FF2B5EF4-FFF2-40B4-BE49-F238E27FC236}">
                <a16:creationId xmlns:a16="http://schemas.microsoft.com/office/drawing/2014/main" id="{F8269499-C34D-45E7-A1B8-2C4A591A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3058" y="3367243"/>
            <a:ext cx="914107" cy="914400"/>
          </a:xfrm>
          <a:prstGeom prst="rect">
            <a:avLst/>
          </a:prstGeom>
        </p:spPr>
      </p:pic>
      <p:pic>
        <p:nvPicPr>
          <p:cNvPr id="7" name="Graphic 2" descr="Alien Face">
            <a:extLst>
              <a:ext uri="{FF2B5EF4-FFF2-40B4-BE49-F238E27FC236}">
                <a16:creationId xmlns:a16="http://schemas.microsoft.com/office/drawing/2014/main" id="{B85BCBFB-CF90-4DB1-BA60-EB5A75289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1107" y="3301478"/>
            <a:ext cx="966844" cy="914400"/>
          </a:xfrm>
          <a:prstGeom prst="rect">
            <a:avLst/>
          </a:prstGeom>
        </p:spPr>
      </p:pic>
      <p:pic>
        <p:nvPicPr>
          <p:cNvPr id="8" name="Graphic 2" descr="Alien Face">
            <a:extLst>
              <a:ext uri="{FF2B5EF4-FFF2-40B4-BE49-F238E27FC236}">
                <a16:creationId xmlns:a16="http://schemas.microsoft.com/office/drawing/2014/main" id="{DEBE7B5F-AD72-4102-8B6B-0C38C4B9A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7678" y="4210838"/>
            <a:ext cx="914107" cy="914400"/>
          </a:xfrm>
          <a:prstGeom prst="rect">
            <a:avLst/>
          </a:prstGeom>
        </p:spPr>
      </p:pic>
      <p:pic>
        <p:nvPicPr>
          <p:cNvPr id="9" name="Graphic 2" descr="Alien Face">
            <a:extLst>
              <a:ext uri="{FF2B5EF4-FFF2-40B4-BE49-F238E27FC236}">
                <a16:creationId xmlns:a16="http://schemas.microsoft.com/office/drawing/2014/main" id="{62B3A1B5-8C61-4125-A870-699286FAD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7846" y="5060900"/>
            <a:ext cx="914107" cy="914400"/>
          </a:xfrm>
          <a:prstGeom prst="rect">
            <a:avLst/>
          </a:prstGeom>
        </p:spPr>
      </p:pic>
      <p:pic>
        <p:nvPicPr>
          <p:cNvPr id="10" name="Graphic 2" descr="Alien Face">
            <a:extLst>
              <a:ext uri="{FF2B5EF4-FFF2-40B4-BE49-F238E27FC236}">
                <a16:creationId xmlns:a16="http://schemas.microsoft.com/office/drawing/2014/main" id="{82D466BD-D7A6-400A-83FE-EDD612B03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3732" y="4197905"/>
            <a:ext cx="914107" cy="914400"/>
          </a:xfrm>
          <a:prstGeom prst="rect">
            <a:avLst/>
          </a:prstGeom>
        </p:spPr>
      </p:pic>
      <p:pic>
        <p:nvPicPr>
          <p:cNvPr id="11" name="Graphic 2" descr="Alien Face">
            <a:extLst>
              <a:ext uri="{FF2B5EF4-FFF2-40B4-BE49-F238E27FC236}">
                <a16:creationId xmlns:a16="http://schemas.microsoft.com/office/drawing/2014/main" id="{8130F566-734F-4DE6-8BB9-B99F68EFF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7794" y="5067733"/>
            <a:ext cx="914107" cy="914400"/>
          </a:xfrm>
          <a:prstGeom prst="rect">
            <a:avLst/>
          </a:prstGeom>
        </p:spPr>
      </p:pic>
      <p:pic>
        <p:nvPicPr>
          <p:cNvPr id="12" name="Graphic 2" descr="Alien Face">
            <a:extLst>
              <a:ext uri="{FF2B5EF4-FFF2-40B4-BE49-F238E27FC236}">
                <a16:creationId xmlns:a16="http://schemas.microsoft.com/office/drawing/2014/main" id="{37045600-E7CA-44AE-8A43-5EE7AF3B1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698" y="2524623"/>
            <a:ext cx="914107" cy="914400"/>
          </a:xfrm>
          <a:prstGeom prst="rect">
            <a:avLst/>
          </a:prstGeom>
        </p:spPr>
      </p:pic>
      <p:pic>
        <p:nvPicPr>
          <p:cNvPr id="4" name="Graphic 4" descr="Apple">
            <a:extLst>
              <a:ext uri="{FF2B5EF4-FFF2-40B4-BE49-F238E27FC236}">
                <a16:creationId xmlns:a16="http://schemas.microsoft.com/office/drawing/2014/main" id="{5C30546E-B4FA-4E91-80AE-D5461142C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504" y="2457883"/>
            <a:ext cx="914107" cy="914400"/>
          </a:xfrm>
          <a:prstGeom prst="rect">
            <a:avLst/>
          </a:prstGeom>
        </p:spPr>
      </p:pic>
      <p:pic>
        <p:nvPicPr>
          <p:cNvPr id="15" name="Graphic 4" descr="Apple">
            <a:extLst>
              <a:ext uri="{FF2B5EF4-FFF2-40B4-BE49-F238E27FC236}">
                <a16:creationId xmlns:a16="http://schemas.microsoft.com/office/drawing/2014/main" id="{6714DFB1-C899-4E29-98F5-DB4EBCA18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6701" y="2458005"/>
            <a:ext cx="914107" cy="914400"/>
          </a:xfrm>
          <a:prstGeom prst="rect">
            <a:avLst/>
          </a:prstGeom>
        </p:spPr>
      </p:pic>
      <p:pic>
        <p:nvPicPr>
          <p:cNvPr id="16" name="Graphic 4" descr="Apple">
            <a:extLst>
              <a:ext uri="{FF2B5EF4-FFF2-40B4-BE49-F238E27FC236}">
                <a16:creationId xmlns:a16="http://schemas.microsoft.com/office/drawing/2014/main" id="{29333272-3CD6-4EB2-AF3A-D19C9CEEE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0430" y="2458127"/>
            <a:ext cx="914107" cy="914400"/>
          </a:xfrm>
          <a:prstGeom prst="rect">
            <a:avLst/>
          </a:prstGeom>
        </p:spPr>
      </p:pic>
      <p:pic>
        <p:nvPicPr>
          <p:cNvPr id="17" name="Graphic 4" descr="Apple">
            <a:extLst>
              <a:ext uri="{FF2B5EF4-FFF2-40B4-BE49-F238E27FC236}">
                <a16:creationId xmlns:a16="http://schemas.microsoft.com/office/drawing/2014/main" id="{05D48649-6A4D-4858-A043-EADCBD554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4579" y="3288423"/>
            <a:ext cx="914107" cy="914400"/>
          </a:xfrm>
          <a:prstGeom prst="rect">
            <a:avLst/>
          </a:prstGeom>
        </p:spPr>
      </p:pic>
      <p:pic>
        <p:nvPicPr>
          <p:cNvPr id="18" name="Graphic 4" descr="Apple">
            <a:extLst>
              <a:ext uri="{FF2B5EF4-FFF2-40B4-BE49-F238E27FC236}">
                <a16:creationId xmlns:a16="http://schemas.microsoft.com/office/drawing/2014/main" id="{7D1F49D3-BA7C-46EA-8CA3-52F3877BC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0945" y="3301722"/>
            <a:ext cx="914107" cy="914400"/>
          </a:xfrm>
          <a:prstGeom prst="rect">
            <a:avLst/>
          </a:prstGeom>
        </p:spPr>
      </p:pic>
      <p:pic>
        <p:nvPicPr>
          <p:cNvPr id="19" name="Graphic 4" descr="Apple">
            <a:extLst>
              <a:ext uri="{FF2B5EF4-FFF2-40B4-BE49-F238E27FC236}">
                <a16:creationId xmlns:a16="http://schemas.microsoft.com/office/drawing/2014/main" id="{D80A4E20-974B-4AEB-996F-5DDDC2E02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7552" y="3301844"/>
            <a:ext cx="914107" cy="914400"/>
          </a:xfrm>
          <a:prstGeom prst="rect">
            <a:avLst/>
          </a:prstGeom>
        </p:spPr>
      </p:pic>
      <p:pic>
        <p:nvPicPr>
          <p:cNvPr id="20" name="Graphic 4" descr="Apple">
            <a:extLst>
              <a:ext uri="{FF2B5EF4-FFF2-40B4-BE49-F238E27FC236}">
                <a16:creationId xmlns:a16="http://schemas.microsoft.com/office/drawing/2014/main" id="{E735C6B9-7565-4C1E-B256-5408846B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6733" y="4276847"/>
            <a:ext cx="914107" cy="914400"/>
          </a:xfrm>
          <a:prstGeom prst="rect">
            <a:avLst/>
          </a:prstGeom>
        </p:spPr>
      </p:pic>
      <p:pic>
        <p:nvPicPr>
          <p:cNvPr id="21" name="Graphic 4" descr="Apple">
            <a:extLst>
              <a:ext uri="{FF2B5EF4-FFF2-40B4-BE49-F238E27FC236}">
                <a16:creationId xmlns:a16="http://schemas.microsoft.com/office/drawing/2014/main" id="{996ACCA1-E37D-417C-AF38-73E99741B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9927" y="4276969"/>
            <a:ext cx="914107" cy="914400"/>
          </a:xfrm>
          <a:prstGeom prst="rect">
            <a:avLst/>
          </a:prstGeom>
        </p:spPr>
      </p:pic>
      <p:pic>
        <p:nvPicPr>
          <p:cNvPr id="22" name="Graphic 4" descr="Apple">
            <a:extLst>
              <a:ext uri="{FF2B5EF4-FFF2-40B4-BE49-F238E27FC236}">
                <a16:creationId xmlns:a16="http://schemas.microsoft.com/office/drawing/2014/main" id="{D358DB1C-F185-49DD-B759-76AAC78A5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3120" y="4277091"/>
            <a:ext cx="914107" cy="914400"/>
          </a:xfrm>
          <a:prstGeom prst="rect">
            <a:avLst/>
          </a:prstGeom>
        </p:spPr>
      </p:pic>
      <p:pic>
        <p:nvPicPr>
          <p:cNvPr id="23" name="Graphic 4" descr="Apple">
            <a:extLst>
              <a:ext uri="{FF2B5EF4-FFF2-40B4-BE49-F238E27FC236}">
                <a16:creationId xmlns:a16="http://schemas.microsoft.com/office/drawing/2014/main" id="{6DF5545D-A676-47B2-BF77-59FCF7CB7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7239" y="5186452"/>
            <a:ext cx="914107" cy="914400"/>
          </a:xfrm>
          <a:prstGeom prst="rect">
            <a:avLst/>
          </a:prstGeom>
        </p:spPr>
      </p:pic>
      <p:pic>
        <p:nvPicPr>
          <p:cNvPr id="24" name="Graphic 4" descr="Apple">
            <a:extLst>
              <a:ext uri="{FF2B5EF4-FFF2-40B4-BE49-F238E27FC236}">
                <a16:creationId xmlns:a16="http://schemas.microsoft.com/office/drawing/2014/main" id="{7D0EE87C-5237-4202-8C7F-989C40EF2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7019" y="5186574"/>
            <a:ext cx="914107" cy="914400"/>
          </a:xfrm>
          <a:prstGeom prst="rect">
            <a:avLst/>
          </a:prstGeom>
        </p:spPr>
      </p:pic>
      <p:pic>
        <p:nvPicPr>
          <p:cNvPr id="25" name="Graphic 4" descr="Apple">
            <a:extLst>
              <a:ext uri="{FF2B5EF4-FFF2-40B4-BE49-F238E27FC236}">
                <a16:creationId xmlns:a16="http://schemas.microsoft.com/office/drawing/2014/main" id="{57BAE575-1711-45F7-B4B8-AA43CC6DA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7039" y="5186696"/>
            <a:ext cx="914107" cy="914400"/>
          </a:xfrm>
          <a:prstGeom prst="rect">
            <a:avLst/>
          </a:prstGeom>
        </p:spPr>
      </p:pic>
      <p:pic>
        <p:nvPicPr>
          <p:cNvPr id="26" name="Graphic 26" descr="Angry face with solid fill">
            <a:extLst>
              <a:ext uri="{FF2B5EF4-FFF2-40B4-BE49-F238E27FC236}">
                <a16:creationId xmlns:a16="http://schemas.microsoft.com/office/drawing/2014/main" id="{6CCFC42E-8A3C-4070-A946-B85D72D6F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8302" y="2457883"/>
            <a:ext cx="689976" cy="690197"/>
          </a:xfrm>
          <a:prstGeom prst="rect">
            <a:avLst/>
          </a:prstGeom>
        </p:spPr>
      </p:pic>
      <p:pic>
        <p:nvPicPr>
          <p:cNvPr id="28" name="Graphic 26" descr="Angry face with solid fill">
            <a:extLst>
              <a:ext uri="{FF2B5EF4-FFF2-40B4-BE49-F238E27FC236}">
                <a16:creationId xmlns:a16="http://schemas.microsoft.com/office/drawing/2014/main" id="{42468C1A-36DB-4D14-8974-934C03416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22913" y="2458005"/>
            <a:ext cx="689976" cy="690197"/>
          </a:xfrm>
          <a:prstGeom prst="rect">
            <a:avLst/>
          </a:prstGeom>
        </p:spPr>
      </p:pic>
      <p:pic>
        <p:nvPicPr>
          <p:cNvPr id="29" name="Graphic 26" descr="Angry face with solid fill">
            <a:extLst>
              <a:ext uri="{FF2B5EF4-FFF2-40B4-BE49-F238E27FC236}">
                <a16:creationId xmlns:a16="http://schemas.microsoft.com/office/drawing/2014/main" id="{050743D0-B554-4CA5-BE77-F7873F0B6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4671" y="2458127"/>
            <a:ext cx="689976" cy="690197"/>
          </a:xfrm>
          <a:prstGeom prst="rect">
            <a:avLst/>
          </a:prstGeom>
        </p:spPr>
      </p:pic>
      <p:pic>
        <p:nvPicPr>
          <p:cNvPr id="30" name="Graphic 26" descr="Angry face with solid fill">
            <a:extLst>
              <a:ext uri="{FF2B5EF4-FFF2-40B4-BE49-F238E27FC236}">
                <a16:creationId xmlns:a16="http://schemas.microsoft.com/office/drawing/2014/main" id="{5C9C52E7-60E0-436A-9CF4-B2952A3B8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6430" y="2458249"/>
            <a:ext cx="689976" cy="690197"/>
          </a:xfrm>
          <a:prstGeom prst="rect">
            <a:avLst/>
          </a:prstGeom>
        </p:spPr>
      </p:pic>
      <p:pic>
        <p:nvPicPr>
          <p:cNvPr id="31" name="Graphic 26" descr="Angry face with solid fill">
            <a:extLst>
              <a:ext uri="{FF2B5EF4-FFF2-40B4-BE49-F238E27FC236}">
                <a16:creationId xmlns:a16="http://schemas.microsoft.com/office/drawing/2014/main" id="{CBFF8B91-D5B1-4B6B-AD32-AF3A74C7E7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3178" y="3143594"/>
            <a:ext cx="689976" cy="690197"/>
          </a:xfrm>
          <a:prstGeom prst="rect">
            <a:avLst/>
          </a:prstGeom>
        </p:spPr>
      </p:pic>
      <p:pic>
        <p:nvPicPr>
          <p:cNvPr id="32" name="Graphic 26" descr="Angry face with solid fill">
            <a:extLst>
              <a:ext uri="{FF2B5EF4-FFF2-40B4-BE49-F238E27FC236}">
                <a16:creationId xmlns:a16="http://schemas.microsoft.com/office/drawing/2014/main" id="{C676F9CE-CC3C-46DF-B1BE-4E16D32CB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5170" y="3143716"/>
            <a:ext cx="689976" cy="690197"/>
          </a:xfrm>
          <a:prstGeom prst="rect">
            <a:avLst/>
          </a:prstGeom>
        </p:spPr>
      </p:pic>
      <p:pic>
        <p:nvPicPr>
          <p:cNvPr id="33" name="Graphic 26" descr="Angry face with solid fill">
            <a:extLst>
              <a:ext uri="{FF2B5EF4-FFF2-40B4-BE49-F238E27FC236}">
                <a16:creationId xmlns:a16="http://schemas.microsoft.com/office/drawing/2014/main" id="{AA42B932-DDF6-4D00-A7C3-85F11AD3C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5345" y="3143838"/>
            <a:ext cx="689976" cy="690197"/>
          </a:xfrm>
          <a:prstGeom prst="rect">
            <a:avLst/>
          </a:prstGeom>
        </p:spPr>
      </p:pic>
      <p:pic>
        <p:nvPicPr>
          <p:cNvPr id="34" name="Graphic 26" descr="Angry face with solid fill">
            <a:extLst>
              <a:ext uri="{FF2B5EF4-FFF2-40B4-BE49-F238E27FC236}">
                <a16:creationId xmlns:a16="http://schemas.microsoft.com/office/drawing/2014/main" id="{29B48D43-199B-4EFC-9D6D-502512574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6859" y="3143960"/>
            <a:ext cx="689976" cy="690197"/>
          </a:xfrm>
          <a:prstGeom prst="rect">
            <a:avLst/>
          </a:prstGeom>
        </p:spPr>
      </p:pic>
      <p:pic>
        <p:nvPicPr>
          <p:cNvPr id="35" name="Graphic 26" descr="Angry face with solid fill">
            <a:extLst>
              <a:ext uri="{FF2B5EF4-FFF2-40B4-BE49-F238E27FC236}">
                <a16:creationId xmlns:a16="http://schemas.microsoft.com/office/drawing/2014/main" id="{47563C52-1BA7-4F34-874E-6F35A1EBB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0260" y="3868593"/>
            <a:ext cx="689976" cy="690197"/>
          </a:xfrm>
          <a:prstGeom prst="rect">
            <a:avLst/>
          </a:prstGeom>
        </p:spPr>
      </p:pic>
      <p:pic>
        <p:nvPicPr>
          <p:cNvPr id="36" name="Graphic 26" descr="Angry face with solid fill">
            <a:extLst>
              <a:ext uri="{FF2B5EF4-FFF2-40B4-BE49-F238E27FC236}">
                <a16:creationId xmlns:a16="http://schemas.microsoft.com/office/drawing/2014/main" id="{CEDD3A33-6772-4136-A4C8-942EAAD1C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1538" y="3855538"/>
            <a:ext cx="689976" cy="690197"/>
          </a:xfrm>
          <a:prstGeom prst="rect">
            <a:avLst/>
          </a:prstGeom>
        </p:spPr>
      </p:pic>
      <p:pic>
        <p:nvPicPr>
          <p:cNvPr id="37" name="Graphic 26" descr="Angry face with solid fill">
            <a:extLst>
              <a:ext uri="{FF2B5EF4-FFF2-40B4-BE49-F238E27FC236}">
                <a16:creationId xmlns:a16="http://schemas.microsoft.com/office/drawing/2014/main" id="{CCF206C0-C119-4A69-B1E7-F18D32E94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5989" y="3868837"/>
            <a:ext cx="689976" cy="690197"/>
          </a:xfrm>
          <a:prstGeom prst="rect">
            <a:avLst/>
          </a:prstGeom>
        </p:spPr>
      </p:pic>
      <p:pic>
        <p:nvPicPr>
          <p:cNvPr id="38" name="Graphic 26" descr="Angry face with solid fill">
            <a:extLst>
              <a:ext uri="{FF2B5EF4-FFF2-40B4-BE49-F238E27FC236}">
                <a16:creationId xmlns:a16="http://schemas.microsoft.com/office/drawing/2014/main" id="{972857AF-8285-4E81-97FC-75614B5B40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8455" y="3868959"/>
            <a:ext cx="689976" cy="690197"/>
          </a:xfrm>
          <a:prstGeom prst="rect">
            <a:avLst/>
          </a:prstGeom>
        </p:spPr>
      </p:pic>
      <p:pic>
        <p:nvPicPr>
          <p:cNvPr id="39" name="Graphic 26" descr="Angry face with solid fill">
            <a:extLst>
              <a:ext uri="{FF2B5EF4-FFF2-40B4-BE49-F238E27FC236}">
                <a16:creationId xmlns:a16="http://schemas.microsoft.com/office/drawing/2014/main" id="{BA9A8634-A9AD-43DF-B9F2-3C261CA6F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49739" y="4666312"/>
            <a:ext cx="689976" cy="690197"/>
          </a:xfrm>
          <a:prstGeom prst="rect">
            <a:avLst/>
          </a:prstGeom>
        </p:spPr>
      </p:pic>
      <p:pic>
        <p:nvPicPr>
          <p:cNvPr id="40" name="Graphic 26" descr="Angry face with solid fill">
            <a:extLst>
              <a:ext uri="{FF2B5EF4-FFF2-40B4-BE49-F238E27FC236}">
                <a16:creationId xmlns:a16="http://schemas.microsoft.com/office/drawing/2014/main" id="{F3D2BD78-9A25-497D-87B9-F4E5F42186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-60000">
            <a:off x="8840382" y="4653256"/>
            <a:ext cx="689976" cy="690197"/>
          </a:xfrm>
          <a:prstGeom prst="rect">
            <a:avLst/>
          </a:prstGeom>
        </p:spPr>
      </p:pic>
      <p:pic>
        <p:nvPicPr>
          <p:cNvPr id="41" name="Graphic 26" descr="Angry face with solid fill">
            <a:extLst>
              <a:ext uri="{FF2B5EF4-FFF2-40B4-BE49-F238E27FC236}">
                <a16:creationId xmlns:a16="http://schemas.microsoft.com/office/drawing/2014/main" id="{D35FCC13-126E-450E-B98E-E70E1F59D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8960" y="4666556"/>
            <a:ext cx="689976" cy="690197"/>
          </a:xfrm>
          <a:prstGeom prst="rect">
            <a:avLst/>
          </a:prstGeom>
        </p:spPr>
      </p:pic>
      <p:pic>
        <p:nvPicPr>
          <p:cNvPr id="42" name="Graphic 26" descr="Angry face with solid fill">
            <a:extLst>
              <a:ext uri="{FF2B5EF4-FFF2-40B4-BE49-F238E27FC236}">
                <a16:creationId xmlns:a16="http://schemas.microsoft.com/office/drawing/2014/main" id="{8236422B-6B6B-48E6-91C5-05EF520DF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8895" y="4646912"/>
            <a:ext cx="689976" cy="69019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077D33B-9DF1-421D-A2E1-580F43C059E8}"/>
              </a:ext>
            </a:extLst>
          </p:cNvPr>
          <p:cNvCxnSpPr/>
          <p:nvPr/>
        </p:nvCxnSpPr>
        <p:spPr>
          <a:xfrm>
            <a:off x="3740280" y="2675309"/>
            <a:ext cx="4686" cy="3064117"/>
          </a:xfrm>
          <a:prstGeom prst="straightConnector1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1B650D0-67B0-41F2-A073-059814D5D19C}"/>
              </a:ext>
            </a:extLst>
          </p:cNvPr>
          <p:cNvCxnSpPr>
            <a:cxnSpLocks/>
          </p:cNvCxnSpPr>
          <p:nvPr/>
        </p:nvCxnSpPr>
        <p:spPr>
          <a:xfrm>
            <a:off x="7640898" y="2682019"/>
            <a:ext cx="4686" cy="3064117"/>
          </a:xfrm>
          <a:prstGeom prst="straightConnector1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6FCC96-F94C-4ADE-9222-7C3B23EFA6BE}"/>
              </a:ext>
            </a:extLst>
          </p:cNvPr>
          <p:cNvSpPr txBox="1"/>
          <p:nvPr/>
        </p:nvSpPr>
        <p:spPr>
          <a:xfrm>
            <a:off x="413165" y="259770"/>
            <a:ext cx="5788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Hopefully your answers looked something like this: </a:t>
            </a:r>
          </a:p>
        </p:txBody>
      </p:sp>
      <p:pic>
        <p:nvPicPr>
          <p:cNvPr id="9" name="Graphic 26" descr="Angry face with solid fill">
            <a:extLst>
              <a:ext uri="{FF2B5EF4-FFF2-40B4-BE49-F238E27FC236}">
                <a16:creationId xmlns:a16="http://schemas.microsoft.com/office/drawing/2014/main" id="{693CB21D-C99E-44CA-B31C-2F797BA42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4359" y="665761"/>
            <a:ext cx="689976" cy="690197"/>
          </a:xfrm>
          <a:prstGeom prst="rect">
            <a:avLst/>
          </a:prstGeom>
        </p:spPr>
      </p:pic>
      <p:pic>
        <p:nvPicPr>
          <p:cNvPr id="13" name="Graphic 26" descr="Angry face with solid fill">
            <a:extLst>
              <a:ext uri="{FF2B5EF4-FFF2-40B4-BE49-F238E27FC236}">
                <a16:creationId xmlns:a16="http://schemas.microsoft.com/office/drawing/2014/main" id="{0D7DC5E0-DA37-41D0-BF6A-DC875CE38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8970" y="665883"/>
            <a:ext cx="689976" cy="690197"/>
          </a:xfrm>
          <a:prstGeom prst="rect">
            <a:avLst/>
          </a:prstGeom>
        </p:spPr>
      </p:pic>
      <p:pic>
        <p:nvPicPr>
          <p:cNvPr id="15" name="Graphic 26" descr="Angry face with solid fill">
            <a:extLst>
              <a:ext uri="{FF2B5EF4-FFF2-40B4-BE49-F238E27FC236}">
                <a16:creationId xmlns:a16="http://schemas.microsoft.com/office/drawing/2014/main" id="{CC769469-904E-41E8-8E6C-78C8F4B4C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0728" y="666005"/>
            <a:ext cx="689976" cy="690197"/>
          </a:xfrm>
          <a:prstGeom prst="rect">
            <a:avLst/>
          </a:prstGeom>
        </p:spPr>
      </p:pic>
      <p:pic>
        <p:nvPicPr>
          <p:cNvPr id="17" name="Graphic 26" descr="Angry face with solid fill">
            <a:extLst>
              <a:ext uri="{FF2B5EF4-FFF2-40B4-BE49-F238E27FC236}">
                <a16:creationId xmlns:a16="http://schemas.microsoft.com/office/drawing/2014/main" id="{5091C63F-77B5-49A9-B57A-A27972D5F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487" y="666127"/>
            <a:ext cx="689976" cy="690197"/>
          </a:xfrm>
          <a:prstGeom prst="rect">
            <a:avLst/>
          </a:prstGeom>
        </p:spPr>
      </p:pic>
      <p:pic>
        <p:nvPicPr>
          <p:cNvPr id="19" name="Graphic 26" descr="Angry face with solid fill">
            <a:extLst>
              <a:ext uri="{FF2B5EF4-FFF2-40B4-BE49-F238E27FC236}">
                <a16:creationId xmlns:a16="http://schemas.microsoft.com/office/drawing/2014/main" id="{DAE68F02-D268-4F6F-9BE2-A3118E10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9235" y="1351472"/>
            <a:ext cx="689976" cy="690197"/>
          </a:xfrm>
          <a:prstGeom prst="rect">
            <a:avLst/>
          </a:prstGeom>
        </p:spPr>
      </p:pic>
      <p:pic>
        <p:nvPicPr>
          <p:cNvPr id="21" name="Graphic 26" descr="Angry face with solid fill">
            <a:extLst>
              <a:ext uri="{FF2B5EF4-FFF2-40B4-BE49-F238E27FC236}">
                <a16:creationId xmlns:a16="http://schemas.microsoft.com/office/drawing/2014/main" id="{8C42DAA5-1AEF-4B5A-8759-84F4972E4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227" y="1351594"/>
            <a:ext cx="689976" cy="690197"/>
          </a:xfrm>
          <a:prstGeom prst="rect">
            <a:avLst/>
          </a:prstGeom>
        </p:spPr>
      </p:pic>
      <p:pic>
        <p:nvPicPr>
          <p:cNvPr id="23" name="Graphic 26" descr="Angry face with solid fill">
            <a:extLst>
              <a:ext uri="{FF2B5EF4-FFF2-40B4-BE49-F238E27FC236}">
                <a16:creationId xmlns:a16="http://schemas.microsoft.com/office/drawing/2014/main" id="{715A3BC5-3FDB-4D16-8AEF-8B9ADA708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1402" y="1351716"/>
            <a:ext cx="689976" cy="690197"/>
          </a:xfrm>
          <a:prstGeom prst="rect">
            <a:avLst/>
          </a:prstGeom>
        </p:spPr>
      </p:pic>
      <p:pic>
        <p:nvPicPr>
          <p:cNvPr id="25" name="Graphic 26" descr="Angry face with solid fill">
            <a:extLst>
              <a:ext uri="{FF2B5EF4-FFF2-40B4-BE49-F238E27FC236}">
                <a16:creationId xmlns:a16="http://schemas.microsoft.com/office/drawing/2014/main" id="{CD3CB5E7-C1F3-497A-88FE-B1CD1CC6E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2916" y="1351838"/>
            <a:ext cx="689976" cy="690197"/>
          </a:xfrm>
          <a:prstGeom prst="rect">
            <a:avLst/>
          </a:prstGeom>
        </p:spPr>
      </p:pic>
      <p:pic>
        <p:nvPicPr>
          <p:cNvPr id="27" name="Graphic 26" descr="Angry face with solid fill">
            <a:extLst>
              <a:ext uri="{FF2B5EF4-FFF2-40B4-BE49-F238E27FC236}">
                <a16:creationId xmlns:a16="http://schemas.microsoft.com/office/drawing/2014/main" id="{EADAC470-27D2-4EDD-9193-CCF32682C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6317" y="2076471"/>
            <a:ext cx="689976" cy="690197"/>
          </a:xfrm>
          <a:prstGeom prst="rect">
            <a:avLst/>
          </a:prstGeom>
        </p:spPr>
      </p:pic>
      <p:pic>
        <p:nvPicPr>
          <p:cNvPr id="29" name="Graphic 26" descr="Angry face with solid fill">
            <a:extLst>
              <a:ext uri="{FF2B5EF4-FFF2-40B4-BE49-F238E27FC236}">
                <a16:creationId xmlns:a16="http://schemas.microsoft.com/office/drawing/2014/main" id="{06A363AD-2C12-4CD0-887B-0431A4716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7595" y="2063416"/>
            <a:ext cx="689976" cy="690197"/>
          </a:xfrm>
          <a:prstGeom prst="rect">
            <a:avLst/>
          </a:prstGeom>
        </p:spPr>
      </p:pic>
      <p:pic>
        <p:nvPicPr>
          <p:cNvPr id="31" name="Graphic 26" descr="Angry face with solid fill">
            <a:extLst>
              <a:ext uri="{FF2B5EF4-FFF2-40B4-BE49-F238E27FC236}">
                <a16:creationId xmlns:a16="http://schemas.microsoft.com/office/drawing/2014/main" id="{7AC2357E-DC58-4C0D-A1FD-573CA0225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2046" y="2076715"/>
            <a:ext cx="689976" cy="690197"/>
          </a:xfrm>
          <a:prstGeom prst="rect">
            <a:avLst/>
          </a:prstGeom>
        </p:spPr>
      </p:pic>
      <p:pic>
        <p:nvPicPr>
          <p:cNvPr id="33" name="Graphic 26" descr="Angry face with solid fill">
            <a:extLst>
              <a:ext uri="{FF2B5EF4-FFF2-40B4-BE49-F238E27FC236}">
                <a16:creationId xmlns:a16="http://schemas.microsoft.com/office/drawing/2014/main" id="{BD95CDF9-F439-4DDF-B84B-20A21FC7F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4512" y="2076837"/>
            <a:ext cx="689976" cy="690197"/>
          </a:xfrm>
          <a:prstGeom prst="rect">
            <a:avLst/>
          </a:prstGeom>
        </p:spPr>
      </p:pic>
      <p:pic>
        <p:nvPicPr>
          <p:cNvPr id="35" name="Graphic 26" descr="Angry face with solid fill">
            <a:extLst>
              <a:ext uri="{FF2B5EF4-FFF2-40B4-BE49-F238E27FC236}">
                <a16:creationId xmlns:a16="http://schemas.microsoft.com/office/drawing/2014/main" id="{B9F3CC82-5939-4F6C-BA02-71B077AB3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5796" y="2874190"/>
            <a:ext cx="689976" cy="690197"/>
          </a:xfrm>
          <a:prstGeom prst="rect">
            <a:avLst/>
          </a:prstGeom>
        </p:spPr>
      </p:pic>
      <p:pic>
        <p:nvPicPr>
          <p:cNvPr id="37" name="Graphic 26" descr="Angry face with solid fill">
            <a:extLst>
              <a:ext uri="{FF2B5EF4-FFF2-40B4-BE49-F238E27FC236}">
                <a16:creationId xmlns:a16="http://schemas.microsoft.com/office/drawing/2014/main" id="{85B124F3-3E84-448C-9D90-8E6CCC1EA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60000">
            <a:off x="8616439" y="2861134"/>
            <a:ext cx="689976" cy="690197"/>
          </a:xfrm>
          <a:prstGeom prst="rect">
            <a:avLst/>
          </a:prstGeom>
        </p:spPr>
      </p:pic>
      <p:pic>
        <p:nvPicPr>
          <p:cNvPr id="39" name="Graphic 26" descr="Angry face with solid fill">
            <a:extLst>
              <a:ext uri="{FF2B5EF4-FFF2-40B4-BE49-F238E27FC236}">
                <a16:creationId xmlns:a16="http://schemas.microsoft.com/office/drawing/2014/main" id="{6A47D65B-F04E-4CD6-A57D-252251C5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5017" y="2874434"/>
            <a:ext cx="689976" cy="690197"/>
          </a:xfrm>
          <a:prstGeom prst="rect">
            <a:avLst/>
          </a:prstGeom>
        </p:spPr>
      </p:pic>
      <p:pic>
        <p:nvPicPr>
          <p:cNvPr id="41" name="Graphic 26" descr="Angry face with solid fill">
            <a:extLst>
              <a:ext uri="{FF2B5EF4-FFF2-40B4-BE49-F238E27FC236}">
                <a16:creationId xmlns:a16="http://schemas.microsoft.com/office/drawing/2014/main" id="{F0D1C079-5AAB-4475-B663-7E4FD843F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4952" y="2854790"/>
            <a:ext cx="689976" cy="690197"/>
          </a:xfrm>
          <a:prstGeom prst="rect">
            <a:avLst/>
          </a:prstGeom>
        </p:spPr>
      </p:pic>
      <p:pic>
        <p:nvPicPr>
          <p:cNvPr id="43" name="Graphic 4" descr="Apple">
            <a:extLst>
              <a:ext uri="{FF2B5EF4-FFF2-40B4-BE49-F238E27FC236}">
                <a16:creationId xmlns:a16="http://schemas.microsoft.com/office/drawing/2014/main" id="{A0FA9E32-B50F-4250-B97A-FCF8138A3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1850" y="599874"/>
            <a:ext cx="914107" cy="914400"/>
          </a:xfrm>
          <a:prstGeom prst="rect">
            <a:avLst/>
          </a:prstGeom>
        </p:spPr>
      </p:pic>
      <p:pic>
        <p:nvPicPr>
          <p:cNvPr id="45" name="Graphic 4" descr="Apple">
            <a:extLst>
              <a:ext uri="{FF2B5EF4-FFF2-40B4-BE49-F238E27FC236}">
                <a16:creationId xmlns:a16="http://schemas.microsoft.com/office/drawing/2014/main" id="{F2DA05BB-FCA1-4065-9B2B-CE9C687C9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3047" y="599996"/>
            <a:ext cx="914107" cy="914400"/>
          </a:xfrm>
          <a:prstGeom prst="rect">
            <a:avLst/>
          </a:prstGeom>
        </p:spPr>
      </p:pic>
      <p:pic>
        <p:nvPicPr>
          <p:cNvPr id="47" name="Graphic 4" descr="Apple">
            <a:extLst>
              <a:ext uri="{FF2B5EF4-FFF2-40B4-BE49-F238E27FC236}">
                <a16:creationId xmlns:a16="http://schemas.microsoft.com/office/drawing/2014/main" id="{DCE00F57-497D-44B2-9B67-C7C798435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6776" y="600118"/>
            <a:ext cx="914107" cy="914400"/>
          </a:xfrm>
          <a:prstGeom prst="rect">
            <a:avLst/>
          </a:prstGeom>
        </p:spPr>
      </p:pic>
      <p:pic>
        <p:nvPicPr>
          <p:cNvPr id="49" name="Graphic 4" descr="Apple">
            <a:extLst>
              <a:ext uri="{FF2B5EF4-FFF2-40B4-BE49-F238E27FC236}">
                <a16:creationId xmlns:a16="http://schemas.microsoft.com/office/drawing/2014/main" id="{98604DC5-5AB3-4459-BF0B-C79F44F1E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0925" y="1430414"/>
            <a:ext cx="914107" cy="914400"/>
          </a:xfrm>
          <a:prstGeom prst="rect">
            <a:avLst/>
          </a:prstGeom>
        </p:spPr>
      </p:pic>
      <p:pic>
        <p:nvPicPr>
          <p:cNvPr id="51" name="Graphic 4" descr="Apple">
            <a:extLst>
              <a:ext uri="{FF2B5EF4-FFF2-40B4-BE49-F238E27FC236}">
                <a16:creationId xmlns:a16="http://schemas.microsoft.com/office/drawing/2014/main" id="{71CE6DB0-A686-4F41-BDBD-4B8542AFD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7291" y="1443713"/>
            <a:ext cx="914107" cy="914400"/>
          </a:xfrm>
          <a:prstGeom prst="rect">
            <a:avLst/>
          </a:prstGeom>
        </p:spPr>
      </p:pic>
      <p:pic>
        <p:nvPicPr>
          <p:cNvPr id="53" name="Graphic 4" descr="Apple">
            <a:extLst>
              <a:ext uri="{FF2B5EF4-FFF2-40B4-BE49-F238E27FC236}">
                <a16:creationId xmlns:a16="http://schemas.microsoft.com/office/drawing/2014/main" id="{1B4071E0-24E7-48B6-85B0-CF70863C7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3898" y="1443835"/>
            <a:ext cx="914107" cy="914400"/>
          </a:xfrm>
          <a:prstGeom prst="rect">
            <a:avLst/>
          </a:prstGeom>
        </p:spPr>
      </p:pic>
      <p:pic>
        <p:nvPicPr>
          <p:cNvPr id="55" name="Graphic 4" descr="Apple">
            <a:extLst>
              <a:ext uri="{FF2B5EF4-FFF2-40B4-BE49-F238E27FC236}">
                <a16:creationId xmlns:a16="http://schemas.microsoft.com/office/drawing/2014/main" id="{D965F3F0-D7D3-41D6-9FF7-218C73A83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3079" y="2418838"/>
            <a:ext cx="914107" cy="914400"/>
          </a:xfrm>
          <a:prstGeom prst="rect">
            <a:avLst/>
          </a:prstGeom>
        </p:spPr>
      </p:pic>
      <p:pic>
        <p:nvPicPr>
          <p:cNvPr id="57" name="Graphic 4" descr="Apple">
            <a:extLst>
              <a:ext uri="{FF2B5EF4-FFF2-40B4-BE49-F238E27FC236}">
                <a16:creationId xmlns:a16="http://schemas.microsoft.com/office/drawing/2014/main" id="{388E6B6F-1566-44FC-A983-8D3AD5D43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6273" y="2418960"/>
            <a:ext cx="914107" cy="914400"/>
          </a:xfrm>
          <a:prstGeom prst="rect">
            <a:avLst/>
          </a:prstGeom>
        </p:spPr>
      </p:pic>
      <p:pic>
        <p:nvPicPr>
          <p:cNvPr id="59" name="Graphic 4" descr="Apple">
            <a:extLst>
              <a:ext uri="{FF2B5EF4-FFF2-40B4-BE49-F238E27FC236}">
                <a16:creationId xmlns:a16="http://schemas.microsoft.com/office/drawing/2014/main" id="{373B91A8-A5D6-4D0F-BDA7-2A45EC70B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9466" y="2419082"/>
            <a:ext cx="914107" cy="914400"/>
          </a:xfrm>
          <a:prstGeom prst="rect">
            <a:avLst/>
          </a:prstGeom>
        </p:spPr>
      </p:pic>
      <p:pic>
        <p:nvPicPr>
          <p:cNvPr id="61" name="Graphic 4" descr="Apple">
            <a:extLst>
              <a:ext uri="{FF2B5EF4-FFF2-40B4-BE49-F238E27FC236}">
                <a16:creationId xmlns:a16="http://schemas.microsoft.com/office/drawing/2014/main" id="{5B1CE47E-71B2-4DB5-BCEB-4A5C3B3EB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3585" y="3328443"/>
            <a:ext cx="914107" cy="914400"/>
          </a:xfrm>
          <a:prstGeom prst="rect">
            <a:avLst/>
          </a:prstGeom>
        </p:spPr>
      </p:pic>
      <p:pic>
        <p:nvPicPr>
          <p:cNvPr id="63" name="Graphic 4" descr="Apple">
            <a:extLst>
              <a:ext uri="{FF2B5EF4-FFF2-40B4-BE49-F238E27FC236}">
                <a16:creationId xmlns:a16="http://schemas.microsoft.com/office/drawing/2014/main" id="{5FCFF0E5-A38A-4DC3-BD09-DBA6F6C04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3365" y="3328565"/>
            <a:ext cx="914107" cy="914400"/>
          </a:xfrm>
          <a:prstGeom prst="rect">
            <a:avLst/>
          </a:prstGeom>
        </p:spPr>
      </p:pic>
      <p:pic>
        <p:nvPicPr>
          <p:cNvPr id="65" name="Graphic 4" descr="Apple">
            <a:extLst>
              <a:ext uri="{FF2B5EF4-FFF2-40B4-BE49-F238E27FC236}">
                <a16:creationId xmlns:a16="http://schemas.microsoft.com/office/drawing/2014/main" id="{238748ED-098F-4BE0-A22F-1F1AA2B2F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3385" y="3328687"/>
            <a:ext cx="914107" cy="914400"/>
          </a:xfrm>
          <a:prstGeom prst="rect">
            <a:avLst/>
          </a:prstGeom>
        </p:spPr>
      </p:pic>
      <p:pic>
        <p:nvPicPr>
          <p:cNvPr id="67" name="Graphic 2" descr="Alien Face">
            <a:extLst>
              <a:ext uri="{FF2B5EF4-FFF2-40B4-BE49-F238E27FC236}">
                <a16:creationId xmlns:a16="http://schemas.microsoft.com/office/drawing/2014/main" id="{9451A0C8-423E-4352-910A-F7573329F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0579" y="665760"/>
            <a:ext cx="914107" cy="914400"/>
          </a:xfrm>
          <a:prstGeom prst="rect">
            <a:avLst/>
          </a:prstGeom>
        </p:spPr>
      </p:pic>
      <p:pic>
        <p:nvPicPr>
          <p:cNvPr id="69" name="Graphic 2" descr="Alien Face">
            <a:extLst>
              <a:ext uri="{FF2B5EF4-FFF2-40B4-BE49-F238E27FC236}">
                <a16:creationId xmlns:a16="http://schemas.microsoft.com/office/drawing/2014/main" id="{F7DB1E28-BD38-4C5F-9B1C-EF565B9F6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1235" y="1509234"/>
            <a:ext cx="914107" cy="914400"/>
          </a:xfrm>
          <a:prstGeom prst="rect">
            <a:avLst/>
          </a:prstGeom>
        </p:spPr>
      </p:pic>
      <p:pic>
        <p:nvPicPr>
          <p:cNvPr id="71" name="Graphic 2" descr="Alien Face">
            <a:extLst>
              <a:ext uri="{FF2B5EF4-FFF2-40B4-BE49-F238E27FC236}">
                <a16:creationId xmlns:a16="http://schemas.microsoft.com/office/drawing/2014/main" id="{95E42DCB-41DB-46BB-9A07-9B6AB3D5F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9284" y="1443469"/>
            <a:ext cx="966844" cy="914400"/>
          </a:xfrm>
          <a:prstGeom prst="rect">
            <a:avLst/>
          </a:prstGeom>
        </p:spPr>
      </p:pic>
      <p:pic>
        <p:nvPicPr>
          <p:cNvPr id="73" name="Graphic 2" descr="Alien Face">
            <a:extLst>
              <a:ext uri="{FF2B5EF4-FFF2-40B4-BE49-F238E27FC236}">
                <a16:creationId xmlns:a16="http://schemas.microsoft.com/office/drawing/2014/main" id="{DFA09061-448D-465A-8600-43597B778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5855" y="2352829"/>
            <a:ext cx="914107" cy="914400"/>
          </a:xfrm>
          <a:prstGeom prst="rect">
            <a:avLst/>
          </a:prstGeom>
        </p:spPr>
      </p:pic>
      <p:pic>
        <p:nvPicPr>
          <p:cNvPr id="75" name="Graphic 2" descr="Alien Face">
            <a:extLst>
              <a:ext uri="{FF2B5EF4-FFF2-40B4-BE49-F238E27FC236}">
                <a16:creationId xmlns:a16="http://schemas.microsoft.com/office/drawing/2014/main" id="{82577F21-B437-4FBE-AAEF-6798E0C03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023" y="3202891"/>
            <a:ext cx="914107" cy="914400"/>
          </a:xfrm>
          <a:prstGeom prst="rect">
            <a:avLst/>
          </a:prstGeom>
        </p:spPr>
      </p:pic>
      <p:pic>
        <p:nvPicPr>
          <p:cNvPr id="77" name="Graphic 2" descr="Alien Face">
            <a:extLst>
              <a:ext uri="{FF2B5EF4-FFF2-40B4-BE49-F238E27FC236}">
                <a16:creationId xmlns:a16="http://schemas.microsoft.com/office/drawing/2014/main" id="{42A15815-C3F5-4B76-B07C-2C553C806A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1909" y="2339896"/>
            <a:ext cx="914107" cy="914400"/>
          </a:xfrm>
          <a:prstGeom prst="rect">
            <a:avLst/>
          </a:prstGeom>
        </p:spPr>
      </p:pic>
      <p:pic>
        <p:nvPicPr>
          <p:cNvPr id="79" name="Graphic 2" descr="Alien Face">
            <a:extLst>
              <a:ext uri="{FF2B5EF4-FFF2-40B4-BE49-F238E27FC236}">
                <a16:creationId xmlns:a16="http://schemas.microsoft.com/office/drawing/2014/main" id="{82E9B2EC-AD84-45D4-B57A-F291BFF09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2875" y="666614"/>
            <a:ext cx="914107" cy="914400"/>
          </a:xfrm>
          <a:prstGeom prst="rect">
            <a:avLst/>
          </a:prstGeom>
        </p:spPr>
      </p:pic>
      <p:pic>
        <p:nvPicPr>
          <p:cNvPr id="80" name="Graphic 2" descr="Alien Face">
            <a:extLst>
              <a:ext uri="{FF2B5EF4-FFF2-40B4-BE49-F238E27FC236}">
                <a16:creationId xmlns:a16="http://schemas.microsoft.com/office/drawing/2014/main" id="{FC9D0197-347B-47A0-BCD6-943C3FACF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2766" y="3222779"/>
            <a:ext cx="914107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E595214-237C-4DE4-9C82-F30422C1C5DE}"/>
                  </a:ext>
                </a:extLst>
              </p14:cNvPr>
              <p14:cNvContentPartPr/>
              <p14:nvPr/>
            </p14:nvContentPartPr>
            <p14:xfrm>
              <a:off x="1919653" y="626993"/>
              <a:ext cx="1790700" cy="1038224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E595214-237C-4DE4-9C82-F30422C1C5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1674" y="609074"/>
                <a:ext cx="1826298" cy="107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AB94B2D-6D3D-4CD6-9603-9A6269CB3CA3}"/>
                  </a:ext>
                </a:extLst>
              </p14:cNvPr>
              <p14:cNvContentPartPr/>
              <p14:nvPr/>
            </p14:nvContentPartPr>
            <p14:xfrm>
              <a:off x="1950137" y="1442394"/>
              <a:ext cx="1809750" cy="914399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AB94B2D-6D3D-4CD6-9603-9A6269CB3C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2122" y="1424493"/>
                <a:ext cx="1845419" cy="949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FDE6614-F85D-4313-A200-B665FD0BEA31}"/>
                  </a:ext>
                </a:extLst>
              </p14:cNvPr>
              <p14:cNvContentPartPr/>
              <p14:nvPr/>
            </p14:nvContentPartPr>
            <p14:xfrm>
              <a:off x="1866306" y="2151106"/>
              <a:ext cx="1943100" cy="1066799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FDE6614-F85D-4313-A200-B665FD0BEA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48284" y="2133140"/>
                <a:ext cx="1978783" cy="110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2B003D5-AC1E-49FD-8BEA-8230D229337B}"/>
                  </a:ext>
                </a:extLst>
              </p14:cNvPr>
              <p14:cNvContentPartPr/>
              <p14:nvPr/>
            </p14:nvContentPartPr>
            <p14:xfrm>
              <a:off x="1723033" y="3001561"/>
              <a:ext cx="2171700" cy="1228725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2B003D5-AC1E-49FD-8BEA-8230D22933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05014" y="2983629"/>
                <a:ext cx="2207378" cy="126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4327DB0-CB41-47ED-BCDC-C455538C03B6}"/>
                  </a:ext>
                </a:extLst>
              </p14:cNvPr>
              <p14:cNvContentPartPr/>
              <p14:nvPr/>
            </p14:nvContentPartPr>
            <p14:xfrm>
              <a:off x="4715012" y="634614"/>
              <a:ext cx="914399" cy="1676399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4327DB0-CB41-47ED-BCDC-C455538C03B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96927" y="616604"/>
                <a:ext cx="950208" cy="171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3B1E6B6-EE14-40B7-8D3F-F6C2F667D4C5}"/>
                  </a:ext>
                </a:extLst>
              </p14:cNvPr>
              <p14:cNvContentPartPr/>
              <p14:nvPr/>
            </p14:nvContentPartPr>
            <p14:xfrm>
              <a:off x="4704342" y="2189210"/>
              <a:ext cx="771525" cy="2066924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3B1E6B6-EE14-40B7-8D3F-F6C2F667D4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86316" y="2171196"/>
                <a:ext cx="807217" cy="2102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795773F-810C-4556-B50E-EF823A77982D}"/>
                  </a:ext>
                </a:extLst>
              </p14:cNvPr>
              <p14:cNvContentPartPr/>
              <p14:nvPr/>
            </p14:nvContentPartPr>
            <p14:xfrm>
              <a:off x="5547217" y="701675"/>
              <a:ext cx="923924" cy="1666874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795773F-810C-4556-B50E-EF823A7798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29277" y="683717"/>
                <a:ext cx="959446" cy="170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6F5A021-F337-46C1-9F37-C5C5806F3F34}"/>
                  </a:ext>
                </a:extLst>
              </p14:cNvPr>
              <p14:cNvContentPartPr/>
              <p14:nvPr/>
            </p14:nvContentPartPr>
            <p14:xfrm>
              <a:off x="5144833" y="2205975"/>
              <a:ext cx="1209674" cy="1914524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6F5A021-F337-46C1-9F37-C5C5806F3F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26869" y="2188005"/>
                <a:ext cx="1245242" cy="1950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073B7D8-1B7A-4560-A449-E9D8D762B1DA}"/>
                  </a:ext>
                </a:extLst>
              </p14:cNvPr>
              <p14:cNvContentPartPr/>
              <p14:nvPr/>
            </p14:nvContentPartPr>
            <p14:xfrm>
              <a:off x="6117263" y="770260"/>
              <a:ext cx="1314450" cy="1581149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073B7D8-1B7A-4560-A449-E9D8D762B1D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99237" y="752309"/>
                <a:ext cx="1350141" cy="1616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8F4E9B3-48DF-4061-B17A-F3F268DA431E}"/>
                  </a:ext>
                </a:extLst>
              </p14:cNvPr>
              <p14:cNvContentPartPr/>
              <p14:nvPr/>
            </p14:nvContentPartPr>
            <p14:xfrm>
              <a:off x="6094401" y="2189210"/>
              <a:ext cx="1438274" cy="1914524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8F4E9B3-48DF-4061-B17A-F3F268DA43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76355" y="2171253"/>
                <a:ext cx="1474005" cy="1950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1593100-6BE7-4DBD-9273-84D186670F5A}"/>
                  </a:ext>
                </a:extLst>
              </p14:cNvPr>
              <p14:cNvContentPartPr/>
              <p14:nvPr/>
            </p14:nvContentPartPr>
            <p14:xfrm>
              <a:off x="7574385" y="698626"/>
              <a:ext cx="1257299" cy="1428749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1593100-6BE7-4DBD-9273-84D186670F5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56413" y="680604"/>
                <a:ext cx="1292883" cy="1464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05899B4-876B-4CA6-9BCB-E319902B247C}"/>
                  </a:ext>
                </a:extLst>
              </p14:cNvPr>
              <p14:cNvContentPartPr/>
              <p14:nvPr/>
            </p14:nvContentPartPr>
            <p14:xfrm>
              <a:off x="8592542" y="593463"/>
              <a:ext cx="904875" cy="1419224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05899B4-876B-4CA6-9BCB-E319902B247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74466" y="575484"/>
                <a:ext cx="940665" cy="1454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590A101-BD8B-42F1-AB6C-F1984345E880}"/>
                  </a:ext>
                </a:extLst>
              </p14:cNvPr>
              <p14:cNvContentPartPr/>
              <p14:nvPr/>
            </p14:nvContentPartPr>
            <p14:xfrm>
              <a:off x="9130581" y="567553"/>
              <a:ext cx="923924" cy="1409699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590A101-BD8B-42F1-AB6C-F1984345E88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12578" y="549618"/>
                <a:ext cx="959570" cy="1445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3AA1BF2-75B5-4559-8228-F337CD291F0C}"/>
                  </a:ext>
                </a:extLst>
              </p14:cNvPr>
              <p14:cNvContentPartPr/>
              <p14:nvPr/>
            </p14:nvContentPartPr>
            <p14:xfrm>
              <a:off x="9848472" y="575174"/>
              <a:ext cx="923924" cy="1609724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3AA1BF2-75B5-4559-8228-F337CD291F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830560" y="557176"/>
                <a:ext cx="959391" cy="16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4657405-B385-48AB-AB97-5376DED00986}"/>
                  </a:ext>
                </a:extLst>
              </p14:cNvPr>
              <p14:cNvContentPartPr/>
              <p14:nvPr/>
            </p14:nvContentPartPr>
            <p14:xfrm>
              <a:off x="7796917" y="1876766"/>
              <a:ext cx="1000124" cy="1752599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4657405-B385-48AB-AB97-5376DED0098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78949" y="1858739"/>
                <a:ext cx="1035702" cy="1788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ED96338-077B-4B5B-A91C-F55C89500AC3}"/>
                  </a:ext>
                </a:extLst>
              </p14:cNvPr>
              <p14:cNvContentPartPr/>
              <p14:nvPr/>
            </p14:nvContentPartPr>
            <p14:xfrm>
              <a:off x="8554438" y="1794464"/>
              <a:ext cx="733424" cy="173355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ED96338-077B-4B5B-A91C-F55C89500AC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36480" y="1776429"/>
                <a:ext cx="768982" cy="1769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9CFC07E-F25C-44B0-B2CC-E67C0A641CAE}"/>
                  </a:ext>
                </a:extLst>
              </p14:cNvPr>
              <p14:cNvContentPartPr/>
              <p14:nvPr/>
            </p14:nvContentPartPr>
            <p14:xfrm>
              <a:off x="9241846" y="1718258"/>
              <a:ext cx="790574" cy="1695449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9CFC07E-F25C-44B0-B2CC-E67C0A641CA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223862" y="1700240"/>
                <a:ext cx="826182" cy="1731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5137C16-9335-4A05-B961-CF66E2471B01}"/>
                  </a:ext>
                </a:extLst>
              </p14:cNvPr>
              <p14:cNvContentPartPr/>
              <p14:nvPr/>
            </p14:nvContentPartPr>
            <p14:xfrm>
              <a:off x="9912488" y="1722830"/>
              <a:ext cx="1085849" cy="1905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5137C16-9335-4A05-B961-CF66E2471B0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94510" y="1704848"/>
                <a:ext cx="1121445" cy="1940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7441F33-559E-45D8-8617-9803131058B8}"/>
                  </a:ext>
                </a:extLst>
              </p14:cNvPr>
              <p14:cNvContentPartPr/>
              <p14:nvPr/>
            </p14:nvContentPartPr>
            <p14:xfrm>
              <a:off x="2450451" y="5613822"/>
              <a:ext cx="9524" cy="9524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7441F33-559E-45D8-8617-9803131058B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74251" y="5137622"/>
                <a:ext cx="952400" cy="952400"/>
              </a:xfrm>
              <a:prstGeom prst="rect">
                <a:avLst/>
              </a:prstGeom>
            </p:spPr>
          </p:pic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202DA37D-E8E4-4A7F-8D34-93CF00564084}"/>
              </a:ext>
            </a:extLst>
          </p:cNvPr>
          <p:cNvSpPr txBox="1"/>
          <p:nvPr/>
        </p:nvSpPr>
        <p:spPr>
          <a:xfrm>
            <a:off x="1159477" y="44522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 can make 4 groups of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AB90AEF-86EC-477C-83B5-5D885BB94D6A}"/>
              </a:ext>
            </a:extLst>
          </p:cNvPr>
          <p:cNvSpPr txBox="1"/>
          <p:nvPr/>
        </p:nvSpPr>
        <p:spPr>
          <a:xfrm>
            <a:off x="4795634" y="445237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 can make 6 groups of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E53980-2C5D-469C-A2B8-11EED2821160}"/>
              </a:ext>
            </a:extLst>
          </p:cNvPr>
          <p:cNvSpPr txBox="1"/>
          <p:nvPr/>
        </p:nvSpPr>
        <p:spPr>
          <a:xfrm>
            <a:off x="8168126" y="445249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 can make 8 groups of 2</a:t>
            </a:r>
          </a:p>
        </p:txBody>
      </p:sp>
    </p:spTree>
    <p:extLst>
      <p:ext uri="{BB962C8B-B14F-4D97-AF65-F5344CB8AC3E}">
        <p14:creationId xmlns:p14="http://schemas.microsoft.com/office/powerpoint/2010/main" val="1623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6FCC96-F94C-4ADE-9222-7C3B23EFA6BE}"/>
              </a:ext>
            </a:extLst>
          </p:cNvPr>
          <p:cNvSpPr txBox="1"/>
          <p:nvPr/>
        </p:nvSpPr>
        <p:spPr>
          <a:xfrm>
            <a:off x="413165" y="259770"/>
            <a:ext cx="57887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Let's take it one step further:</a:t>
            </a:r>
          </a:p>
        </p:txBody>
      </p:sp>
      <p:pic>
        <p:nvPicPr>
          <p:cNvPr id="9" name="Graphic 26" descr="Angry face with solid fill">
            <a:extLst>
              <a:ext uri="{FF2B5EF4-FFF2-40B4-BE49-F238E27FC236}">
                <a16:creationId xmlns:a16="http://schemas.microsoft.com/office/drawing/2014/main" id="{693CB21D-C99E-44CA-B31C-2F797BA42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4359" y="665761"/>
            <a:ext cx="689976" cy="690197"/>
          </a:xfrm>
          <a:prstGeom prst="rect">
            <a:avLst/>
          </a:prstGeom>
        </p:spPr>
      </p:pic>
      <p:pic>
        <p:nvPicPr>
          <p:cNvPr id="13" name="Graphic 26" descr="Angry face with solid fill">
            <a:extLst>
              <a:ext uri="{FF2B5EF4-FFF2-40B4-BE49-F238E27FC236}">
                <a16:creationId xmlns:a16="http://schemas.microsoft.com/office/drawing/2014/main" id="{0D7DC5E0-DA37-41D0-BF6A-DC875CE38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8970" y="665883"/>
            <a:ext cx="689976" cy="690197"/>
          </a:xfrm>
          <a:prstGeom prst="rect">
            <a:avLst/>
          </a:prstGeom>
        </p:spPr>
      </p:pic>
      <p:pic>
        <p:nvPicPr>
          <p:cNvPr id="15" name="Graphic 26" descr="Angry face with solid fill">
            <a:extLst>
              <a:ext uri="{FF2B5EF4-FFF2-40B4-BE49-F238E27FC236}">
                <a16:creationId xmlns:a16="http://schemas.microsoft.com/office/drawing/2014/main" id="{CC769469-904E-41E8-8E6C-78C8F4B4C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0728" y="666005"/>
            <a:ext cx="689976" cy="690197"/>
          </a:xfrm>
          <a:prstGeom prst="rect">
            <a:avLst/>
          </a:prstGeom>
        </p:spPr>
      </p:pic>
      <p:pic>
        <p:nvPicPr>
          <p:cNvPr id="17" name="Graphic 26" descr="Angry face with solid fill">
            <a:extLst>
              <a:ext uri="{FF2B5EF4-FFF2-40B4-BE49-F238E27FC236}">
                <a16:creationId xmlns:a16="http://schemas.microsoft.com/office/drawing/2014/main" id="{5091C63F-77B5-49A9-B57A-A27972D5F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2487" y="666127"/>
            <a:ext cx="689976" cy="690197"/>
          </a:xfrm>
          <a:prstGeom prst="rect">
            <a:avLst/>
          </a:prstGeom>
        </p:spPr>
      </p:pic>
      <p:pic>
        <p:nvPicPr>
          <p:cNvPr id="19" name="Graphic 26" descr="Angry face with solid fill">
            <a:extLst>
              <a:ext uri="{FF2B5EF4-FFF2-40B4-BE49-F238E27FC236}">
                <a16:creationId xmlns:a16="http://schemas.microsoft.com/office/drawing/2014/main" id="{DAE68F02-D268-4F6F-9BE2-A3118E10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9235" y="1351472"/>
            <a:ext cx="689976" cy="690197"/>
          </a:xfrm>
          <a:prstGeom prst="rect">
            <a:avLst/>
          </a:prstGeom>
        </p:spPr>
      </p:pic>
      <p:pic>
        <p:nvPicPr>
          <p:cNvPr id="21" name="Graphic 26" descr="Angry face with solid fill">
            <a:extLst>
              <a:ext uri="{FF2B5EF4-FFF2-40B4-BE49-F238E27FC236}">
                <a16:creationId xmlns:a16="http://schemas.microsoft.com/office/drawing/2014/main" id="{8C42DAA5-1AEF-4B5A-8759-84F4972E4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1227" y="1351594"/>
            <a:ext cx="689976" cy="690197"/>
          </a:xfrm>
          <a:prstGeom prst="rect">
            <a:avLst/>
          </a:prstGeom>
        </p:spPr>
      </p:pic>
      <p:pic>
        <p:nvPicPr>
          <p:cNvPr id="23" name="Graphic 26" descr="Angry face with solid fill">
            <a:extLst>
              <a:ext uri="{FF2B5EF4-FFF2-40B4-BE49-F238E27FC236}">
                <a16:creationId xmlns:a16="http://schemas.microsoft.com/office/drawing/2014/main" id="{715A3BC5-3FDB-4D16-8AEF-8B9ADA708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1402" y="1351716"/>
            <a:ext cx="689976" cy="690197"/>
          </a:xfrm>
          <a:prstGeom prst="rect">
            <a:avLst/>
          </a:prstGeom>
        </p:spPr>
      </p:pic>
      <p:pic>
        <p:nvPicPr>
          <p:cNvPr id="25" name="Graphic 26" descr="Angry face with solid fill">
            <a:extLst>
              <a:ext uri="{FF2B5EF4-FFF2-40B4-BE49-F238E27FC236}">
                <a16:creationId xmlns:a16="http://schemas.microsoft.com/office/drawing/2014/main" id="{CD3CB5E7-C1F3-497A-88FE-B1CD1CC6E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2916" y="1351838"/>
            <a:ext cx="689976" cy="690197"/>
          </a:xfrm>
          <a:prstGeom prst="rect">
            <a:avLst/>
          </a:prstGeom>
        </p:spPr>
      </p:pic>
      <p:pic>
        <p:nvPicPr>
          <p:cNvPr id="27" name="Graphic 26" descr="Angry face with solid fill">
            <a:extLst>
              <a:ext uri="{FF2B5EF4-FFF2-40B4-BE49-F238E27FC236}">
                <a16:creationId xmlns:a16="http://schemas.microsoft.com/office/drawing/2014/main" id="{EADAC470-27D2-4EDD-9193-CCF32682C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6317" y="2076471"/>
            <a:ext cx="689976" cy="690197"/>
          </a:xfrm>
          <a:prstGeom prst="rect">
            <a:avLst/>
          </a:prstGeom>
        </p:spPr>
      </p:pic>
      <p:pic>
        <p:nvPicPr>
          <p:cNvPr id="29" name="Graphic 26" descr="Angry face with solid fill">
            <a:extLst>
              <a:ext uri="{FF2B5EF4-FFF2-40B4-BE49-F238E27FC236}">
                <a16:creationId xmlns:a16="http://schemas.microsoft.com/office/drawing/2014/main" id="{06A363AD-2C12-4CD0-887B-0431A4716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7595" y="2063416"/>
            <a:ext cx="689976" cy="690197"/>
          </a:xfrm>
          <a:prstGeom prst="rect">
            <a:avLst/>
          </a:prstGeom>
        </p:spPr>
      </p:pic>
      <p:pic>
        <p:nvPicPr>
          <p:cNvPr id="31" name="Graphic 26" descr="Angry face with solid fill">
            <a:extLst>
              <a:ext uri="{FF2B5EF4-FFF2-40B4-BE49-F238E27FC236}">
                <a16:creationId xmlns:a16="http://schemas.microsoft.com/office/drawing/2014/main" id="{7AC2357E-DC58-4C0D-A1FD-573CA0225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2046" y="2076715"/>
            <a:ext cx="689976" cy="690197"/>
          </a:xfrm>
          <a:prstGeom prst="rect">
            <a:avLst/>
          </a:prstGeom>
        </p:spPr>
      </p:pic>
      <p:pic>
        <p:nvPicPr>
          <p:cNvPr id="33" name="Graphic 26" descr="Angry face with solid fill">
            <a:extLst>
              <a:ext uri="{FF2B5EF4-FFF2-40B4-BE49-F238E27FC236}">
                <a16:creationId xmlns:a16="http://schemas.microsoft.com/office/drawing/2014/main" id="{BD95CDF9-F439-4DDF-B84B-20A21FC7F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4512" y="2076837"/>
            <a:ext cx="689976" cy="690197"/>
          </a:xfrm>
          <a:prstGeom prst="rect">
            <a:avLst/>
          </a:prstGeom>
        </p:spPr>
      </p:pic>
      <p:pic>
        <p:nvPicPr>
          <p:cNvPr id="35" name="Graphic 26" descr="Angry face with solid fill">
            <a:extLst>
              <a:ext uri="{FF2B5EF4-FFF2-40B4-BE49-F238E27FC236}">
                <a16:creationId xmlns:a16="http://schemas.microsoft.com/office/drawing/2014/main" id="{B9F3CC82-5939-4F6C-BA02-71B077AB3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5796" y="2874190"/>
            <a:ext cx="689976" cy="690197"/>
          </a:xfrm>
          <a:prstGeom prst="rect">
            <a:avLst/>
          </a:prstGeom>
        </p:spPr>
      </p:pic>
      <p:pic>
        <p:nvPicPr>
          <p:cNvPr id="37" name="Graphic 26" descr="Angry face with solid fill">
            <a:extLst>
              <a:ext uri="{FF2B5EF4-FFF2-40B4-BE49-F238E27FC236}">
                <a16:creationId xmlns:a16="http://schemas.microsoft.com/office/drawing/2014/main" id="{85B124F3-3E84-448C-9D90-8E6CCC1EA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60000">
            <a:off x="8616439" y="2861134"/>
            <a:ext cx="689976" cy="690197"/>
          </a:xfrm>
          <a:prstGeom prst="rect">
            <a:avLst/>
          </a:prstGeom>
        </p:spPr>
      </p:pic>
      <p:pic>
        <p:nvPicPr>
          <p:cNvPr id="39" name="Graphic 26" descr="Angry face with solid fill">
            <a:extLst>
              <a:ext uri="{FF2B5EF4-FFF2-40B4-BE49-F238E27FC236}">
                <a16:creationId xmlns:a16="http://schemas.microsoft.com/office/drawing/2014/main" id="{6A47D65B-F04E-4CD6-A57D-252251C5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5017" y="2874434"/>
            <a:ext cx="689976" cy="690197"/>
          </a:xfrm>
          <a:prstGeom prst="rect">
            <a:avLst/>
          </a:prstGeom>
        </p:spPr>
      </p:pic>
      <p:pic>
        <p:nvPicPr>
          <p:cNvPr id="41" name="Graphic 26" descr="Angry face with solid fill">
            <a:extLst>
              <a:ext uri="{FF2B5EF4-FFF2-40B4-BE49-F238E27FC236}">
                <a16:creationId xmlns:a16="http://schemas.microsoft.com/office/drawing/2014/main" id="{F0D1C079-5AAB-4475-B663-7E4FD843F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4952" y="2854790"/>
            <a:ext cx="689976" cy="690197"/>
          </a:xfrm>
          <a:prstGeom prst="rect">
            <a:avLst/>
          </a:prstGeom>
        </p:spPr>
      </p:pic>
      <p:pic>
        <p:nvPicPr>
          <p:cNvPr id="43" name="Graphic 4" descr="Apple">
            <a:extLst>
              <a:ext uri="{FF2B5EF4-FFF2-40B4-BE49-F238E27FC236}">
                <a16:creationId xmlns:a16="http://schemas.microsoft.com/office/drawing/2014/main" id="{A0FA9E32-B50F-4250-B97A-FCF8138A3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1850" y="599874"/>
            <a:ext cx="914107" cy="914400"/>
          </a:xfrm>
          <a:prstGeom prst="rect">
            <a:avLst/>
          </a:prstGeom>
        </p:spPr>
      </p:pic>
      <p:pic>
        <p:nvPicPr>
          <p:cNvPr id="45" name="Graphic 4" descr="Apple">
            <a:extLst>
              <a:ext uri="{FF2B5EF4-FFF2-40B4-BE49-F238E27FC236}">
                <a16:creationId xmlns:a16="http://schemas.microsoft.com/office/drawing/2014/main" id="{F2DA05BB-FCA1-4065-9B2B-CE9C687C9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3047" y="599996"/>
            <a:ext cx="914107" cy="914400"/>
          </a:xfrm>
          <a:prstGeom prst="rect">
            <a:avLst/>
          </a:prstGeom>
        </p:spPr>
      </p:pic>
      <p:pic>
        <p:nvPicPr>
          <p:cNvPr id="47" name="Graphic 4" descr="Apple">
            <a:extLst>
              <a:ext uri="{FF2B5EF4-FFF2-40B4-BE49-F238E27FC236}">
                <a16:creationId xmlns:a16="http://schemas.microsoft.com/office/drawing/2014/main" id="{DCE00F57-497D-44B2-9B67-C7C798435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6776" y="600118"/>
            <a:ext cx="914107" cy="914400"/>
          </a:xfrm>
          <a:prstGeom prst="rect">
            <a:avLst/>
          </a:prstGeom>
        </p:spPr>
      </p:pic>
      <p:pic>
        <p:nvPicPr>
          <p:cNvPr id="49" name="Graphic 4" descr="Apple">
            <a:extLst>
              <a:ext uri="{FF2B5EF4-FFF2-40B4-BE49-F238E27FC236}">
                <a16:creationId xmlns:a16="http://schemas.microsoft.com/office/drawing/2014/main" id="{98604DC5-5AB3-4459-BF0B-C79F44F1E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0925" y="1430414"/>
            <a:ext cx="914107" cy="914400"/>
          </a:xfrm>
          <a:prstGeom prst="rect">
            <a:avLst/>
          </a:prstGeom>
        </p:spPr>
      </p:pic>
      <p:pic>
        <p:nvPicPr>
          <p:cNvPr id="51" name="Graphic 4" descr="Apple">
            <a:extLst>
              <a:ext uri="{FF2B5EF4-FFF2-40B4-BE49-F238E27FC236}">
                <a16:creationId xmlns:a16="http://schemas.microsoft.com/office/drawing/2014/main" id="{71CE6DB0-A686-4F41-BDBD-4B8542AFD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7291" y="1443713"/>
            <a:ext cx="914107" cy="914400"/>
          </a:xfrm>
          <a:prstGeom prst="rect">
            <a:avLst/>
          </a:prstGeom>
        </p:spPr>
      </p:pic>
      <p:pic>
        <p:nvPicPr>
          <p:cNvPr id="53" name="Graphic 4" descr="Apple">
            <a:extLst>
              <a:ext uri="{FF2B5EF4-FFF2-40B4-BE49-F238E27FC236}">
                <a16:creationId xmlns:a16="http://schemas.microsoft.com/office/drawing/2014/main" id="{1B4071E0-24E7-48B6-85B0-CF70863C7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3898" y="1443835"/>
            <a:ext cx="914107" cy="914400"/>
          </a:xfrm>
          <a:prstGeom prst="rect">
            <a:avLst/>
          </a:prstGeom>
        </p:spPr>
      </p:pic>
      <p:pic>
        <p:nvPicPr>
          <p:cNvPr id="55" name="Graphic 4" descr="Apple">
            <a:extLst>
              <a:ext uri="{FF2B5EF4-FFF2-40B4-BE49-F238E27FC236}">
                <a16:creationId xmlns:a16="http://schemas.microsoft.com/office/drawing/2014/main" id="{D965F3F0-D7D3-41D6-9FF7-218C73A83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3079" y="2418838"/>
            <a:ext cx="914107" cy="914400"/>
          </a:xfrm>
          <a:prstGeom prst="rect">
            <a:avLst/>
          </a:prstGeom>
        </p:spPr>
      </p:pic>
      <p:pic>
        <p:nvPicPr>
          <p:cNvPr id="57" name="Graphic 4" descr="Apple">
            <a:extLst>
              <a:ext uri="{FF2B5EF4-FFF2-40B4-BE49-F238E27FC236}">
                <a16:creationId xmlns:a16="http://schemas.microsoft.com/office/drawing/2014/main" id="{388E6B6F-1566-44FC-A983-8D3AD5D43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6273" y="2418960"/>
            <a:ext cx="914107" cy="914400"/>
          </a:xfrm>
          <a:prstGeom prst="rect">
            <a:avLst/>
          </a:prstGeom>
        </p:spPr>
      </p:pic>
      <p:pic>
        <p:nvPicPr>
          <p:cNvPr id="59" name="Graphic 4" descr="Apple">
            <a:extLst>
              <a:ext uri="{FF2B5EF4-FFF2-40B4-BE49-F238E27FC236}">
                <a16:creationId xmlns:a16="http://schemas.microsoft.com/office/drawing/2014/main" id="{373B91A8-A5D6-4D0F-BDA7-2A45EC70BE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9466" y="2419082"/>
            <a:ext cx="914107" cy="914400"/>
          </a:xfrm>
          <a:prstGeom prst="rect">
            <a:avLst/>
          </a:prstGeom>
        </p:spPr>
      </p:pic>
      <p:pic>
        <p:nvPicPr>
          <p:cNvPr id="61" name="Graphic 4" descr="Apple">
            <a:extLst>
              <a:ext uri="{FF2B5EF4-FFF2-40B4-BE49-F238E27FC236}">
                <a16:creationId xmlns:a16="http://schemas.microsoft.com/office/drawing/2014/main" id="{5B1CE47E-71B2-4DB5-BCEB-4A5C3B3EB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3585" y="3328443"/>
            <a:ext cx="914107" cy="914400"/>
          </a:xfrm>
          <a:prstGeom prst="rect">
            <a:avLst/>
          </a:prstGeom>
        </p:spPr>
      </p:pic>
      <p:pic>
        <p:nvPicPr>
          <p:cNvPr id="63" name="Graphic 4" descr="Apple">
            <a:extLst>
              <a:ext uri="{FF2B5EF4-FFF2-40B4-BE49-F238E27FC236}">
                <a16:creationId xmlns:a16="http://schemas.microsoft.com/office/drawing/2014/main" id="{5FCFF0E5-A38A-4DC3-BD09-DBA6F6C04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3365" y="3328565"/>
            <a:ext cx="914107" cy="914400"/>
          </a:xfrm>
          <a:prstGeom prst="rect">
            <a:avLst/>
          </a:prstGeom>
        </p:spPr>
      </p:pic>
      <p:pic>
        <p:nvPicPr>
          <p:cNvPr id="65" name="Graphic 4" descr="Apple">
            <a:extLst>
              <a:ext uri="{FF2B5EF4-FFF2-40B4-BE49-F238E27FC236}">
                <a16:creationId xmlns:a16="http://schemas.microsoft.com/office/drawing/2014/main" id="{238748ED-098F-4BE0-A22F-1F1AA2B2F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3385" y="3328687"/>
            <a:ext cx="914107" cy="914400"/>
          </a:xfrm>
          <a:prstGeom prst="rect">
            <a:avLst/>
          </a:prstGeom>
        </p:spPr>
      </p:pic>
      <p:pic>
        <p:nvPicPr>
          <p:cNvPr id="67" name="Graphic 2" descr="Alien Face">
            <a:extLst>
              <a:ext uri="{FF2B5EF4-FFF2-40B4-BE49-F238E27FC236}">
                <a16:creationId xmlns:a16="http://schemas.microsoft.com/office/drawing/2014/main" id="{9451A0C8-423E-4352-910A-F7573329F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0579" y="665760"/>
            <a:ext cx="914107" cy="914400"/>
          </a:xfrm>
          <a:prstGeom prst="rect">
            <a:avLst/>
          </a:prstGeom>
        </p:spPr>
      </p:pic>
      <p:pic>
        <p:nvPicPr>
          <p:cNvPr id="69" name="Graphic 2" descr="Alien Face">
            <a:extLst>
              <a:ext uri="{FF2B5EF4-FFF2-40B4-BE49-F238E27FC236}">
                <a16:creationId xmlns:a16="http://schemas.microsoft.com/office/drawing/2014/main" id="{F7DB1E28-BD38-4C5F-9B1C-EF565B9F6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1235" y="1509234"/>
            <a:ext cx="914107" cy="914400"/>
          </a:xfrm>
          <a:prstGeom prst="rect">
            <a:avLst/>
          </a:prstGeom>
        </p:spPr>
      </p:pic>
      <p:pic>
        <p:nvPicPr>
          <p:cNvPr id="71" name="Graphic 2" descr="Alien Face">
            <a:extLst>
              <a:ext uri="{FF2B5EF4-FFF2-40B4-BE49-F238E27FC236}">
                <a16:creationId xmlns:a16="http://schemas.microsoft.com/office/drawing/2014/main" id="{95E42DCB-41DB-46BB-9A07-9B6AB3D5F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9284" y="1443469"/>
            <a:ext cx="966844" cy="914400"/>
          </a:xfrm>
          <a:prstGeom prst="rect">
            <a:avLst/>
          </a:prstGeom>
        </p:spPr>
      </p:pic>
      <p:pic>
        <p:nvPicPr>
          <p:cNvPr id="73" name="Graphic 2" descr="Alien Face">
            <a:extLst>
              <a:ext uri="{FF2B5EF4-FFF2-40B4-BE49-F238E27FC236}">
                <a16:creationId xmlns:a16="http://schemas.microsoft.com/office/drawing/2014/main" id="{DFA09061-448D-465A-8600-43597B778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5855" y="2352829"/>
            <a:ext cx="914107" cy="914400"/>
          </a:xfrm>
          <a:prstGeom prst="rect">
            <a:avLst/>
          </a:prstGeom>
        </p:spPr>
      </p:pic>
      <p:pic>
        <p:nvPicPr>
          <p:cNvPr id="75" name="Graphic 2" descr="Alien Face">
            <a:extLst>
              <a:ext uri="{FF2B5EF4-FFF2-40B4-BE49-F238E27FC236}">
                <a16:creationId xmlns:a16="http://schemas.microsoft.com/office/drawing/2014/main" id="{82577F21-B437-4FBE-AAEF-6798E0C03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023" y="3202891"/>
            <a:ext cx="914107" cy="914400"/>
          </a:xfrm>
          <a:prstGeom prst="rect">
            <a:avLst/>
          </a:prstGeom>
        </p:spPr>
      </p:pic>
      <p:pic>
        <p:nvPicPr>
          <p:cNvPr id="77" name="Graphic 2" descr="Alien Face">
            <a:extLst>
              <a:ext uri="{FF2B5EF4-FFF2-40B4-BE49-F238E27FC236}">
                <a16:creationId xmlns:a16="http://schemas.microsoft.com/office/drawing/2014/main" id="{42A15815-C3F5-4B76-B07C-2C553C806A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1909" y="2339896"/>
            <a:ext cx="914107" cy="914400"/>
          </a:xfrm>
          <a:prstGeom prst="rect">
            <a:avLst/>
          </a:prstGeom>
        </p:spPr>
      </p:pic>
      <p:pic>
        <p:nvPicPr>
          <p:cNvPr id="79" name="Graphic 2" descr="Alien Face">
            <a:extLst>
              <a:ext uri="{FF2B5EF4-FFF2-40B4-BE49-F238E27FC236}">
                <a16:creationId xmlns:a16="http://schemas.microsoft.com/office/drawing/2014/main" id="{82E9B2EC-AD84-45D4-B57A-F291BFF09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2875" y="666614"/>
            <a:ext cx="914107" cy="914400"/>
          </a:xfrm>
          <a:prstGeom prst="rect">
            <a:avLst/>
          </a:prstGeom>
        </p:spPr>
      </p:pic>
      <p:pic>
        <p:nvPicPr>
          <p:cNvPr id="80" name="Graphic 2" descr="Alien Face">
            <a:extLst>
              <a:ext uri="{FF2B5EF4-FFF2-40B4-BE49-F238E27FC236}">
                <a16:creationId xmlns:a16="http://schemas.microsoft.com/office/drawing/2014/main" id="{FC9D0197-347B-47A0-BCD6-943C3FACF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2766" y="3222779"/>
            <a:ext cx="914107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E595214-237C-4DE4-9C82-F30422C1C5DE}"/>
                  </a:ext>
                </a:extLst>
              </p14:cNvPr>
              <p14:cNvContentPartPr/>
              <p14:nvPr/>
            </p14:nvContentPartPr>
            <p14:xfrm>
              <a:off x="1919653" y="626993"/>
              <a:ext cx="1790700" cy="1038224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E595214-237C-4DE4-9C82-F30422C1C5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1674" y="609074"/>
                <a:ext cx="1826298" cy="107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AB94B2D-6D3D-4CD6-9603-9A6269CB3CA3}"/>
                  </a:ext>
                </a:extLst>
              </p14:cNvPr>
              <p14:cNvContentPartPr/>
              <p14:nvPr/>
            </p14:nvContentPartPr>
            <p14:xfrm>
              <a:off x="1950137" y="1442394"/>
              <a:ext cx="1809750" cy="914399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AB94B2D-6D3D-4CD6-9603-9A6269CB3C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2119" y="1424493"/>
                <a:ext cx="1845426" cy="949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4327DB0-CB41-47ED-BCDC-C455538C03B6}"/>
                  </a:ext>
                </a:extLst>
              </p14:cNvPr>
              <p14:cNvContentPartPr/>
              <p14:nvPr/>
            </p14:nvContentPartPr>
            <p14:xfrm>
              <a:off x="4715012" y="634614"/>
              <a:ext cx="914399" cy="1676399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4327DB0-CB41-47ED-BCDC-C455538C03B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97295" y="616604"/>
                <a:ext cx="950194" cy="171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3B1E6B6-EE14-40B7-8D3F-F6C2F667D4C5}"/>
                  </a:ext>
                </a:extLst>
              </p14:cNvPr>
              <p14:cNvContentPartPr/>
              <p14:nvPr/>
            </p14:nvContentPartPr>
            <p14:xfrm>
              <a:off x="4704342" y="2189210"/>
              <a:ext cx="771525" cy="2066924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3B1E6B6-EE14-40B7-8D3F-F6C2F667D4C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6307" y="2171559"/>
                <a:ext cx="807234" cy="2102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795773F-810C-4556-B50E-EF823A77982D}"/>
                  </a:ext>
                </a:extLst>
              </p14:cNvPr>
              <p14:cNvContentPartPr/>
              <p14:nvPr/>
            </p14:nvContentPartPr>
            <p14:xfrm>
              <a:off x="5547217" y="701675"/>
              <a:ext cx="923924" cy="1666874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795773F-810C-4556-B50E-EF823A7798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29636" y="683717"/>
                <a:ext cx="959446" cy="170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6F5A021-F337-46C1-9F37-C5C5806F3F34}"/>
                  </a:ext>
                </a:extLst>
              </p14:cNvPr>
              <p14:cNvContentPartPr/>
              <p14:nvPr/>
            </p14:nvContentPartPr>
            <p14:xfrm>
              <a:off x="5144833" y="2205975"/>
              <a:ext cx="1209674" cy="1914524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6F5A021-F337-46C1-9F37-C5C5806F3F3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26869" y="2188005"/>
                <a:ext cx="1245242" cy="1950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073B7D8-1B7A-4560-A449-E9D8D762B1DA}"/>
                  </a:ext>
                </a:extLst>
              </p14:cNvPr>
              <p14:cNvContentPartPr/>
              <p14:nvPr/>
            </p14:nvContentPartPr>
            <p14:xfrm>
              <a:off x="6117263" y="770260"/>
              <a:ext cx="1314450" cy="1581149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073B7D8-1B7A-4560-A449-E9D8D762B1D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99598" y="752668"/>
                <a:ext cx="1350141" cy="1616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1593100-6BE7-4DBD-9273-84D186670F5A}"/>
                  </a:ext>
                </a:extLst>
              </p14:cNvPr>
              <p14:cNvContentPartPr/>
              <p14:nvPr/>
            </p14:nvContentPartPr>
            <p14:xfrm>
              <a:off x="7574385" y="698626"/>
              <a:ext cx="1257299" cy="1428749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1593100-6BE7-4DBD-9273-84D186670F5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56413" y="680604"/>
                <a:ext cx="1292883" cy="1464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05899B4-876B-4CA6-9BCB-E319902B247C}"/>
                  </a:ext>
                </a:extLst>
              </p14:cNvPr>
              <p14:cNvContentPartPr/>
              <p14:nvPr/>
            </p14:nvContentPartPr>
            <p14:xfrm>
              <a:off x="8592542" y="593463"/>
              <a:ext cx="904875" cy="1419224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05899B4-876B-4CA6-9BCB-E319902B247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74828" y="575844"/>
                <a:ext cx="940665" cy="1454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590A101-BD8B-42F1-AB6C-F1984345E880}"/>
                  </a:ext>
                </a:extLst>
              </p14:cNvPr>
              <p14:cNvContentPartPr/>
              <p14:nvPr/>
            </p14:nvContentPartPr>
            <p14:xfrm>
              <a:off x="9130581" y="567553"/>
              <a:ext cx="923924" cy="1409699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590A101-BD8B-42F1-AB6C-F1984345E88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12945" y="549977"/>
                <a:ext cx="959556" cy="1445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3AA1BF2-75B5-4559-8228-F337CD291F0C}"/>
                  </a:ext>
                </a:extLst>
              </p14:cNvPr>
              <p14:cNvContentPartPr/>
              <p14:nvPr/>
            </p14:nvContentPartPr>
            <p14:xfrm>
              <a:off x="9848472" y="575174"/>
              <a:ext cx="923924" cy="1609724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3AA1BF2-75B5-4559-8228-F337CD291F0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30918" y="557176"/>
                <a:ext cx="959391" cy="16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4657405-B385-48AB-AB97-5376DED00986}"/>
                  </a:ext>
                </a:extLst>
              </p14:cNvPr>
              <p14:cNvContentPartPr/>
              <p14:nvPr/>
            </p14:nvContentPartPr>
            <p14:xfrm>
              <a:off x="7796917" y="1876766"/>
              <a:ext cx="1000124" cy="1752599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4657405-B385-48AB-AB97-5376DED0098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78949" y="1859099"/>
                <a:ext cx="1035702" cy="1788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ED96338-077B-4B5B-A91C-F55C89500AC3}"/>
                  </a:ext>
                </a:extLst>
              </p14:cNvPr>
              <p14:cNvContentPartPr/>
              <p14:nvPr/>
            </p14:nvContentPartPr>
            <p14:xfrm>
              <a:off x="8554438" y="1794464"/>
              <a:ext cx="733424" cy="173355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ED96338-077B-4B5B-A91C-F55C89500AC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36480" y="1776789"/>
                <a:ext cx="768982" cy="1769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9CFC07E-F25C-44B0-B2CC-E67C0A641CAE}"/>
                  </a:ext>
                </a:extLst>
              </p14:cNvPr>
              <p14:cNvContentPartPr/>
              <p14:nvPr/>
            </p14:nvContentPartPr>
            <p14:xfrm>
              <a:off x="9241846" y="1718258"/>
              <a:ext cx="790574" cy="1695449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9CFC07E-F25C-44B0-B2CC-E67C0A641CA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223862" y="1700240"/>
                <a:ext cx="826182" cy="1731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5137C16-9335-4A05-B961-CF66E2471B01}"/>
                  </a:ext>
                </a:extLst>
              </p14:cNvPr>
              <p14:cNvContentPartPr/>
              <p14:nvPr/>
            </p14:nvContentPartPr>
            <p14:xfrm>
              <a:off x="9912488" y="1722830"/>
              <a:ext cx="1085849" cy="1905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5137C16-9335-4A05-B961-CF66E2471B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94510" y="1705208"/>
                <a:ext cx="1121445" cy="1940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4F1E032-DD5D-42B3-BCCA-3601C0BB3528}"/>
                  </a:ext>
                </a:extLst>
              </p14:cNvPr>
              <p14:cNvContentPartPr/>
              <p14:nvPr/>
            </p14:nvContentPartPr>
            <p14:xfrm>
              <a:off x="1873928" y="2308090"/>
              <a:ext cx="2181224" cy="981074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4F1E032-DD5D-42B3-BCCA-3601C0BB352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55904" y="2290102"/>
                <a:ext cx="2216911" cy="1016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4CC91AC-15CE-4AB0-935E-742416E1E96F}"/>
                  </a:ext>
                </a:extLst>
              </p14:cNvPr>
              <p14:cNvContentPartPr/>
              <p14:nvPr/>
            </p14:nvContentPartPr>
            <p14:xfrm>
              <a:off x="1968427" y="3138732"/>
              <a:ext cx="1952624" cy="97155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4CC91AC-15CE-4AB0-935E-742416E1E96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50444" y="3120700"/>
                <a:ext cx="1988231" cy="1007253"/>
              </a:xfrm>
              <a:prstGeom prst="rect">
                <a:avLst/>
              </a:prstGeom>
            </p:spPr>
          </p:pic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9ADEB71E-2C05-4F5D-8809-368E8AC0D684}"/>
              </a:ext>
            </a:extLst>
          </p:cNvPr>
          <p:cNvSpPr txBox="1"/>
          <p:nvPr/>
        </p:nvSpPr>
        <p:spPr>
          <a:xfrm>
            <a:off x="705003" y="4129404"/>
            <a:ext cx="353425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many alien heads are there in total? …....8</a:t>
            </a:r>
          </a:p>
          <a:p>
            <a:endParaRPr lang="en-US" dirty="0"/>
          </a:p>
          <a:p>
            <a:r>
              <a:rPr lang="en-US" dirty="0"/>
              <a:t>How many groups did you make?........4</a:t>
            </a:r>
          </a:p>
          <a:p>
            <a:endParaRPr lang="en-US" dirty="0"/>
          </a:p>
          <a:p>
            <a:r>
              <a:rPr lang="en-US" dirty="0"/>
              <a:t>How many in each group?....2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04955A4-9C61-4A7F-9126-710D6582B6DD}"/>
                  </a:ext>
                </a:extLst>
              </p14:cNvPr>
              <p14:cNvContentPartPr/>
              <p14:nvPr/>
            </p14:nvContentPartPr>
            <p14:xfrm>
              <a:off x="6466302" y="2512321"/>
              <a:ext cx="9524" cy="19049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04955A4-9C61-4A7F-9126-710D6582B6D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32288" y="2494371"/>
                <a:ext cx="76872" cy="55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7E01118-FBFB-4DF5-88AA-BDA3A224FDC1}"/>
                  </a:ext>
                </a:extLst>
              </p14:cNvPr>
              <p14:cNvContentPartPr/>
              <p14:nvPr/>
            </p14:nvContentPartPr>
            <p14:xfrm>
              <a:off x="6223956" y="2372103"/>
              <a:ext cx="895349" cy="1981199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7E01118-FBFB-4DF5-88AA-BDA3A224FDC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05890" y="2354108"/>
                <a:ext cx="931120" cy="2016828"/>
              </a:xfrm>
              <a:prstGeom prst="rect">
                <a:avLst/>
              </a:prstGeom>
            </p:spPr>
          </p:pic>
        </mc:Fallback>
      </mc:AlternateContent>
      <p:sp>
        <p:nvSpPr>
          <p:cNvPr id="115" name="TextBox 114">
            <a:extLst>
              <a:ext uri="{FF2B5EF4-FFF2-40B4-BE49-F238E27FC236}">
                <a16:creationId xmlns:a16="http://schemas.microsoft.com/office/drawing/2014/main" id="{B2440CBA-7079-4203-9A38-962E869D2E82}"/>
              </a:ext>
            </a:extLst>
          </p:cNvPr>
          <p:cNvSpPr txBox="1"/>
          <p:nvPr/>
        </p:nvSpPr>
        <p:spPr>
          <a:xfrm>
            <a:off x="4321425" y="4234945"/>
            <a:ext cx="353425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many apples are there in total? …....12</a:t>
            </a:r>
          </a:p>
          <a:p>
            <a:endParaRPr lang="en-US" dirty="0"/>
          </a:p>
          <a:p>
            <a:r>
              <a:rPr lang="en-US" dirty="0"/>
              <a:t>How many groups did you make?........6</a:t>
            </a:r>
          </a:p>
          <a:p>
            <a:endParaRPr lang="en-US" dirty="0"/>
          </a:p>
          <a:p>
            <a:r>
              <a:rPr lang="en-US" dirty="0"/>
              <a:t>How many in each group?....2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3958B3D-3BE7-4E58-A2F8-1A8F8A8D037D}"/>
              </a:ext>
            </a:extLst>
          </p:cNvPr>
          <p:cNvSpPr txBox="1"/>
          <p:nvPr/>
        </p:nvSpPr>
        <p:spPr>
          <a:xfrm>
            <a:off x="7827034" y="4235067"/>
            <a:ext cx="353425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many apples are there in total? …....16</a:t>
            </a:r>
          </a:p>
          <a:p>
            <a:endParaRPr lang="en-US" dirty="0"/>
          </a:p>
          <a:p>
            <a:r>
              <a:rPr lang="en-US" dirty="0"/>
              <a:t>How many groups did you make?........8</a:t>
            </a:r>
          </a:p>
          <a:p>
            <a:endParaRPr lang="en-US" dirty="0"/>
          </a:p>
          <a:p>
            <a:r>
              <a:rPr lang="en-US" dirty="0"/>
              <a:t>How many in each group?....2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AA90474-6085-4453-A8C1-4AB052DF87C5}"/>
              </a:ext>
            </a:extLst>
          </p:cNvPr>
          <p:cNvSpPr txBox="1"/>
          <p:nvPr/>
        </p:nvSpPr>
        <p:spPr>
          <a:xfrm>
            <a:off x="1218756" y="605330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8          4 =  2</a:t>
            </a:r>
          </a:p>
        </p:txBody>
      </p:sp>
      <p:pic>
        <p:nvPicPr>
          <p:cNvPr id="118" name="Picture 1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3175116-B2D9-428B-ADEF-875AAB0B3D2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837473B0-CC2E-450A-ABE3-18F120FF3D39}">
                <a1611:picAttrSrcUrl xmlns:a1611="http://schemas.microsoft.com/office/drawing/2016/11/main" r:id="rId48"/>
              </a:ext>
            </a:extLst>
          </a:blip>
          <a:stretch>
            <a:fillRect/>
          </a:stretch>
        </p:blipFill>
        <p:spPr>
          <a:xfrm>
            <a:off x="1567844" y="6124263"/>
            <a:ext cx="343670" cy="25025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365ACA35-6171-4037-BB64-84E00DD6562E}"/>
              </a:ext>
            </a:extLst>
          </p:cNvPr>
          <p:cNvSpPr txBox="1"/>
          <p:nvPr/>
        </p:nvSpPr>
        <p:spPr>
          <a:xfrm>
            <a:off x="1567845" y="7191997"/>
            <a:ext cx="831487" cy="4054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dirty="0">
                <a:hlinkClick r:id="rId48"/>
              </a:rPr>
              <a:t>This Photo</a:t>
            </a:r>
            <a:r>
              <a:rPr lang="en-US" dirty="0"/>
              <a:t> by Unknown author is licensed under </a:t>
            </a:r>
            <a:r>
              <a:rPr lang="en-US" dirty="0">
                <a:hlinkClick r:id="rId49"/>
              </a:rPr>
              <a:t>CC BY-SA</a:t>
            </a:r>
            <a:r>
              <a:rPr lang="en-US" dirty="0"/>
              <a:t>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F4102C9-97BC-473D-A1D5-AFA6647879F5}"/>
              </a:ext>
            </a:extLst>
          </p:cNvPr>
          <p:cNvSpPr txBox="1"/>
          <p:nvPr/>
        </p:nvSpPr>
        <p:spPr>
          <a:xfrm>
            <a:off x="4624490" y="626426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12          6 =  2</a:t>
            </a:r>
          </a:p>
        </p:txBody>
      </p:sp>
      <p:pic>
        <p:nvPicPr>
          <p:cNvPr id="123" name="Picture 1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327A28E-8A08-4B56-9BB1-5B760BF488B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837473B0-CC2E-450A-ABE3-18F120FF3D39}">
                <a1611:picAttrSrcUrl xmlns:a1611="http://schemas.microsoft.com/office/drawing/2016/11/main" r:id="rId48"/>
              </a:ext>
            </a:extLst>
          </a:blip>
          <a:stretch>
            <a:fillRect/>
          </a:stretch>
        </p:blipFill>
        <p:spPr>
          <a:xfrm>
            <a:off x="5144943" y="6341812"/>
            <a:ext cx="343670" cy="250251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07CCAEA9-55F0-4D86-8342-D0CB7366C9E6}"/>
              </a:ext>
            </a:extLst>
          </p:cNvPr>
          <p:cNvSpPr txBox="1"/>
          <p:nvPr/>
        </p:nvSpPr>
        <p:spPr>
          <a:xfrm>
            <a:off x="7985292" y="625120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16         8 =  2</a:t>
            </a:r>
          </a:p>
        </p:txBody>
      </p:sp>
      <p:pic>
        <p:nvPicPr>
          <p:cNvPr id="125" name="Picture 1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D7DE4D1-F4FC-4556-9B9F-C65518123866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837473B0-CC2E-450A-ABE3-18F120FF3D39}">
                <a1611:picAttrSrcUrl xmlns:a1611="http://schemas.microsoft.com/office/drawing/2016/11/main" r:id="rId48"/>
              </a:ext>
            </a:extLst>
          </a:blip>
          <a:stretch>
            <a:fillRect/>
          </a:stretch>
        </p:blipFill>
        <p:spPr>
          <a:xfrm>
            <a:off x="8440046" y="6341934"/>
            <a:ext cx="343670" cy="2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3768EF-63D2-4881-AC2D-91B113CF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1" y="-566910"/>
            <a:ext cx="9601200" cy="1143000"/>
          </a:xfrm>
        </p:spPr>
        <p:txBody>
          <a:bodyPr/>
          <a:lstStyle/>
          <a:p>
            <a:r>
              <a:rPr lang="en-US" dirty="0"/>
              <a:t>Let's Keep Practicing: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B16A8-A870-4C9C-B9F9-0EF70DE136EA}"/>
              </a:ext>
            </a:extLst>
          </p:cNvPr>
          <p:cNvSpPr txBox="1"/>
          <p:nvPr/>
        </p:nvSpPr>
        <p:spPr>
          <a:xfrm>
            <a:off x="507406" y="841651"/>
            <a:ext cx="22949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many groups of 5 can you make?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309787-85B3-4A36-90FA-EE44108F8E89}"/>
              </a:ext>
            </a:extLst>
          </p:cNvPr>
          <p:cNvSpPr txBox="1"/>
          <p:nvPr/>
        </p:nvSpPr>
        <p:spPr>
          <a:xfrm>
            <a:off x="3880061" y="841773"/>
            <a:ext cx="22949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many groups of 3 can you make?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94EFF-5A99-4CB0-8A02-E50E34F62384}"/>
              </a:ext>
            </a:extLst>
          </p:cNvPr>
          <p:cNvSpPr txBox="1"/>
          <p:nvPr/>
        </p:nvSpPr>
        <p:spPr>
          <a:xfrm>
            <a:off x="7338179" y="841895"/>
            <a:ext cx="22949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many groups of 7 can you make?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F5F3F-B767-42D6-91FC-281F57687F28}"/>
              </a:ext>
            </a:extLst>
          </p:cNvPr>
          <p:cNvSpPr txBox="1"/>
          <p:nvPr/>
        </p:nvSpPr>
        <p:spPr>
          <a:xfrm>
            <a:off x="73360" y="473051"/>
            <a:ext cx="70544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 Remember to circle the groups you are trying to make</a:t>
            </a:r>
          </a:p>
        </p:txBody>
      </p:sp>
      <p:pic>
        <p:nvPicPr>
          <p:cNvPr id="15" name="Graphic 15" descr="Baseball hat">
            <a:extLst>
              <a:ext uri="{FF2B5EF4-FFF2-40B4-BE49-F238E27FC236}">
                <a16:creationId xmlns:a16="http://schemas.microsoft.com/office/drawing/2014/main" id="{96528485-C658-4CD3-885E-E8804F428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3943" y="2240457"/>
            <a:ext cx="551541" cy="571500"/>
          </a:xfrm>
          <a:prstGeom prst="rect">
            <a:avLst/>
          </a:prstGeom>
        </p:spPr>
      </p:pic>
      <p:pic>
        <p:nvPicPr>
          <p:cNvPr id="17" name="Graphic 15" descr="Baseball hat">
            <a:extLst>
              <a:ext uri="{FF2B5EF4-FFF2-40B4-BE49-F238E27FC236}">
                <a16:creationId xmlns:a16="http://schemas.microsoft.com/office/drawing/2014/main" id="{997B849E-7158-43FF-A179-BE85A7059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12" y="1957265"/>
            <a:ext cx="551541" cy="571500"/>
          </a:xfrm>
          <a:prstGeom prst="rect">
            <a:avLst/>
          </a:prstGeom>
        </p:spPr>
      </p:pic>
      <p:pic>
        <p:nvPicPr>
          <p:cNvPr id="18" name="Graphic 15" descr="Baseball hat">
            <a:extLst>
              <a:ext uri="{FF2B5EF4-FFF2-40B4-BE49-F238E27FC236}">
                <a16:creationId xmlns:a16="http://schemas.microsoft.com/office/drawing/2014/main" id="{66FD21A1-D79D-448B-8CFC-8DD50D875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026" y="2813916"/>
            <a:ext cx="551541" cy="571500"/>
          </a:xfrm>
          <a:prstGeom prst="rect">
            <a:avLst/>
          </a:prstGeom>
        </p:spPr>
      </p:pic>
      <p:pic>
        <p:nvPicPr>
          <p:cNvPr id="19" name="Graphic 15" descr="Baseball hat">
            <a:extLst>
              <a:ext uri="{FF2B5EF4-FFF2-40B4-BE49-F238E27FC236}">
                <a16:creationId xmlns:a16="http://schemas.microsoft.com/office/drawing/2014/main" id="{0CD2877A-36E6-4351-AAB0-1926B1EE6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5830" y="1852090"/>
            <a:ext cx="551541" cy="571500"/>
          </a:xfrm>
          <a:prstGeom prst="rect">
            <a:avLst/>
          </a:prstGeom>
        </p:spPr>
      </p:pic>
      <p:pic>
        <p:nvPicPr>
          <p:cNvPr id="20" name="Graphic 15" descr="Baseball hat">
            <a:extLst>
              <a:ext uri="{FF2B5EF4-FFF2-40B4-BE49-F238E27FC236}">
                <a16:creationId xmlns:a16="http://schemas.microsoft.com/office/drawing/2014/main" id="{7F2B8C4F-F15F-48D4-A3FA-1B80F4AB5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476" y="3143594"/>
            <a:ext cx="551541" cy="571500"/>
          </a:xfrm>
          <a:prstGeom prst="rect">
            <a:avLst/>
          </a:prstGeom>
        </p:spPr>
      </p:pic>
      <p:pic>
        <p:nvPicPr>
          <p:cNvPr id="21" name="Graphic 15" descr="Baseball hat">
            <a:extLst>
              <a:ext uri="{FF2B5EF4-FFF2-40B4-BE49-F238E27FC236}">
                <a16:creationId xmlns:a16="http://schemas.microsoft.com/office/drawing/2014/main" id="{0529565F-0342-4D24-90C3-9800DC858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245" y="3249135"/>
            <a:ext cx="551541" cy="571500"/>
          </a:xfrm>
          <a:prstGeom prst="rect">
            <a:avLst/>
          </a:prstGeom>
        </p:spPr>
      </p:pic>
      <p:pic>
        <p:nvPicPr>
          <p:cNvPr id="22" name="Graphic 15" descr="Baseball hat">
            <a:extLst>
              <a:ext uri="{FF2B5EF4-FFF2-40B4-BE49-F238E27FC236}">
                <a16:creationId xmlns:a16="http://schemas.microsoft.com/office/drawing/2014/main" id="{6B4F51FD-C1D2-4F1D-BCF7-801E2E947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9417" y="2906645"/>
            <a:ext cx="551541" cy="571500"/>
          </a:xfrm>
          <a:prstGeom prst="rect">
            <a:avLst/>
          </a:prstGeom>
        </p:spPr>
      </p:pic>
      <p:pic>
        <p:nvPicPr>
          <p:cNvPr id="23" name="Graphic 15" descr="Baseball hat">
            <a:extLst>
              <a:ext uri="{FF2B5EF4-FFF2-40B4-BE49-F238E27FC236}">
                <a16:creationId xmlns:a16="http://schemas.microsoft.com/office/drawing/2014/main" id="{9F183751-14A6-49AE-AA3F-A689223F7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4391" y="3539281"/>
            <a:ext cx="551541" cy="571500"/>
          </a:xfrm>
          <a:prstGeom prst="rect">
            <a:avLst/>
          </a:prstGeom>
        </p:spPr>
      </p:pic>
      <p:pic>
        <p:nvPicPr>
          <p:cNvPr id="24" name="Graphic 15" descr="Baseball hat">
            <a:extLst>
              <a:ext uri="{FF2B5EF4-FFF2-40B4-BE49-F238E27FC236}">
                <a16:creationId xmlns:a16="http://schemas.microsoft.com/office/drawing/2014/main" id="{AF9BF5F9-3C87-47FE-AC70-263264952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864" y="3480105"/>
            <a:ext cx="551541" cy="571500"/>
          </a:xfrm>
          <a:prstGeom prst="rect">
            <a:avLst/>
          </a:prstGeom>
        </p:spPr>
      </p:pic>
      <p:pic>
        <p:nvPicPr>
          <p:cNvPr id="25" name="Graphic 15" descr="Baseball hat">
            <a:extLst>
              <a:ext uri="{FF2B5EF4-FFF2-40B4-BE49-F238E27FC236}">
                <a16:creationId xmlns:a16="http://schemas.microsoft.com/office/drawing/2014/main" id="{B8DFF724-AC08-4071-9D9A-CC973041F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418" y="4106152"/>
            <a:ext cx="551541" cy="571500"/>
          </a:xfrm>
          <a:prstGeom prst="rect">
            <a:avLst/>
          </a:prstGeom>
        </p:spPr>
      </p:pic>
      <p:pic>
        <p:nvPicPr>
          <p:cNvPr id="26" name="Graphic 15" descr="Baseball hat">
            <a:extLst>
              <a:ext uri="{FF2B5EF4-FFF2-40B4-BE49-F238E27FC236}">
                <a16:creationId xmlns:a16="http://schemas.microsoft.com/office/drawing/2014/main" id="{C6912385-2CFD-4AC7-B9B6-A87E5079F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9611" y="3974500"/>
            <a:ext cx="551541" cy="571500"/>
          </a:xfrm>
          <a:prstGeom prst="rect">
            <a:avLst/>
          </a:prstGeom>
        </p:spPr>
      </p:pic>
      <p:pic>
        <p:nvPicPr>
          <p:cNvPr id="28" name="Graphic 15" descr="Baseball hat">
            <a:extLst>
              <a:ext uri="{FF2B5EF4-FFF2-40B4-BE49-F238E27FC236}">
                <a16:creationId xmlns:a16="http://schemas.microsoft.com/office/drawing/2014/main" id="{9A263C48-9315-44CF-A40D-F7FA361C0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266" y="4389831"/>
            <a:ext cx="551541" cy="571500"/>
          </a:xfrm>
          <a:prstGeom prst="rect">
            <a:avLst/>
          </a:prstGeom>
        </p:spPr>
      </p:pic>
      <p:pic>
        <p:nvPicPr>
          <p:cNvPr id="29" name="Graphic 15" descr="Baseball hat">
            <a:extLst>
              <a:ext uri="{FF2B5EF4-FFF2-40B4-BE49-F238E27FC236}">
                <a16:creationId xmlns:a16="http://schemas.microsoft.com/office/drawing/2014/main" id="{C487CEC6-0816-4155-8C4F-37BFD955E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357" y="2367227"/>
            <a:ext cx="551541" cy="571500"/>
          </a:xfrm>
          <a:prstGeom prst="rect">
            <a:avLst/>
          </a:prstGeom>
        </p:spPr>
      </p:pic>
      <p:pic>
        <p:nvPicPr>
          <p:cNvPr id="30" name="Graphic 15" descr="Baseball hat">
            <a:extLst>
              <a:ext uri="{FF2B5EF4-FFF2-40B4-BE49-F238E27FC236}">
                <a16:creationId xmlns:a16="http://schemas.microsoft.com/office/drawing/2014/main" id="{9EE1EF4C-3957-4FFE-AFBF-2D316511D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086" y="3474249"/>
            <a:ext cx="551541" cy="571500"/>
          </a:xfrm>
          <a:prstGeom prst="rect">
            <a:avLst/>
          </a:prstGeom>
        </p:spPr>
      </p:pic>
      <p:pic>
        <p:nvPicPr>
          <p:cNvPr id="31" name="Graphic 15" descr="Baseball hat">
            <a:extLst>
              <a:ext uri="{FF2B5EF4-FFF2-40B4-BE49-F238E27FC236}">
                <a16:creationId xmlns:a16="http://schemas.microsoft.com/office/drawing/2014/main" id="{C10C3330-B43A-4027-9B14-64CD28DB0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3370" y="1616362"/>
            <a:ext cx="551541" cy="571500"/>
          </a:xfrm>
          <a:prstGeom prst="rect">
            <a:avLst/>
          </a:prstGeom>
        </p:spPr>
      </p:pic>
      <p:pic>
        <p:nvPicPr>
          <p:cNvPr id="32" name="Graphic 32" descr="Bone">
            <a:extLst>
              <a:ext uri="{FF2B5EF4-FFF2-40B4-BE49-F238E27FC236}">
                <a16:creationId xmlns:a16="http://schemas.microsoft.com/office/drawing/2014/main" id="{EE99FBEA-A992-4D27-B5AC-5F6E9365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5207" y="2088906"/>
            <a:ext cx="637239" cy="650631"/>
          </a:xfrm>
          <a:prstGeom prst="rect">
            <a:avLst/>
          </a:prstGeom>
        </p:spPr>
      </p:pic>
      <p:pic>
        <p:nvPicPr>
          <p:cNvPr id="34" name="Graphic 32" descr="Bone">
            <a:extLst>
              <a:ext uri="{FF2B5EF4-FFF2-40B4-BE49-F238E27FC236}">
                <a16:creationId xmlns:a16="http://schemas.microsoft.com/office/drawing/2014/main" id="{56BF63C3-445D-4F15-A8F1-3AE60E69A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4389" y="4026101"/>
            <a:ext cx="637239" cy="650631"/>
          </a:xfrm>
          <a:prstGeom prst="rect">
            <a:avLst/>
          </a:prstGeom>
        </p:spPr>
      </p:pic>
      <p:pic>
        <p:nvPicPr>
          <p:cNvPr id="35" name="Graphic 32" descr="Bone">
            <a:extLst>
              <a:ext uri="{FF2B5EF4-FFF2-40B4-BE49-F238E27FC236}">
                <a16:creationId xmlns:a16="http://schemas.microsoft.com/office/drawing/2014/main" id="{0701178C-EF27-4F97-8BB6-CBEEE0ED5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0713" y="2734841"/>
            <a:ext cx="637239" cy="650631"/>
          </a:xfrm>
          <a:prstGeom prst="rect">
            <a:avLst/>
          </a:prstGeom>
        </p:spPr>
      </p:pic>
      <p:pic>
        <p:nvPicPr>
          <p:cNvPr id="36" name="Graphic 32" descr="Bone">
            <a:extLst>
              <a:ext uri="{FF2B5EF4-FFF2-40B4-BE49-F238E27FC236}">
                <a16:creationId xmlns:a16="http://schemas.microsoft.com/office/drawing/2014/main" id="{E06D8227-C656-4E68-B293-712DF8CCE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0599" y="2655898"/>
            <a:ext cx="637239" cy="650631"/>
          </a:xfrm>
          <a:prstGeom prst="rect">
            <a:avLst/>
          </a:prstGeom>
        </p:spPr>
      </p:pic>
      <p:pic>
        <p:nvPicPr>
          <p:cNvPr id="37" name="Graphic 32" descr="Bone">
            <a:extLst>
              <a:ext uri="{FF2B5EF4-FFF2-40B4-BE49-F238E27FC236}">
                <a16:creationId xmlns:a16="http://schemas.microsoft.com/office/drawing/2014/main" id="{A3CD19A7-1CB3-4C04-8CE1-20E8AC7D1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8648" y="3393953"/>
            <a:ext cx="637239" cy="650631"/>
          </a:xfrm>
          <a:prstGeom prst="rect">
            <a:avLst/>
          </a:prstGeom>
        </p:spPr>
      </p:pic>
      <p:pic>
        <p:nvPicPr>
          <p:cNvPr id="38" name="Graphic 32" descr="Bone">
            <a:extLst>
              <a:ext uri="{FF2B5EF4-FFF2-40B4-BE49-F238E27FC236}">
                <a16:creationId xmlns:a16="http://schemas.microsoft.com/office/drawing/2014/main" id="{981FFD26-D7EA-44CE-B7BF-D25BD4D9F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1707" y="1634897"/>
            <a:ext cx="637239" cy="650631"/>
          </a:xfrm>
          <a:prstGeom prst="rect">
            <a:avLst/>
          </a:prstGeom>
        </p:spPr>
      </p:pic>
      <p:pic>
        <p:nvPicPr>
          <p:cNvPr id="40" name="Graphic 32" descr="Bone">
            <a:extLst>
              <a:ext uri="{FF2B5EF4-FFF2-40B4-BE49-F238E27FC236}">
                <a16:creationId xmlns:a16="http://schemas.microsoft.com/office/drawing/2014/main" id="{582FF5E5-CBEC-42F3-8012-8474527FE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1896" y="4257436"/>
            <a:ext cx="637239" cy="650631"/>
          </a:xfrm>
          <a:prstGeom prst="rect">
            <a:avLst/>
          </a:prstGeom>
        </p:spPr>
      </p:pic>
      <p:pic>
        <p:nvPicPr>
          <p:cNvPr id="41" name="Graphic 32" descr="Bone">
            <a:extLst>
              <a:ext uri="{FF2B5EF4-FFF2-40B4-BE49-F238E27FC236}">
                <a16:creationId xmlns:a16="http://schemas.microsoft.com/office/drawing/2014/main" id="{F438E5D6-502E-49EF-B3EC-F77AA9BE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6057" y="3499860"/>
            <a:ext cx="637239" cy="650631"/>
          </a:xfrm>
          <a:prstGeom prst="rect">
            <a:avLst/>
          </a:prstGeom>
        </p:spPr>
      </p:pic>
      <p:pic>
        <p:nvPicPr>
          <p:cNvPr id="42" name="Graphic 32" descr="Bone">
            <a:extLst>
              <a:ext uri="{FF2B5EF4-FFF2-40B4-BE49-F238E27FC236}">
                <a16:creationId xmlns:a16="http://schemas.microsoft.com/office/drawing/2014/main" id="{7CEF2D6E-F838-4068-9FD7-AE5A6A00D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0692" y="1529966"/>
            <a:ext cx="637239" cy="650631"/>
          </a:xfrm>
          <a:prstGeom prst="rect">
            <a:avLst/>
          </a:prstGeom>
        </p:spPr>
      </p:pic>
      <p:pic>
        <p:nvPicPr>
          <p:cNvPr id="43" name="Graphic 43" descr="Adhesive Bandage">
            <a:extLst>
              <a:ext uri="{FF2B5EF4-FFF2-40B4-BE49-F238E27FC236}">
                <a16:creationId xmlns:a16="http://schemas.microsoft.com/office/drawing/2014/main" id="{81425785-F6A8-4207-88D2-FCB4C55F2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6010" y="1700195"/>
            <a:ext cx="782265" cy="769328"/>
          </a:xfrm>
          <a:prstGeom prst="rect">
            <a:avLst/>
          </a:prstGeom>
        </p:spPr>
      </p:pic>
      <p:pic>
        <p:nvPicPr>
          <p:cNvPr id="45" name="Graphic 43" descr="Adhesive Bandage">
            <a:extLst>
              <a:ext uri="{FF2B5EF4-FFF2-40B4-BE49-F238E27FC236}">
                <a16:creationId xmlns:a16="http://schemas.microsoft.com/office/drawing/2014/main" id="{822E8868-02B0-49E9-9AAD-9D0770A70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9291" y="1331351"/>
            <a:ext cx="782265" cy="769328"/>
          </a:xfrm>
          <a:prstGeom prst="rect">
            <a:avLst/>
          </a:prstGeom>
        </p:spPr>
      </p:pic>
      <p:pic>
        <p:nvPicPr>
          <p:cNvPr id="46" name="Graphic 43" descr="Adhesive Bandage">
            <a:extLst>
              <a:ext uri="{FF2B5EF4-FFF2-40B4-BE49-F238E27FC236}">
                <a16:creationId xmlns:a16="http://schemas.microsoft.com/office/drawing/2014/main" id="{78859364-1996-42CA-B8CA-86D9C47FC9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03538" y="3327844"/>
            <a:ext cx="782265" cy="769328"/>
          </a:xfrm>
          <a:prstGeom prst="rect">
            <a:avLst/>
          </a:prstGeom>
        </p:spPr>
      </p:pic>
      <p:pic>
        <p:nvPicPr>
          <p:cNvPr id="47" name="Graphic 43" descr="Adhesive Bandage">
            <a:extLst>
              <a:ext uri="{FF2B5EF4-FFF2-40B4-BE49-F238E27FC236}">
                <a16:creationId xmlns:a16="http://schemas.microsoft.com/office/drawing/2014/main" id="{60CFA7FE-B3E8-4B38-BF7F-02DB2CFC9A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6109" y="2095882"/>
            <a:ext cx="782265" cy="769328"/>
          </a:xfrm>
          <a:prstGeom prst="rect">
            <a:avLst/>
          </a:prstGeom>
        </p:spPr>
      </p:pic>
      <p:pic>
        <p:nvPicPr>
          <p:cNvPr id="48" name="Graphic 43" descr="Adhesive Bandage">
            <a:extLst>
              <a:ext uri="{FF2B5EF4-FFF2-40B4-BE49-F238E27FC236}">
                <a16:creationId xmlns:a16="http://schemas.microsoft.com/office/drawing/2014/main" id="{D7DFFCBB-A50E-4DD6-A6D5-9DFBC0B05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8977" y="2280487"/>
            <a:ext cx="782265" cy="769328"/>
          </a:xfrm>
          <a:prstGeom prst="rect">
            <a:avLst/>
          </a:prstGeom>
        </p:spPr>
      </p:pic>
      <p:pic>
        <p:nvPicPr>
          <p:cNvPr id="49" name="Graphic 43" descr="Adhesive Bandage">
            <a:extLst>
              <a:ext uri="{FF2B5EF4-FFF2-40B4-BE49-F238E27FC236}">
                <a16:creationId xmlns:a16="http://schemas.microsoft.com/office/drawing/2014/main" id="{D054E790-FDFA-4374-A949-D0A646DCB2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05160" y="1753514"/>
            <a:ext cx="782265" cy="769328"/>
          </a:xfrm>
          <a:prstGeom prst="rect">
            <a:avLst/>
          </a:prstGeom>
        </p:spPr>
      </p:pic>
      <p:pic>
        <p:nvPicPr>
          <p:cNvPr id="50" name="Graphic 43" descr="Adhesive Bandage">
            <a:extLst>
              <a:ext uri="{FF2B5EF4-FFF2-40B4-BE49-F238E27FC236}">
                <a16:creationId xmlns:a16="http://schemas.microsoft.com/office/drawing/2014/main" id="{C23A9F65-47AB-4A8E-B6F4-6B3696CA0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4403" y="2860535"/>
            <a:ext cx="782265" cy="769328"/>
          </a:xfrm>
          <a:prstGeom prst="rect">
            <a:avLst/>
          </a:prstGeom>
        </p:spPr>
      </p:pic>
      <p:pic>
        <p:nvPicPr>
          <p:cNvPr id="51" name="Graphic 43" descr="Adhesive Bandage">
            <a:extLst>
              <a:ext uri="{FF2B5EF4-FFF2-40B4-BE49-F238E27FC236}">
                <a16:creationId xmlns:a16="http://schemas.microsoft.com/office/drawing/2014/main" id="{D871ACB7-DAB3-496A-BC81-22F7639A17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4480" y="2656408"/>
            <a:ext cx="782265" cy="769328"/>
          </a:xfrm>
          <a:prstGeom prst="rect">
            <a:avLst/>
          </a:prstGeom>
        </p:spPr>
      </p:pic>
      <p:pic>
        <p:nvPicPr>
          <p:cNvPr id="52" name="Graphic 43" descr="Adhesive Bandage">
            <a:extLst>
              <a:ext uri="{FF2B5EF4-FFF2-40B4-BE49-F238E27FC236}">
                <a16:creationId xmlns:a16="http://schemas.microsoft.com/office/drawing/2014/main" id="{74A91D2D-BDB1-4A91-9D8A-2978EDAF03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38641" y="3427406"/>
            <a:ext cx="782265" cy="769328"/>
          </a:xfrm>
          <a:prstGeom prst="rect">
            <a:avLst/>
          </a:prstGeom>
        </p:spPr>
      </p:pic>
      <p:pic>
        <p:nvPicPr>
          <p:cNvPr id="53" name="Graphic 43" descr="Adhesive Bandage">
            <a:extLst>
              <a:ext uri="{FF2B5EF4-FFF2-40B4-BE49-F238E27FC236}">
                <a16:creationId xmlns:a16="http://schemas.microsoft.com/office/drawing/2014/main" id="{0B45E436-03A6-4480-9615-890C8E1E7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92124" y="4046864"/>
            <a:ext cx="782265" cy="769328"/>
          </a:xfrm>
          <a:prstGeom prst="rect">
            <a:avLst/>
          </a:prstGeom>
        </p:spPr>
      </p:pic>
      <p:pic>
        <p:nvPicPr>
          <p:cNvPr id="54" name="Graphic 43" descr="Adhesive Bandage">
            <a:extLst>
              <a:ext uri="{FF2B5EF4-FFF2-40B4-BE49-F238E27FC236}">
                <a16:creationId xmlns:a16="http://schemas.microsoft.com/office/drawing/2014/main" id="{1639B2EE-55A5-40BD-8AA4-D93FB7D42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9416" y="3150925"/>
            <a:ext cx="782265" cy="769328"/>
          </a:xfrm>
          <a:prstGeom prst="rect">
            <a:avLst/>
          </a:prstGeom>
        </p:spPr>
      </p:pic>
      <p:pic>
        <p:nvPicPr>
          <p:cNvPr id="55" name="Graphic 43" descr="Adhesive Bandage">
            <a:extLst>
              <a:ext uri="{FF2B5EF4-FFF2-40B4-BE49-F238E27FC236}">
                <a16:creationId xmlns:a16="http://schemas.microsoft.com/office/drawing/2014/main" id="{C4D72973-FCC1-4C37-A293-44BB76BAE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51118" y="4257946"/>
            <a:ext cx="782265" cy="769328"/>
          </a:xfrm>
          <a:prstGeom prst="rect">
            <a:avLst/>
          </a:prstGeom>
        </p:spPr>
      </p:pic>
      <p:pic>
        <p:nvPicPr>
          <p:cNvPr id="56" name="Graphic 43" descr="Adhesive Bandage">
            <a:extLst>
              <a:ext uri="{FF2B5EF4-FFF2-40B4-BE49-F238E27FC236}">
                <a16:creationId xmlns:a16="http://schemas.microsoft.com/office/drawing/2014/main" id="{B790ABAC-4005-4194-8330-F9F6810BD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25477" y="2386882"/>
            <a:ext cx="782265" cy="769328"/>
          </a:xfrm>
          <a:prstGeom prst="rect">
            <a:avLst/>
          </a:prstGeom>
        </p:spPr>
      </p:pic>
      <p:pic>
        <p:nvPicPr>
          <p:cNvPr id="57" name="Graphic 43" descr="Adhesive Bandage">
            <a:extLst>
              <a:ext uri="{FF2B5EF4-FFF2-40B4-BE49-F238E27FC236}">
                <a16:creationId xmlns:a16="http://schemas.microsoft.com/office/drawing/2014/main" id="{E594F65B-54A2-4488-B6E0-8147147C1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7660" y="2736204"/>
            <a:ext cx="729529" cy="716575"/>
          </a:xfrm>
          <a:prstGeom prst="rect">
            <a:avLst/>
          </a:prstGeom>
        </p:spPr>
      </p:pic>
      <p:pic>
        <p:nvPicPr>
          <p:cNvPr id="58" name="Graphic 43" descr="Adhesive Bandage">
            <a:extLst>
              <a:ext uri="{FF2B5EF4-FFF2-40B4-BE49-F238E27FC236}">
                <a16:creationId xmlns:a16="http://schemas.microsoft.com/office/drawing/2014/main" id="{2F0A789D-D674-45F5-BB14-961C7469A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9708" y="3731218"/>
            <a:ext cx="782265" cy="769328"/>
          </a:xfrm>
          <a:prstGeom prst="rect">
            <a:avLst/>
          </a:prstGeom>
        </p:spPr>
      </p:pic>
      <p:pic>
        <p:nvPicPr>
          <p:cNvPr id="59" name="Graphic 43" descr="Adhesive Bandage">
            <a:extLst>
              <a:ext uri="{FF2B5EF4-FFF2-40B4-BE49-F238E27FC236}">
                <a16:creationId xmlns:a16="http://schemas.microsoft.com/office/drawing/2014/main" id="{8DB98D7B-7075-4B7B-8684-4AA0651960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60696" y="2808924"/>
            <a:ext cx="782265" cy="769328"/>
          </a:xfrm>
          <a:prstGeom prst="rect">
            <a:avLst/>
          </a:prstGeom>
        </p:spPr>
      </p:pic>
      <p:pic>
        <p:nvPicPr>
          <p:cNvPr id="60" name="Graphic 43" descr="Adhesive Bandage">
            <a:extLst>
              <a:ext uri="{FF2B5EF4-FFF2-40B4-BE49-F238E27FC236}">
                <a16:creationId xmlns:a16="http://schemas.microsoft.com/office/drawing/2014/main" id="{37AE240C-E2C4-4D0D-8800-20D7E5E80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94462" y="4838361"/>
            <a:ext cx="782265" cy="769328"/>
          </a:xfrm>
          <a:prstGeom prst="rect">
            <a:avLst/>
          </a:prstGeom>
        </p:spPr>
      </p:pic>
      <p:pic>
        <p:nvPicPr>
          <p:cNvPr id="61" name="Graphic 43" descr="Adhesive Bandage">
            <a:extLst>
              <a:ext uri="{FF2B5EF4-FFF2-40B4-BE49-F238E27FC236}">
                <a16:creationId xmlns:a16="http://schemas.microsoft.com/office/drawing/2014/main" id="{DF7D1F0F-0E5E-4141-A2C9-7CE6BFF34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8334" y="4074195"/>
            <a:ext cx="782265" cy="769328"/>
          </a:xfrm>
          <a:prstGeom prst="rect">
            <a:avLst/>
          </a:prstGeom>
        </p:spPr>
      </p:pic>
      <p:pic>
        <p:nvPicPr>
          <p:cNvPr id="62" name="Graphic 43" descr="Adhesive Bandage">
            <a:extLst>
              <a:ext uri="{FF2B5EF4-FFF2-40B4-BE49-F238E27FC236}">
                <a16:creationId xmlns:a16="http://schemas.microsoft.com/office/drawing/2014/main" id="{67AE8FC9-02AC-4751-A635-4413353F0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0001" y="4311510"/>
            <a:ext cx="782265" cy="769328"/>
          </a:xfrm>
          <a:prstGeom prst="rect">
            <a:avLst/>
          </a:prstGeom>
        </p:spPr>
      </p:pic>
      <p:pic>
        <p:nvPicPr>
          <p:cNvPr id="63" name="Graphic 43" descr="Adhesive Bandage">
            <a:extLst>
              <a:ext uri="{FF2B5EF4-FFF2-40B4-BE49-F238E27FC236}">
                <a16:creationId xmlns:a16="http://schemas.microsoft.com/office/drawing/2014/main" id="{C8D94A23-5407-42B8-970B-F7327F2EF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4155" y="4812372"/>
            <a:ext cx="782265" cy="769328"/>
          </a:xfrm>
          <a:prstGeom prst="rect">
            <a:avLst/>
          </a:prstGeom>
        </p:spPr>
      </p:pic>
      <p:pic>
        <p:nvPicPr>
          <p:cNvPr id="64" name="Graphic 43" descr="Adhesive Bandage">
            <a:extLst>
              <a:ext uri="{FF2B5EF4-FFF2-40B4-BE49-F238E27FC236}">
                <a16:creationId xmlns:a16="http://schemas.microsoft.com/office/drawing/2014/main" id="{2CC6F98F-71CD-440B-AAF2-601A410F3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01638" y="3395927"/>
            <a:ext cx="782265" cy="76932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3FE833E-884A-4A99-904F-18409B0F02B1}"/>
              </a:ext>
            </a:extLst>
          </p:cNvPr>
          <p:cNvSpPr txBox="1"/>
          <p:nvPr/>
        </p:nvSpPr>
        <p:spPr>
          <a:xfrm>
            <a:off x="283463" y="5295601"/>
            <a:ext cx="291459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Total Hats?</a:t>
            </a:r>
          </a:p>
          <a:p>
            <a:r>
              <a:rPr lang="en-US" dirty="0"/>
              <a:t>How many groups?</a:t>
            </a:r>
          </a:p>
          <a:p>
            <a:r>
              <a:rPr lang="en-US" dirty="0"/>
              <a:t>How many in each group?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70E8F2-4BB2-4082-AE89-AE894266192C}"/>
              </a:ext>
            </a:extLst>
          </p:cNvPr>
          <p:cNvSpPr txBox="1"/>
          <p:nvPr/>
        </p:nvSpPr>
        <p:spPr>
          <a:xfrm>
            <a:off x="3741605" y="5295723"/>
            <a:ext cx="291459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Total Bones?</a:t>
            </a:r>
          </a:p>
          <a:p>
            <a:r>
              <a:rPr lang="en-US" dirty="0"/>
              <a:t>How many groups?</a:t>
            </a:r>
          </a:p>
          <a:p>
            <a:r>
              <a:rPr lang="en-US" dirty="0"/>
              <a:t>How many in each group?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2C50763-6A21-425D-A830-FE352069B1EF}"/>
              </a:ext>
            </a:extLst>
          </p:cNvPr>
          <p:cNvSpPr txBox="1"/>
          <p:nvPr/>
        </p:nvSpPr>
        <p:spPr>
          <a:xfrm>
            <a:off x="8294462" y="5638578"/>
            <a:ext cx="291459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Total Band-aides?</a:t>
            </a:r>
          </a:p>
          <a:p>
            <a:r>
              <a:rPr lang="en-US" dirty="0"/>
              <a:t>How many groups?</a:t>
            </a:r>
          </a:p>
          <a:p>
            <a:r>
              <a:rPr lang="en-US" dirty="0"/>
              <a:t>How many in each group?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DDF7E21-F2E1-4FA0-9749-538B0A11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81" y="765004"/>
            <a:ext cx="8245843" cy="41225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84EAFB-166A-44F8-AD5A-B9D63DD46357}"/>
              </a:ext>
            </a:extLst>
          </p:cNvPr>
          <p:cNvSpPr txBox="1"/>
          <p:nvPr/>
        </p:nvSpPr>
        <p:spPr>
          <a:xfrm rot="-2580000">
            <a:off x="4110260" y="5684202"/>
            <a:ext cx="2730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 Number of Eggs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1ADAF4-9282-40A0-A156-25B47107A8A7}"/>
              </a:ext>
            </a:extLst>
          </p:cNvPr>
          <p:cNvSpPr txBox="1"/>
          <p:nvPr/>
        </p:nvSpPr>
        <p:spPr>
          <a:xfrm>
            <a:off x="334125" y="259770"/>
            <a:ext cx="1028458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Division can be looked at as putting items into EQUAL groups: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D99366-9E29-4F38-9CF2-D6FA7028BFD6}"/>
              </a:ext>
            </a:extLst>
          </p:cNvPr>
          <p:cNvSpPr txBox="1"/>
          <p:nvPr/>
        </p:nvSpPr>
        <p:spPr>
          <a:xfrm rot="16500000">
            <a:off x="6356092" y="5578117"/>
            <a:ext cx="2156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Number of Groups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7B586F-986C-4382-8A85-F66FDEC3FD5F}"/>
              </a:ext>
            </a:extLst>
          </p:cNvPr>
          <p:cNvSpPr txBox="1"/>
          <p:nvPr/>
        </p:nvSpPr>
        <p:spPr>
          <a:xfrm rot="21540000">
            <a:off x="9367859" y="4223550"/>
            <a:ext cx="3165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many in each group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875FC2-8158-4614-91AA-043337253DBA}"/>
              </a:ext>
            </a:extLst>
          </p:cNvPr>
          <p:cNvCxnSpPr/>
          <p:nvPr/>
        </p:nvCxnSpPr>
        <p:spPr>
          <a:xfrm flipV="1">
            <a:off x="6316515" y="4598138"/>
            <a:ext cx="452951" cy="4176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BCEFC0-5391-45F9-946C-BAA4835D9D8A}"/>
              </a:ext>
            </a:extLst>
          </p:cNvPr>
          <p:cNvCxnSpPr>
            <a:cxnSpLocks/>
          </p:cNvCxnSpPr>
          <p:nvPr/>
        </p:nvCxnSpPr>
        <p:spPr>
          <a:xfrm flipH="1" flipV="1">
            <a:off x="7562048" y="4499430"/>
            <a:ext cx="21681" cy="2329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14750D-66C1-47A1-B89E-B9057A8CD194}"/>
              </a:ext>
            </a:extLst>
          </p:cNvPr>
          <p:cNvCxnSpPr>
            <a:cxnSpLocks/>
          </p:cNvCxnSpPr>
          <p:nvPr/>
        </p:nvCxnSpPr>
        <p:spPr>
          <a:xfrm flipH="1">
            <a:off x="8688520" y="4409508"/>
            <a:ext cx="680894" cy="43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AFE2C10-9AB3-4DC4-AF72-A82EAC7C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212" y="1198296"/>
            <a:ext cx="7313130" cy="36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FCF4A65-1AFA-4A3F-9177-AF172C9F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64" y="-161"/>
            <a:ext cx="36892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DE99FF-BFE8-4074-A918-F9A4B5F6894E}"/>
              </a:ext>
            </a:extLst>
          </p:cNvPr>
          <p:cNvSpPr txBox="1"/>
          <p:nvPr/>
        </p:nvSpPr>
        <p:spPr>
          <a:xfrm>
            <a:off x="121944" y="74102"/>
            <a:ext cx="2743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dirty="0"/>
              <a:t>Practice:</a:t>
            </a:r>
          </a:p>
        </p:txBody>
      </p:sp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7" ma:contentTypeDescription="Create a new document." ma:contentTypeScope="" ma:versionID="ebf6778b5297c118730156b7e7e57efd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136b3f78feb3cbb04042d7c7f1babbcd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2051CF-F31C-49E2-8B5D-6879456B5C9D}"/>
</file>

<file path=customXml/itemProps2.xml><?xml version="1.0" encoding="utf-8"?>
<ds:datastoreItem xmlns:ds="http://schemas.openxmlformats.org/officeDocument/2006/customXml" ds:itemID="{BC010589-E7DC-4DF3-8359-741A87FB5A47}"/>
</file>

<file path=customXml/itemProps3.xml><?xml version="1.0" encoding="utf-8"?>
<ds:datastoreItem xmlns:ds="http://schemas.openxmlformats.org/officeDocument/2006/customXml" ds:itemID="{200E5B76-5BAB-4DA9-B85F-BD8438CE350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</Words>
  <Application>Microsoft Office PowerPoint</Application>
  <PresentationFormat>Custom</PresentationFormat>
  <Paragraphs>41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Watercolor_16x9</vt:lpstr>
      <vt:lpstr>Division </vt:lpstr>
      <vt:lpstr>Division: Some of the symbols used for division include:           or  /   or   )</vt:lpstr>
      <vt:lpstr>We are going to start with the basics (hopefully)! </vt:lpstr>
      <vt:lpstr>PowerPoint Presentation</vt:lpstr>
      <vt:lpstr>PowerPoint Presentation</vt:lpstr>
      <vt:lpstr>Let's Keep Practicing:</vt:lpstr>
      <vt:lpstr>PowerPoint Presentation</vt:lpstr>
      <vt:lpstr>PowerPoint Presentation</vt:lpstr>
      <vt:lpstr>PowerPoint Presentation</vt:lpstr>
      <vt:lpstr>Now let's try to get the Division question, based on the picture: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/>
  <cp:revision>619</cp:revision>
  <dcterms:created xsi:type="dcterms:W3CDTF">2020-04-23T20:00:11Z</dcterms:created>
  <dcterms:modified xsi:type="dcterms:W3CDTF">2020-04-27T20:36:58Z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