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ink/ink24.xml" ContentType="application/inkml+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7.xml" ContentType="application/inkml+xml"/>
  <Override PartName="/ppt/ink/ink18.xml" ContentType="application/inkml+xml"/>
  <Override PartName="/ppt/ink/ink25.xml" ContentType="application/inkml+xml"/>
  <Override PartName="/ppt/ink/ink19.xml" ContentType="application/inkml+xml"/>
  <Override PartName="/ppt/ink/ink20.xml" ContentType="application/inkml+xml"/>
  <Override PartName="/ppt/ink/ink21.xml" ContentType="application/inkml+xml"/>
  <Override PartName="/ppt/ink/ink16.xml" ContentType="application/inkml+xml"/>
  <Override PartName="/ppt/ink/ink15.xml" ContentType="application/inkml+xml"/>
  <Override PartName="/ppt/ink/ink14.xml" ContentType="application/inkml+xml"/>
  <Override PartName="/ppt/ink/ink13.xml" ContentType="application/inkml+xml"/>
  <Override PartName="/ppt/ink/ink26.xml" ContentType="application/inkml+xml"/>
  <Override PartName="/ppt/ink/ink22.xml" ContentType="application/inkml+xml"/>
  <Override PartName="/ppt/ink/ink23.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7" r:id="rId2"/>
    <p:sldId id="269" r:id="rId3"/>
    <p:sldId id="259" r:id="rId4"/>
    <p:sldId id="270" r:id="rId5"/>
    <p:sldId id="272" r:id="rId6"/>
    <p:sldId id="258" r:id="rId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F711D-F681-43EF-9B15-09A5E27F27CE}" v="5" dt="2020-05-05T15:58:00.372"/>
    <p1510:client id="{92E37A33-E14C-81D0-1C56-36A93C8AF8D8}" v="2485" dt="2020-05-05T02:08:56.364"/>
    <p1510:client id="{A5907A86-3254-8CF2-BC46-76407E767A41}" v="306" dt="2020-05-06T20:46:56.532"/>
    <p1510:client id="{DED637C0-05D2-E7B7-86E8-8E1ADC09E30C}" v="1358" dt="2020-04-29T21:02:28.976"/>
    <p1510:client id="{F20C78D7-E323-464B-AA9C-27983B988D55}" v="716" dt="2020-05-04T21:33:08.6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4" d="100"/>
          <a:sy n="84" d="100"/>
        </p:scale>
        <p:origin x="102" y="37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5/7/2020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29T20:10:27.731"/>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21906 6182 16383 0 0,'0'0'-16383'0'0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19"/>
    </inkml:context>
    <inkml:brush xml:id="br0">
      <inkml:brushProperty name="width" value="0.1" units="cm"/>
      <inkml:brushProperty name="height" value="0.1" units="cm"/>
    </inkml:brush>
  </inkml:definitions>
  <inkml:trace contextRef="#ctx0" brushRef="#br0">6780 10049 16383 0 0,'0'-24'0'0'0,"-24"24"0"0"0,0 0 0 0 0,1 0 0 0 0,-1-24 0 0 0,0 24 0 0 0,0 0 0 0 0,1 0 0 0 0,-1 0 0 0 0,0 0 0 0 0,1 0 0 0 0,-1 0 0 0 0,0 0 0 0 0,0 0 0 0 0,1 0 0 0 0,-1 0 0 0 0,0 0 0 0 0,0 0 0 0 0,24 24 0 0 0,0 0 0 0 0,0-1 0 0 0,0 1 0 0 0,0 0 0 0 0,0 0 0 0 0,0-1 0 0 0,0 1 0 0 0,0 0 0 0 0,0-1 0 0 0,0 1 0 0 0,0 0 0 0 0,0 0 0 0 0,0-1 0 0 0,24-23 0 0 0,-24 24 0 0 0,24-24 0 0 0,0 0 0 0 0,-1 0 0 0 0,1 0 0 0 0,0 0 0 0 0,0 0 0 0 0,-1 0 0 0 0,1 0 0 0 0,0 0 0 0 0,-1 0 0 0 0,1 0 0 0 0,0 0 0 0 0,0 0 0 0 0,-1 0 0 0 0,-23-24 0 0 0,24 24 0 0 0,-24-23 0 0 0,24 23 0 0 0,-24-24 0 0 0,0 0 0 0 0,0 0 0 0 0,23 24 0 0 0,-23-23 0 0 0,0-1 0 0 0,0 0 0 0 0,0 1 0 0 0,0-1 0 0 0,0 0 0 0 0,0 48 0 0 0,0 0 0 0 0,24-24 0 0 0,-24 23 0 0 0,0 1 0 0 0,0 0 0 0 0,0-1 0 0 0,24-23 0 0 0,-24 24 0 0 0,0 0 0 0 0,0 0 0 0 0,0-1 0 0 0,0 1 0 0 0,24-24 0 0 0,-24 24 0 0 0,0 0 0 0 0,0-1 0 0 0,0 1 0 0 0,0 0 0 0 0,0-1 0 0 0,0 1 0 0 0,0 0 0 0 0,0 0 0 0 0,0-24-16383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20"/>
    </inkml:context>
    <inkml:brush xml:id="br0">
      <inkml:brushProperty name="width" value="0.1" units="cm"/>
      <inkml:brushProperty name="height" value="0.1" units="cm"/>
    </inkml:brush>
  </inkml:definitions>
  <inkml:trace contextRef="#ctx0" brushRef="#br0">4177 11425 16383 0 0,'0'-24'0'0'0,"24"24"0"0"0,-1 0 0 0 0,1-24 0 0 0,0 24 0 0 0,-1 0 0 0 0,1 0 0 0 0,0 0 0 0 0,0 0 0 0 0,-1 0 0 0 0,1 0 0 0 0,0 0 0 0 0,-1 0 0 0 0,1 0 0 0 0,0 0 0 0 0,0 0 0 0 0,-1 0 0 0 0,1 0 0 0 0,-24 24 0 0 0,0 0 0 0 0,24-24 0 0 0,-24 23 0 0 0,0 1 0 0 0,0 0 0 0 0,0-1 0 0 0,0 1 0 0 0,0 0 0 0 0,-24-24 0 0 0,24 24 0 0 0,-24-24 0 0 0,1 23 0 0 0,-1-23 0 0 0,0 0 0 0 0,0 0 0 0 0,24 24 0 0 0,-23-24 0 0 0,-1 0 0 0 0,24 24 0 0 0,-24-24 0 0 0,1 0 0 0 0,23 23 0 0 0,-24-23 0 0 0,0 0 0 0 0,24 24 0 0 0,-24-24 0 0 0,1 0 0 0 0,-1 0 0 0 0,0 0 0 0 0,1 0 0 0 0,-1 0 0 0 0,24 24 0 0 0,-24-24 0 0 0,0 0 0 0 0,1 0 0 0 0,-1 24 0 0 0,0-24 0 0 0,0 0 0 0 0,1 0 0 0 0,23 23 0 0 0,-24-23 0 0 0,0 0 0 0 0,1 0 0 0 0,-1 0 0 0 0,24-23 0 0 0,0-1 0 0 0,24 24 0 0 0,-1 0 0 0 0,1 0 0 0 0,-24-24 0 0 0,24 24 0 0 0,-1 0 0 0 0,1 0 0 0 0,0 0 0 0 0,0 0 0 0 0,-1 0 0 0 0,1 0 0 0 0,0 0 0 0 0,0 0 0 0 0,-24 24 0 0 0,23-24 0 0 0,1 0 0 0 0,-24 24 0 0 0,24-24 0 0 0,-1 0 0 0 0,-23 23 0 0 0,24-23 0 0 0,0 0 0 0 0,0 0 0 0 0,-24 24 0 0 0,23-24 0 0 0,1 0 0 0 0,0 0 0 0 0,-24 24 0 0 0,23-24 0 0 0,1 0 0 0 0,-24 24 0 0 0,24-24 0 0 0,0 0 0 0 0,-1 0 0 0 0,1 0 0 0 0,0 0 0 0 0,0 0 0 0 0,-1 0 0 0 0,1 0 0 0 0,0 0 0 0 0,-24-24 0 0 0,0 24-16383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21"/>
    </inkml:context>
    <inkml:brush xml:id="br0">
      <inkml:brushProperty name="width" value="0.1" units="cm"/>
      <inkml:brushProperty name="height" value="0.1" units="cm"/>
    </inkml:brush>
  </inkml:definitions>
  <inkml:trace contextRef="#ctx0" brushRef="#br0">4868 11271 16383 0 0,'24'0'0'0'0,"0"0"0"0"0,0 0 0 0 0,-1 0 0 0 0,1 0 0 0 0,0 0 0 0 0,-1 0 0 0 0,1 0 0 0 0,0 0 0 0 0,0 0 0 0 0,-1 0 0 0 0,1 0 0 0 0,0 0 0 0 0,-24 24 0 0 0,0 0 0 0 0,0-1 0 0 0,0 1 0 0 0,-24-24 0 0 0,24 24 0 0 0,0 0 0 0 0,0-1 0 0 0,0 1 0 0 0,-24 0 0 0 0,24-1 0 0 0,0 1 0 0 0,-23-24 0 0 0,23 24 0 0 0,0 0 0 0 0,0-1 0 0 0,-24-23 0 0 0,24 24 0 0 0,0 0 0 0 0,0 0 0 0 0,0-1 0 0 0,0 1 0 0 0,0 0 0 0 0,0-1 0 0 0,-24-23 0 0 0,24 24 0 0 0,0 0 0 0 0,0 0 0 0 0,0-1 0 0 0,0 1 0 0 0,24-24 0 0 0,-24 24 0 0 0,0 0 0 0 0,-24-24 0 0 0,24 0-16383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22"/>
    </inkml:context>
    <inkml:brush xml:id="br0">
      <inkml:brushProperty name="width" value="0.1" units="cm"/>
      <inkml:brushProperty name="height" value="0.1" units="cm"/>
    </inkml:brush>
  </inkml:definitions>
  <inkml:trace contextRef="#ctx0" brushRef="#br0">4921 11639 16383 0 0,'0'-24'0'0'0,"24"24"0"0"0,0 0 0 0 0,-1 0 0 0 0,1 0 0 0 0,0 0 0 0 0,0 0 0 0 0,-1 0 0 0 0,1 0 0 0 0,0 0 0 0 0,-1 0 0 0 0,1 0 0 0 0,0 0 0 0 0,0 0 0 0 0,-1 0 0 0 0,1 0 0 0 0,0 0 0 0 0,0 0 0 0 0,-24 0-16383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23"/>
    </inkml:context>
    <inkml:brush xml:id="br0">
      <inkml:brushProperty name="width" value="0.1" units="cm"/>
      <inkml:brushProperty name="height" value="0.1" units="cm"/>
    </inkml:brush>
  </inkml:definitions>
  <inkml:trace contextRef="#ctx0" brushRef="#br0">3992 12644 16383 0 0,'24'0'0'0'0,"0"0"0"0"0,0 0 0 0 0,-24-23 0 0 0,23 23 0 0 0,1 0 0 0 0,0 0 0 0 0,0 0 0 0 0,-1 0 0 0 0,1 0 0 0 0,0 0 0 0 0,-1 0 0 0 0,1 0 0 0 0,0 0 0 0 0,0 0 0 0 0,-1 0 0 0 0,1 0 0 0 0,0 0 0 0 0,-24 23 0 0 0,23-23 0 0 0,-23 24 0 0 0,24-24 0 0 0,0 0 0 0 0,-24 24 0 0 0,24-24 0 0 0,-24 24 0 0 0,0-1 0 0 0,23-23 0 0 0,-23 24 0 0 0,0 0 0 0 0,24-24 0 0 0,-24 23 0 0 0,0 1 0 0 0,0 0 0 0 0,0 0 0 0 0,0-1 0 0 0,0 1 0 0 0,0 0 0 0 0,0-1 0 0 0,0 1 0 0 0,-24-24 0 0 0,24 24 0 0 0,0 0 0 0 0,0-1 0 0 0,-23-23 0 0 0,-1 0 0 0 0,0 0 0 0 0,0 24 0 0 0,1-24 0 0 0,23 24 0 0 0,-24-24 0 0 0,0 0 0 0 0,1 0 0 0 0,23 24 0 0 0,-24-24 0 0 0,0 0 0 0 0,0 0 0 0 0,1 0 0 0 0,-1 0 0 0 0,0 0 0 0 0,1 0 0 0 0,-1 0 0 0 0,0 0 0 0 0,0 0 0 0 0,1 0 0 0 0,-1 0 0 0 0,0 0 0 0 0,0 0 0 0 0,1 0 0 0 0,23-24 0 0 0,0 0 0 0 0,23 24 0 0 0,-23-24 0 0 0,24 24 0 0 0,0 0 0 0 0,0 0 0 0 0,-1 0 0 0 0,1 0 0 0 0,-24-23 0 0 0,24 23 0 0 0,0 0 0 0 0,-1 0 0 0 0,1 0 0 0 0,0 0 0 0 0,-1 0 0 0 0,1 0 0 0 0,0 0 0 0 0,-24 23 0 0 0,24-23 0 0 0,-1 0 0 0 0,1 0 0 0 0,-24 24 0 0 0,24-24 0 0 0,-24 24 0 0 0,23-24 0 0 0,-23 24 0 0 0,24-24 0 0 0,-24 23 0 0 0,24-23 0 0 0,0 0 0 0 0,-24 24 0 0 0,0 0 0 0 0,0-24-16383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24"/>
    </inkml:context>
    <inkml:brush xml:id="br0">
      <inkml:brushProperty name="width" value="0.1" units="cm"/>
      <inkml:brushProperty name="height" value="0.1" units="cm"/>
    </inkml:brush>
  </inkml:definitions>
  <inkml:trace contextRef="#ctx0" brushRef="#br0">4789 12621 16383 0 0,'24'0'0'0'0,"-1"0"0"0"0,1 0 0 0 0,0 0 0 0 0,0 0 0 0 0,-1 0 0 0 0,1 0 0 0 0,0 0 0 0 0,-1 0 0 0 0,1 0 0 0 0,0 0 0 0 0,0 0 0 0 0,-1 0 0 0 0,1 0 0 0 0,0 0 0 0 0,-24 23 0 0 0,0 1 0 0 0,0 0 0 0 0,0 0 0 0 0,0-1 0 0 0,0 1 0 0 0,0 0 0 0 0,0-1 0 0 0,0 1 0 0 0,0 0 0 0 0,0 0 0 0 0,0-1 0 0 0,0 1 0 0 0,0 0 0 0 0,0-1 0 0 0,0 1 0 0 0,0 0 0 0 0,0 0 0 0 0,0-1 0 0 0,0 1 0 0 0,0-24-16383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25"/>
    </inkml:context>
    <inkml:brush xml:id="br0">
      <inkml:brushProperty name="width" value="0.1" units="cm"/>
      <inkml:brushProperty name="height" value="0.1" units="cm"/>
    </inkml:brush>
  </inkml:definitions>
  <inkml:trace contextRef="#ctx0" brushRef="#br0">4921 12885 16383 0 0,'24'0'0'0'0,"0"0"0"0"0,-1 0 0 0 0,1 0 0 0 0,0 0 0 0 0,0 0 0 0 0,-1 0 0 0 0,1 0 0 0 0,0 0 0 0 0,-1 0 0 0 0,1 0 0 0 0,0 0 0 0 0,0 0 0 0 0,-1 0 0 0 0,1 0 0 0 0,0 0 0 0 0,0 0 0 0 0,-1 0 0 0 0,-23 0-16383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26"/>
    </inkml:context>
    <inkml:brush xml:id="br0">
      <inkml:brushProperty name="width" value="0.1" units="cm"/>
      <inkml:brushProperty name="height" value="0.1" units="cm"/>
    </inkml:brush>
  </inkml:definitions>
  <inkml:trace contextRef="#ctx0" brushRef="#br0">6894 11377 16383 0 0,'-24'0'0'0'0,"0"0"0"0"0,1 0 0 0 0,-1 0 0 0 0,0 0 0 0 0,0 0 0 0 0,1 0 0 0 0,-1 0 0 0 0,0 0 0 0 0,1 0 0 0 0,-1 0 0 0 0,0 0 0 0 0,0 24 0 0 0,24 0 0 0 0,-23-24 0 0 0,23 23 0 0 0,0 1 0 0 0,0 0 0 0 0,0-1 0 0 0,0 1 0 0 0,0 0 0 0 0,0 0 0 0 0,23-24 0 0 0,-23 23 0 0 0,24-23 0 0 0,-24 24 0 0 0,24-24 0 0 0,0 0 0 0 0,-24 24 0 0 0,23-24 0 0 0,1 0 0 0 0,-24 23 0 0 0,24-23 0 0 0,-1 0 0 0 0,1 0 0 0 0,0 0 0 0 0,0 0 0 0 0,-1 0 0 0 0,1 0 0 0 0,-24-23 0 0 0,24 23 0 0 0,0 0 0 0 0,-24-24 0 0 0,0 0 0 0 0,23 24 0 0 0,-23-23 0 0 0,0-1 0 0 0,24 24 0 0 0,-24-24 0 0 0,0 0 0 0 0,0 1 0 0 0,24 23 0 0 0,-48 0 0 0 0,24-24 0 0 0,-24 24 0 0 0,48 0 0 0 0,-24 24 0 0 0,24-24 0 0 0,-24 23 0 0 0,0 1 0 0 0,23 0 0 0 0,-23 0 0 0 0,0-1 0 0 0,0 1 0 0 0,0 0 0 0 0,0-1 0 0 0,0 1 0 0 0,0 0 0 0 0,0 0 0 0 0,0-1 0 0 0,0 1 0 0 0,0 0 0 0 0,0 0 0 0 0,0-1 0 0 0,0 1 0 0 0,24-24 0 0 0,-24 24 0 0 0,0-24-16383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27"/>
    </inkml:context>
    <inkml:brush xml:id="br0">
      <inkml:brushProperty name="width" value="0.1" units="cm"/>
      <inkml:brushProperty name="height" value="0.1" units="cm"/>
    </inkml:brush>
  </inkml:definitions>
  <inkml:trace contextRef="#ctx0" brushRef="#br0">6686 12539 16383 0 0,'23'0'0'0'0,"1"0"0"0"0,0 0 0 0 0,0 0 0 0 0,-1 0 0 0 0,1-24 0 0 0,0 24 0 0 0,0 0 0 0 0,-1 0 0 0 0,1 0 0 0 0,0 0 0 0 0,-1 0 0 0 0,1 0 0 0 0,0 0 0 0 0,0 0 0 0 0,-1 0 0 0 0,1 0 0 0 0,-24 24 0 0 0,0-1 0 0 0,24-23 0 0 0,-24 24 0 0 0,0 0 0 0 0,0-1 0 0 0,-24-23 0 0 0,0 0 0 0 0,24 24 0 0 0,-23-24 0 0 0,-1 0 0 0 0,24 24 0 0 0,-24-24 0 0 0,0 0 0 0 0,1 0 0 0 0,-1 0 0 0 0,0 0 0 0 0,1 0 0 0 0,-1 0 0 0 0,0 0 0 0 0,24 24 0 0 0,-24-24 0 0 0,1 0 0 0 0,-1 0 0 0 0,0 0 0 0 0,48 0 0 0 0,0 0 0 0 0,-1 0 0 0 0,1 0 0 0 0,0 0 0 0 0,0 0 0 0 0,-1 0 0 0 0,1 0 0 0 0,0 0 0 0 0,-1 0 0 0 0,1 0 0 0 0,0 0 0 0 0,0 0 0 0 0,-1 0 0 0 0,-23 23 0 0 0,24-23 0 0 0,-24 24 0 0 0,0 0 0 0 0,24-24 0 0 0,-24 23 0 0 0,0 1 0 0 0,0 0 0 0 0,0 0 0 0 0,0-1 0 0 0,0 1 0 0 0,-24-24 0 0 0,0 0 0 0 0,24 24 0 0 0,-23-24 0 0 0,23 24 0 0 0,-24-24 0 0 0,0 0 0 0 0,0 0 0 0 0,1 0 0 0 0,-1 23 0 0 0,0-23 0 0 0,1 0 0 0 0,-1 0 0 0 0,0 0 0 0 0,0 0 0 0 0,1 0 0 0 0,-1 0 0 0 0,0 0 0 0 0,0 0 0 0 0,1 0 0 0 0,-1 0 0 0 0,0 0 0 0 0,24-23 0 0 0,-23 23 0 0 0,23 0-16383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28"/>
    </inkml:context>
    <inkml:brush xml:id="br0">
      <inkml:brushProperty name="width" value="0.1" units="cm"/>
      <inkml:brushProperty name="height" value="0.1" units="cm"/>
    </inkml:brush>
  </inkml:definitions>
  <inkml:trace contextRef="#ctx0" brushRef="#br0">8722 12533 16383 0 0,'0'-24'0'0'0,"-24"24"0"0"0,1 0 0 0 0,-1 0 0 0 0,0 0 0 0 0,24-23 0 0 0,-23 23 0 0 0,-1 0 0 0 0,24-24 0 0 0,-24 24 0 0 0,0 0 0 0 0,1 0 0 0 0,-1 0 0 0 0,0 0 0 0 0,24 24 0 0 0,-24-24 0 0 0,24 23 0 0 0,-23 1 0 0 0,23 0 0 0 0,0-1 0 0 0,0 1 0 0 0,0 0 0 0 0,0 0 0 0 0,0-1 0 0 0,0 1 0 0 0,0 0 0 0 0,23-24 0 0 0,-23 24 0 0 0,24-24 0 0 0,-24 23 0 0 0,24-23 0 0 0,0 0 0 0 0,-24 24 0 0 0,23-24 0 0 0,1 0 0 0 0,0 0 0 0 0,-24 24 0 0 0,24-24 0 0 0,-1 0 0 0 0,1 0 0 0 0,0 0 0 0 0,-1 0 0 0 0,1 0 0 0 0,0 0 0 0 0,0 0 0 0 0,-24-24 0 0 0,23 24 0 0 0,-23-24 0 0 0,0 1 0 0 0,0-1 0 0 0,0 0 0 0 0,0 0 0 0 0,0 1 0 0 0,0-1 0 0 0,0 0 0 0 0,0 48 0 0 0,0 0 0 0 0,0-1 0 0 0,0 1 0 0 0,0 0 0 0 0,0 0 0 0 0,24-1 0 0 0,-24 1 0 0 0,24-24 0 0 0,-24 24 0 0 0,0-1 0 0 0,0 1 0 0 0,0 0 0 0 0,23-24 0 0 0,-23 24 0 0 0,0-1 0 0 0,0 1 0 0 0,0 0 0 0 0,0 0 0 0 0,0-1 0 0 0,24-23 0 0 0,-24 24 0 0 0,0 0 0 0 0,0-1 0 0 0,0 1 0 0 0,0 0 0 0 0,0-24-16383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29T20:10:27.732"/>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22102 6300 16383 0 0,'-16'0'0'0'0,"3"0"0"0"0,3-3 0 0 0,-1 1 0 0 0,4-2 0 0 0,0 4 0 0 0,2-2 0 0 0,-4-3 0 0 0,-1 5 0 0 0,1-4 0 0 0,-1-1 0 0 0,0-1 0 0 0,2 2 0 0 0,-3-2 0 0 0,2-2 0 0 0,0-5 0 0 0,1-7 0 0 0,-2-2 0 0 0,3-3 0 0 0,4-2 0 0 0,-4-1 0 0 0,3-3 0 0 0,4 3 0 0 0,0-3 0 0 0,0 3 0 0 0,0 1 0 0 0,0 7 0 0 0,0-3 0 0 0,0 8 0 0 0,0-6 0 0 0,0 8 0 0 0,3 6 0 0 0,-3 26 0 0 0,0 7 0 0 0,0-7 0 0 0,2 25 0 0 0,0-16 0 0 0,8 15 0 0 0,-2 10 0 0 0,0-21 0 0 0,8 46 0 0 0,11 9 0 0 0,-1 2 0 0 0,-6-29 0 0 0,-10-20 0 0 0,-2 3 0 0 0,-5-20 0 0 0,0 25 0 0 0,3-3 0 0 0,-6-13 0 0 0,0-16 0 0 0,0 10 0 0 0,0-13 0 0 0,-23 13 0 0 0,-15-1 0 0 0,-15-13 0 0 0,2-6 0 0 0,0-6 0 0 0,4 0 0 0 0,29 0 0 0 0,-27 0 0 0 0,25 0 0 0 0,-31 0 0 0 0,23-7 0 0 0,-40-15 0 0 0,37 10 0 0 0,-20-13 0 0 0,28 12 0 0 0,-11-11 0 0 0,22 15 0 0 0,-3-8 0 0 0,12 7 0 0 0,-4-13 0 0 0,7 5 0 0 0,0-26 0 0 0,0 17 0 0 0,0-23 0 0 0,0 26 0 0 0,10-10 0 0 0,-7 24 0 0 0,15-10 0 0 0,-12 8 0 0 0,15-7 0 0 0,-11 11 0 0 0,10-7 0 0 0,-7 9 0 0 0,19 3 0 0 0,-10 3 0 0 0,33 0 0 0 0,-22 0 0 0 0,35 5 0 0 0,-41 9 0 0 0,15 2 0 0 0,-23-8 0 0 0,8 0 0 0 0,-10-5 0 0 0,-2 1 0 0 0,-7-2 0 0 0,8-2 0 0 0,0 1 0 0 0,3-1 0 0 0,-9 1 0 0 0,8 0 0 0 0,-8 1 0 0 0,11 3 0 0 0,-5-4 0 0 0,0 9 0 0 0,1 7 0 0 0,-1 5 0 0 0,-3-5 0 0 0,-11-6 0 0 0,-1-5 0 0 0,-1 0 0 0 0,0 24 0 0 0,0 4 0 0 0,0 5 0 0 0,-8-5 0 0 0,-11-2 0 0 0,-6-3 0 0 0,-1-7 0 0 0,9-14 0 0 0,-22-4 0 0 0,-8-4 0 0 0,-1 0 0 0 0,24-3 0 0 0,-12-22 0 0 0,23 15 0 0 0,-6-7 0 0 0,13 3 0 0 0,-3-20 0 0 0,3 11 0 0 0,-2-29 0 0 0,2 26 0 0 0,-3-33 0 0 0,4 27 0 0 0,1-38 0 0 0,1 36 0 0 0,-3-43 0 0 0,6 44 0 0 0,0-20 0 0 0,0 34 0 0 0,0 0 0 0 0,0 12 0 0 0,0 2 0 0 0,0 3 0 0 0,26-11 0 0 0,-11 7 0 0 0,18-6 0 0 0,-15 4 0 0 0,17-3 0 0 0,-20 7 0 0 0,10-6 0 0 0,-12 10 0 0 0,-3 0 0 0 0,12 56 0 0 0,7 5 0 0 0,8-4 0 0 0,-24-37 0 0 0,4 6 0 0 0,-6-16 0 0 0,-7-5 0 0 0,6 8 0 0 0,8 16 0 0 0,-5-2 0 0 0,0 9 0 0 0,-5 15 0 0 0,-2-24 0 0 0,-5 20 0 0 0,-1-19 0 0 0,0-13 0 0 0,0-10 0 0 0,-3 2 0 0 0,-11-5 0 0 0,-30 0 0 0 0,-8-2 0 0 0,5 0 0 0 0,2 0 0 0 0,-1-7 0 0 0,8-9 0 0 0,20 8 0 0 0,-10-8 0 0 0,18 7 0 0 0,-10-6 0 0 0,10 6 0 0 0,-6-18 0 0 0,-1-11 0 0 0,11 16 0 0 0,-3-29 0 0 0,7 22 0 0 0,2-33 0 0 0,0 28 0 0 0,0-37 0 0 0,2 45 0 0 0,8-10 0 0 0,-6 23 0 0 0,4-1 0 0 0,-4 13 0 0 0,15-1 0 0 0,26-2 0 0 0,-21-1 0 0 0,37 1 0 0 0,-11-1 0 0 0,-19 5 0 0 0,-24 0 0 0 0,6 0 0 0 0,15 26 0 0 0,-13-11 0 0 0,8 17 0 0 0,-10-23 0 0 0,6 14 0 0 0,-10-12 0 0 0,4 12 0 0 0,-8-12 0 0 0,9 12 0 0 0,-4-16 0 0 0,-3 5 0 0 0,2 3 0 0 0,-4-5 0 0 0,0 4 0 0 0,-1-6 0 0 0,10 5 0 0 0,-8-4 0 0 0,10 10 0 0 0,-9-5 0 0 0,12 19 0 0 0,-10-14 0 0 0,5 16 0 0 0,-7-19 0 0 0,3 10 0 0 0,-2-20 0 0 0,-3 11 0 0 0,0-12 0 0 0,-4 4 0 0 0,5 6 0 0 0,-6-7 0 0 0,0 6 0 0 0,0-8 0 0 0,0 1 0 0 0,0-2 0 0 0,0 5 0 0 0,-1-5 0 0 0,-33 4 0 0 0,15-6 0 0 0,-22 1 0 0 0,6-4 0 0 0,0 0 0 0 0,20 0 0 0 0,-6 0 0 0 0,-2 0 0 0 0,12 0 0 0 0,-3 0 0 0 0,4 0 0 0 0,-12 0 0 0 0,-4-10 0 0 0,1-10 0 0 0,13 8 0 0 0,-7-17 0 0 0,-6-13 0 0 0,12 19 0 0 0,-2-26 0 0 0,12 24 0 0 0,-8-23 0 0 0,5 28 0 0 0,1-16 0 0 0,5 23 0 0 0,-2-7 0 0 0,2 12 0 0 0,0 2 0 0 0,0 2 0 0 0,0-1 0 0 0,0-17 0 0 0,0 4 0 0 0,0-17 0 0 0,0 17 0 0 0,9-24 0 0 0,-2 24 0 0 0,2-5 0 0 0,-6 14 0 0 0,4 0 0 0 0,-6 8 0 0 0,2-5 0 0 0,-2 5 0 0 0,5-5 0 0 0,-4-3 0 0 0,18-8 0 0 0,-3 11 0 0 0,20-13 0 0 0,-21 11 0 0 0,21 0 0 0 0,-19 7 0 0 0,14 1 0 0 0,-15 0 0 0 0,15 0 0 0 0,-17 0 0 0 0,7 0 0 0 0,-16 0 0 0 0,3 0 0 0 0,5 13 0 0 0,19 22 0 0 0,0 4 0 0 0,-16-17 0 0 0,15 18 0 0 0,-22-20 0 0 0,9 16 0 0 0,-12-21 0 0 0,-3 4 0 0 0,-1-11 0 0 0,-3 5 0 0 0,0 2 0 0 0,-12 13 0 0 0,3-9 0 0 0,-12 17 0 0 0,16-17 0 0 0,-6 21 0 0 0,10-22 0 0 0,-8 7 0 0 0,9-17 0 0 0,-1 1 0 0 0,-2-5 0 0 0,2 1 0 0 0,1 6 0 0 0,-4 7 0 0 0,-2 13 0 0 0,3-16 0 0 0,-2 17 0 0 0,1-15 0 0 0,-5 15 0 0 0,7-8 0 0 0,-3-11 0 0 0,1 5 0 0 0,-1-2 0 0 0,2-7 0 0 0,2 1 0 0 0,-5-3 0 0 0,-10 4 0 0 0,0-2 0 0 0,3-8 0 0 0,-16 1 0 0 0,13-2 0 0 0,-9 0 0 0 0,9 0 0 0 0,-16 0 0 0 0,16 0 0 0 0,-24-16 0 0 0,-2-10 0 0 0,14 12 0 0 0,-23-15 0 0 0,24 14 0 0 0,-21-17 0 0 0,11 0 0 0 0,5 2 0 0 0,16 18 0 0 0,-2-16 0 0 0,7 17 0 0 0,-6-12 0 0 0,13 11 0 0 0,-7-13 0 0 0,5 11 0 0 0,0 1 0 0 0,-1-18 0 0 0,2 15 0 0 0,-2-31 0 0 0,3 23 0 0 0,1-30 0 0 0,-4-5 0 0 0,1 33 0 0 0,6 3 0 0 0,0-22 0 0 0,0 29 0 0 0,0-9 0 0 0,0 16 0 0 0,0 0 0 0 0,12-14 0 0 0,-6 13 0 0 0,24-14 0 0 0,-11 10 0 0 0,24-4 0 0 0,-19 10 0 0 0,24-1 0 0 0,-28 5 0 0 0,17 4 0 0 0,-23-1 0 0 0,12 1 0 0 0,6 0 0 0 0,-20 0 0 0 0,19 0 0 0 0,1 2 0 0 0,-19 4 0 0 0,14 4 0 0 0,-1 7 0 0 0,-14-8 0 0 0,8 10 0 0 0,1-1 0 0 0,-10-5 0 0 0,11 15 0 0 0,-9-18 0 0 0,6 17 0 0 0,-9-18 0 0 0,3 1 0 0 0,-13-1 0 0 0,5 10 0 0 0,8 16 0 0 0,-4-12 0 0 0,15 26 0 0 0,-15-29 0 0 0,9 18 0 0 0,-16-23 0 0 0,10-2 0 0 0,-10-7 0 0 0,-2-1 0 0 0,2-1 0 0 0,-2 22 0 0 0,0-16 0 0 0,0 12 0 0 0,0-12 0 0 0,0 3 0 0 0,0-8 0 0 0,-2 8 0 0 0,-2-7 0 0 0,-4 7 0 0 0,8-13-16383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29"/>
    </inkml:context>
    <inkml:brush xml:id="br0">
      <inkml:brushProperty name="width" value="0.1" units="cm"/>
      <inkml:brushProperty name="height" value="0.1" units="cm"/>
    </inkml:brush>
  </inkml:definitions>
  <inkml:trace contextRef="#ctx0" brushRef="#br0">8553 11271 16383 0 0,'24'0'0'0'0,"0"0"0"0"0,0 0 0 0 0,-1 0 0 0 0,1 0 0 0 0,0 0 0 0 0,-1 0 0 0 0,1 0 0 0 0,0 0 0 0 0,-24 24 0 0 0,24-24 0 0 0,-1 0 0 0 0,-23 24 0 0 0,24-24 0 0 0,0 0 0 0 0,-24 23 0 0 0,23-23 0 0 0,1 0 0 0 0,-24 24 0 0 0,24-24 0 0 0,-24 24 0 0 0,0 0 0 0 0,24-24 0 0 0,-24 23 0 0 0,0 1 0 0 0,0 0 0 0 0,0-1 0 0 0,0 1 0 0 0,0 0 0 0 0,-24-24 0 0 0,24 24 0 0 0,-24-24 0 0 0,0 0 0 0 0,24 23 0 0 0,-23-23 0 0 0,-1 0 0 0 0,0 0 0 0 0,48 0 0 0 0,0 0 0 0 0,-1 0 0 0 0,1 0 0 0 0,0 0 0 0 0,0 0 0 0 0,-1 0 0 0 0,1 0 0 0 0,-24 24 0 0 0,24-24 0 0 0,0 0 0 0 0,-24 24 0 0 0,23-24 0 0 0,-23 24 0 0 0,24-24 0 0 0,-24 23 0 0 0,0 1 0 0 0,0 0 0 0 0,0-1 0 0 0,-24 1 0 0 0,1 0 0 0 0,-1-24 0 0 0,0 0 0 0 0,0 0 0 0 0,24 24 0 0 0,-23-24 0 0 0,-1 0 0 0 0,0 0 0 0 0,24 23 0 0 0,-24-23 0 0 0,1 0 0 0 0,-1 0 0 0 0,24 24 0 0 0,-24-24 0 0 0,1 0 0 0 0,-1 0 0 0 0,24 24 0 0 0,-24-24 0 0 0,0 0 0 0 0,1 0 0 0 0,-1 0 0 0 0,0 0 0 0 0,1 0 0 0 0,-1 0 0 0 0,0 0 0 0 0,0 0 0 0 0,1 0 0 0 0,-1 0 0 0 0,24-24 0 0 0,-24 24 0 0 0,0 0 0 0 0,1 0 0 0 0,23-24 0 0 0,-24 24 0 0 0,24-23 0 0 0,-24 23 0 0 0,24 0-16383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31"/>
    </inkml:context>
    <inkml:brush xml:id="br0">
      <inkml:brushProperty name="width" value="0.1" units="cm"/>
      <inkml:brushProperty name="height" value="0.1" units="cm"/>
    </inkml:brush>
  </inkml:definitions>
  <inkml:trace contextRef="#ctx0" brushRef="#br0">8371 10134 16383 0 0,'24'0'0'0'0,"-1"0"0"0"0,1 0 0 0 0,0 0 0 0 0,0 0 0 0 0,-1 0 0 0 0,1 0 0 0 0,0 0 0 0 0,-1 0 0 0 0,1 0 0 0 0,0 0 0 0 0,0 0 0 0 0,-1 0 0 0 0,1 0 0 0 0,0 0 0 0 0,-24 23 0 0 0,23-23 0 0 0,-23 24 0 0 0,24 0 0 0 0,0-24 0 0 0,-24 23 0 0 0,24-23 0 0 0,-24 24 0 0 0,0 0 0 0 0,23-24 0 0 0,-23 24 0 0 0,0-1 0 0 0,0 1 0 0 0,0 0 0 0 0,0 0 0 0 0,0-1 0 0 0,0 1 0 0 0,0 0 0 0 0,-23-24 0 0 0,23 23 0 0 0,-24-23 0 0 0,24 24 0 0 0,-24-24 0 0 0,24 24 0 0 0,-24-24 0 0 0,24 24 0 0 0,-23-24 0 0 0,-1 23 0 0 0,0-23 0 0 0,1 0 0 0 0,-1 0 0 0 0,0 0 0 0 0,0 0 0 0 0,1 0 0 0 0,-1 0 0 0 0,0 0 0 0 0,1 0 0 0 0,-1 0 0 0 0,0 0 0 0 0,0 0 0 0 0,1 0 0 0 0,-1 0 0 0 0,0 0 0 0 0,0 0 0 0 0,1 0 0 0 0,-1 0 0 0 0,0 0 0 0 0,1 0 0 0 0,23-23 0 0 0,0-1 0 0 0,0 0 0 0 0,0 0 0 0 0,0 1 0 0 0,0-1 0 0 0,0 0 0 0 0,23 24 0 0 0,1 0 0 0 0,0 0 0 0 0,-1 0 0 0 0,1 0 0 0 0,0 0 0 0 0,-24 24 0 0 0,24-24 0 0 0,-1 0 0 0 0,1 0 0 0 0,-24 24 0 0 0,24-24 0 0 0,0 0 0 0 0,-1 0 0 0 0,-23 23 0 0 0,24-23 0 0 0,0 0 0 0 0,-1 0 0 0 0,1 0 0 0 0,0 0 0 0 0,0 0 0 0 0,-24 24 0 0 0,23-24 0 0 0,-23 24 0 0 0,24-24 0 0 0,0 0 0 0 0,-24 24 0 0 0,23-24 0 0 0,-23 23 0 0 0,24-23 0 0 0,0 0 0 0 0,0 0 0 0 0,-1 0 0 0 0,-23 24 0 0 0,24-24 0 0 0,-24 24 0 0 0,24-24 0 0 0,0 0 0 0 0,-1 0 0 0 0,-23 0-16383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32"/>
    </inkml:context>
    <inkml:brush xml:id="br0">
      <inkml:brushProperty name="width" value="0.1" units="cm"/>
      <inkml:brushProperty name="height" value="0.1" units="cm"/>
    </inkml:brush>
  </inkml:definitions>
  <inkml:trace contextRef="#ctx0" brushRef="#br0">9075 10025 16383 0 0,'24'0'0'0'0,"0"0"0"0"0,-1 0 0 0 0,1 0 0 0 0,0 0 0 0 0,0 0 0 0 0,-1 0 0 0 0,1 0 0 0 0,0 0 0 0 0,-1 0 0 0 0,1 0 0 0 0,0 0 0 0 0,0 0 0 0 0,-1 0 0 0 0,1 0 0 0 0,0 0 0 0 0,-24-24 0 0 0,0 48 0 0 0,0 0 0 0 0,0-1 0 0 0,0 1 0 0 0,0 0 0 0 0,0 0 0 0 0,0-1 0 0 0,0 1 0 0 0,0 0 0 0 0,0-1 0 0 0,-24-23 0 0 0,24 24 0 0 0,0 0 0 0 0,0 0 0 0 0,0-1 0 0 0,0 1 0 0 0,0 0 0 0 0,-24-24 0 0 0,24 24 0 0 0,0-1 0 0 0,0 1 0 0 0,0 0 0 0 0,0-1 0 0 0,-23-23 0 0 0,23 24 0 0 0,0 0 0 0 0,0 0 0 0 0,0-1 0 0 0,-24-23 0 0 0,24 24 0 0 0,0 0 0 0 0,0 0 0 0 0,0-1 0 0 0,0-23-16383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33"/>
    </inkml:context>
    <inkml:brush xml:id="br0">
      <inkml:brushProperty name="width" value="0.1" units="cm"/>
      <inkml:brushProperty name="height" value="0.1" units="cm"/>
    </inkml:brush>
  </inkml:definitions>
  <inkml:trace contextRef="#ctx0" brushRef="#br0">9313 10345 16383 0 0,'24'0'0'0'0,"0"0"0"0"0,0 0 0 0 0,-1 0 0 0 0,1 0 0 0 0,0 0 0 0 0,-1 0 0 0 0,1 0 0 0 0,0 0 0 0 0,0 0 0 0 0,-1 0 0 0 0,1 0 0 0 0,0 0 0 0 0,-1 0 0 0 0,-23 0-16383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34"/>
    </inkml:context>
    <inkml:brush xml:id="br0">
      <inkml:brushProperty name="width" value="0.1" units="cm"/>
      <inkml:brushProperty name="height" value="0.1" units="cm"/>
    </inkml:brush>
  </inkml:definitions>
  <inkml:trace contextRef="#ctx0" brushRef="#br0">8334 8755 16383 0 0,'24'0'0'0'0,"-24"-24"0"0"0,24 24 0 0 0,0 0 0 0 0,-1 0 0 0 0,1 0 0 0 0,0 0 0 0 0,-1 0 0 0 0,1 0 0 0 0,0 0 0 0 0,0 0 0 0 0,-1 0 0 0 0,1 0 0 0 0,0 0 0 0 0,0 0 0 0 0,-1 0 0 0 0,1 0 0 0 0,0 0 0 0 0,-24 24 0 0 0,23-24 0 0 0,1 0 0 0 0,-24 24 0 0 0,24-24 0 0 0,-24 23 0 0 0,0 1 0 0 0,0 0 0 0 0,24-24 0 0 0,-24 24 0 0 0,0-1 0 0 0,0 1 0 0 0,0 0 0 0 0,0-1 0 0 0,0 1 0 0 0,0 0 0 0 0,0 0 0 0 0,-24-24 0 0 0,24 23 0 0 0,-24-23 0 0 0,24 24 0 0 0,0 0 0 0 0,0 0 0 0 0,-24-24 0 0 0,1 0 0 0 0,-1 0 0 0 0,24 23 0 0 0,-24-23 0 0 0,24 24 0 0 0,-23-24 0 0 0,23 24 0 0 0,-24-24 0 0 0,0 0 0 0 0,24 23 0 0 0,-24-23 0 0 0,1 0 0 0 0,-1 0 0 0 0,0 0 0 0 0,0 0 0 0 0,1 0 0 0 0,-1 0 0 0 0,0 0 0 0 0,1 0 0 0 0,23-23 0 0 0,0-1 0 0 0,-24 24 0 0 0,24-24 0 0 0,0 1 0 0 0,0-1 0 0 0,0 0 0 0 0,0 0 0 0 0,24 24 0 0 0,-1 0 0 0 0,-23-23 0 0 0,24 23 0 0 0,0 0 0 0 0,-1 0 0 0 0,1 0 0 0 0,0 0 0 0 0,0 0 0 0 0,-1 0 0 0 0,-23 23 0 0 0,24 1 0 0 0,0-24 0 0 0,-24 24 0 0 0,24-24 0 0 0,-24 24 0 0 0,23-24 0 0 0,1 0 0 0 0,-24 23 0 0 0,24-23 0 0 0,-24 24 0 0 0,23-24 0 0 0,-23 24 0 0 0,0-1 0 0 0,24-23 0 0 0,0 0 0 0 0,-24 24 0 0 0,24-24 0 0 0,-24 24 0 0 0,23-24 0 0 0,-23 24 0 0 0,24-24 0 0 0,-24 23 0 0 0,24-23 0 0 0,-1 0 0 0 0,1 0 0 0 0,-24 24 0 0 0,24-24 0 0 0,-24 24 0 0 0,24-24 0 0 0,-24 0-16383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35"/>
    </inkml:context>
    <inkml:brush xml:id="br0">
      <inkml:brushProperty name="width" value="0.1" units="cm"/>
      <inkml:brushProperty name="height" value="0.1" units="cm"/>
    </inkml:brush>
  </inkml:definitions>
  <inkml:trace contextRef="#ctx0" brushRef="#br0">9102 8702 16383 0 0,'0'-24'0'0'0,"23"24"0"0"0,1 0 0 0 0,0 0 0 0 0,0 0 0 0 0,-1 0 0 0 0,1 0 0 0 0,0 0 0 0 0,-1 0 0 0 0,1 0 0 0 0,0 0 0 0 0,0 0 0 0 0,-1 0 0 0 0,1 0 0 0 0,0 0 0 0 0,-24 24 0 0 0,0 0 0 0 0,24-24 0 0 0,-24 24 0 0 0,0-1 0 0 0,0 1 0 0 0,0 0 0 0 0,0-1 0 0 0,0 1 0 0 0,0 0 0 0 0,0 0 0 0 0,0-1 0 0 0,0 1 0 0 0,0 0 0 0 0,0-1 0 0 0,-24 1 0 0 0,24 0 0 0 0,0 0 0 0 0,0-1 0 0 0,0 1 0 0 0,0 0 0 0 0,0 0 0 0 0,0-1 0 0 0,0 1 0 0 0,-24-24 0 0 0,24 24 0 0 0,0-1 0 0 0,0 1 0 0 0,0 0 0 0 0,-24-24 0 0 0,24 0-16383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36"/>
    </inkml:context>
    <inkml:brush xml:id="br0">
      <inkml:brushProperty name="width" value="0.1" units="cm"/>
      <inkml:brushProperty name="height" value="0.1" units="cm"/>
    </inkml:brush>
  </inkml:definitions>
  <inkml:trace contextRef="#ctx0" brushRef="#br0">9260 8943 16383 0 0,'24'0'0'0'0,"0"0"0"0"0,0 0 0 0 0,-24 24 0 0 0,23-24 0 0 0,1 0 0 0 0,0 0 0 0 0,-1 0 0 0 0,1 0 0 0 0,0 0 0 0 0,0 0 0 0 0,-1 0 0 0 0,1 0 0 0 0,0 0 0 0 0,0 0 0 0 0,-1 0 0 0 0,-23 0-16383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29T20:10:27.733"/>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14509 9143 16383 0 0,'-10'0'0'0'0,"-5"0"0"0"0,-2 0 0 0 0,11 0 0 0 0,-8-11 0 0 0,10 6 0 0 0,-4-4 0 0 0,-1-6 0 0 0,8 5 0 0 0,1-18 0 0 0,0 11 0 0 0,0-16 0 0 0,0 20 0 0 0,0-3 0 0 0,0 10 0 0 0,0 4 0 0 0,0-2 0 0 0,34-37 0 0 0,-17 25 0 0 0,11-16 0 0 0,-14 25 0 0 0,4-2 0 0 0,-9 9 0 0 0,8 0 0 0 0,-12 0 0 0 0,4 1 0 0 0,3 14 0 0 0,-4-6 0 0 0,10 9 0 0 0,-8-8 0 0 0,13 14 0 0 0,5 6 0 0 0,-12-15 0 0 0,10 6 0 0 0,-22-10 0 0 0,1-6 0 0 0,-5 0 0 0 0,4 4 0 0 0,-3-8 0 0 0,6 26 0 0 0,-7-16 0 0 0,1 14 0 0 0,-1 1 0 0 0,0-14 0 0 0,0 24 0 0 0,-13-18 0 0 0,-17 18 0 0 0,10-17 0 0 0,-20 21 0 0 0,21-21 0 0 0,-24 18 0 0 0,-2-5 0 0 0,22-17 0 0 0,-29 12 0 0 0,21-14 0 0 0,-21 16 0 0 0,22-18 0 0 0,-13 2 0 0 0,18-8 0 0 0,-19 3 0 0 0,30-7 0 0 0,-17 1 0 0 0,21-1 0 0 0,-13-1 0 0 0,17 0 0 0 0,-12 0 0 0 0,6 0 0 0 0,3 0 0 0 0,-7 0 0 0 0,8 0 0 0 0,-1 0 0 0 0,5 0 0 0 0,-2 0 0 0 0,-3 0 0 0 0,-2-10 0 0 0,7-2 0 0 0,-5-16 0 0 0,6 11 0 0 0,-1-12 0 0 0,4 18 0 0 0,0-16 0 0 0,0 14 0 0 0,0-14 0 0 0,0 14 0 0 0,0-2 0 0 0,0-30 0 0 0,0 22 0 0 0,14-30 0 0 0,-10 28 0 0 0,6-10 0 0 0,-3 21 0 0 0,5-8 0 0 0,1-1 0 0 0,-6 14 0 0 0,4-11 0 0 0,-4 5 0 0 0,6-13 0 0 0,-7 16 0 0 0,3-13 0 0 0,-6 14 0 0 0,6-4 0 0 0,1 7 0 0 0,22-5 0 0 0,-15 7 0 0 0,18-1 0 0 0,-19 5 0 0 0,28-1 0 0 0,-23 3 0 0 0,31-2 0 0 0,-28 2 0 0 0,16 0 0 0 0,-30 0 0 0 0,8 0 0 0 0,-9 0 0 0 0,1 0 0 0 0,12 9 0 0 0,-11 1 0 0 0,20 16 0 0 0,-19-18 0 0 0,8 12 0 0 0,-3-6 0 0 0,-12-8 0 0 0,10 10 0 0 0,-7 2 0 0 0,-3-9 0 0 0,0 5 0 0 0,-4-11 0 0 0,1 0 0 0 0,-28 14 0 0 0,-2-3 0 0 0,9-7 0 0 0,-21 5 0 0 0,2-6 0 0 0,20-2 0 0 0,-8 1 0 0 0,1-5 0 0 0,10 0 0 0 0,-5 0 0 0 0,13 1 0 0 0,-14 6 0 0 0,12-7 0 0 0,-3 2 0 0 0,-11 5 0 0 0,15-5 0 0 0,-11 2 0 0 0,11-1 0 0 0,-17-1 0 0 0,21-2 0 0 0,-8 0 0 0 0,10 0 0 0 0,-2 0 0 0 0,-3 0 0 0 0,7 0-16383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29T20:10:27.734"/>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24493 7349 9251 0 0,'-42'29'771'0'0,"37"-16"-771"0"0,1 4 0 0 0,0 4-1028 0 0,-5 9 386 0 0,1 4 256 0 0,0 8 772 0 0,-5 5 256 0 0,0 3 1 0 0,5 6-129 0 0,-1-1-514 0 0,5 4 0 0 0,4 0 0 0 0,0 5-129 0 0,0 3-385 0 0,0-3-128 0 0,0-5 256 0 0,0 0 515 0 0,0 1 513 0 0,4-1 1 0 0,0 0-258 0 0,1 0-385 0 0,-5 9-128 0 0,0 4-1 0 0,0 4-899 0 0,0 5 514 0 0,4-1 386 0 0,-4 1 642 0 0,4-5 257 0 0,-4-4-386 0 0,4 0-256 0 0,1 0-258 0 0,-5 0 129 0 0,0 0 0 0 0,0 0-771 0 0,0 4 514 0 0,0 0 386 0 0,0-8-1 0 0,0 0 643 0 0,0-9-514 0 0,0 0-385 0 0,0 0-1 0 0,4 1 129 0 0,-4-5-128 0 0,0-4 128 0 0,0-5 0 0 0,0 1 0 0 0,0-5 0 0 0,0-4-514 0 0,0-4-514 0 0,-4 0 385 0 0,-1-9 772 0 0,1 1-129 0 0,4-5 128 0 0,0-4-256 0 0,0-5 128 0 0,-4-3 0 0 0,4-1 0 0 0,0-3 128 0 0,-21-124 1800 0 0,12 47-2571 0 0,1-8 643 0 0,-1-9 129 0 0,1-13-1 0 0,-1 1 643 0 0,5-1-771 0 0,0 0-257 0 0,0-3-385 0 0,-1 3 642 0 0,5-4 0 0 0,5 0 385 0 0,3-8 129 0 0,1-5-899 0 0,-1-3-643 0 0,-4 3 1156 0 0,5-4-256 0 0,-5 9 513 0 0,4 0 772 0 0,1 12-1157 0 0,-1 5-386 0 0,-3 12-256 0 0,-1 0 513 0 0,0 5 129 0 0,0-1 257 0 0,1 1 514 0 0,-5 0-771 0 0,0-1 0 0 0,0 1 0 0 0,0-1-385 0 0,0 9-1 0 0,0 5 1 0 0,0 7-129 0 0,-5 5 514 0 0,1 0 771 0 0,0 9 385 0 0,-5 3-1156 0 0,5 5 0 0 0,0 13 129 0 0,0 4-129 0 0,-1 4 0 0 0,1 4 0 0 0,0 5-129 0 0,4-1 258 0 0,0 5-129 0 0,0 0-129 0 0,0-1 129 0 0,8 115-385 0 0,1-33 642 0 0,-1 20-1285 0 0,5 13 642 0 0,0 9 258 0 0,0 8 256 0 0,-1 4 643 0 0,1 0-1028 0 0,-5 5 0 0 0,-3-1 257 0 0,-1-8 0 0 0,-4 0 386 0 0,0-4-129 0 0,0-13-643 0 0,0 0-256 0 0,-4-8 513 0 0,4-13 643 0 0,0-9-385 0 0,-5-4 385 0 0,5-4-386 0 0,-4-4-128 0 0,4 0 0 0 0,0-1 0 0 0,0-3-514 0 0,0-1-385 0 0,4 5 642 0 0,1-9 899 0 0,-1-4-256 0 0,0-8-1 0 0,0-9-256 0 0,1-4-129 0 0,-5-4 0 0 0,4-5 0 0 0,-4 0-129 0 0,0-3 129 0 0,0-1 0 0 0,0 0 0 0 0,0 0 0 0 0,0-4 0 0 0,0 0 0 0 0,0 0 0 0 0,0-4 0 0 0,0-1 0 0 0,0 1 0 0 0,0 0 0 0 0,0-5 129 0 0,0 1-129 0 0,0-1 0 0 0,0-4 0 0 0,0 1 0 0 0,-4-1 0 0 0,-1-4 0 0 0,-24-98-1157 0 0,20 35 1543 0 0,1-18 642 0 0,4-3-900 0 0,-1-9-385 0 0,1 4-257 0 0,-4 0 386 0 0,-1-4 128 0 0,5 0 128 0 0,-5-1 643 0 0,5-3-771 0 0,0 0 129 0 0,4 4-772 0 0,0-1 643 0 0,0-3 0 0 0,0 0 0 0 0,0 4 643 0 0,0-1-643 0 0,-4 1 128 0 0,-1 0-642 0 0,1 4-257 0 0,0 0 771 0 0,0 5 0 0 0,0 3 386 0 0,-1-4 513 0 0,1 5-770 0 0,4 0-129 0 0,0 3 0 0 0,0 10-386 0 0,0-1-256 0 0,0 9-129 0 0,0 4 385 0 0,0 4 1 0 0,0 0 899 0 0,0 9 257 0 0,0-1 257 0 0,0 5-900 0 0,0 4-128 0 0,0 5 0 0 0,0 3 129 0 0,0 9-129 0 0,0 5-129 0 0,0 3 129 0 0,0 1 129 0 0,0 4-258 0 0,0 8-1927 0 0,0 8 2313 0 0,0 14 514 0 0,0 20-128 0 0,-4 31-258 0 0,0 37-899 0 0,-1 26 514 0 0,1 21 0 0 0,0 4 0 0 0,0 0-514 0 0,-1-9 514 0 0,1-7 0 0 0,0-14 0 0 0,0-8 771 0 0,0-4-771 0 0,-1-5-642 0 0,-3-12-1 0 0,-1-13 515 0 0,5-12 128 0 0,0-13 642 0 0,0-5-128 0 0,-1-4-257 0 0,1 1-257 0 0,0 3 129 0 0,0 1-129 0 0,-1-1-900 0 0,1 1 258 0 0,0-5-1 0 0,0 0 129 0 0,0-8 1028 0 0,-1-4-128 0 0,1-5 128 0 0,0-8-129 0 0,4-5 1 0 0,0-3-258 0 0,0-1-128 0 0,0-8 0 0 0,0 0 0 0 0,0 0 0 0 0,4 0 0 0 0,0 0 0 0 0,1-4 0 0 0,-1 3 0 0 0,0 1 0 0 0,0 0 0 0 0,0 0 0 0 0,1 0 129 0 0,-1 0-129 0 0,0 0 0 0 0,0 0 0 0 0,-4 0 0 0 0,5 0 0 0 0,-5 0-129 0 0,0 4 129 0 0,0 0-128 0 0,0 0 128 0 0,0 0-129 0 0,0 1 129 0 0,0-1 0 0 0,0-4 0 0 0,0 0 0 0 0,0-5 0 0 0,0-3 0 0 0,0-1 129 0 0,0 1-258 0 0,0-5 258 0 0,0 0-129 0 0,0 1 0 0 0,-13-133-643 0 0,4 61-256 0 0,-3-9 1156 0 0,3-5 385 0 0,1-4 386 0 0,4 1 0 0 0,-1-5-1156 0 0,1 0-515 0 0,4 4-256 0 0,4-4 899 0 0,1 0 128 0 0,-1 1 515 0 0,0-1 256 0 0,0 0-899 0 0,-4 8 0 0 0,0 5-128 0 0,-4 0-515 0 0,0 0-256 0 0,0-1 1156 0 0,-1 6 0 0 0,5-6 642 0 0,0 1 1 0 0,0-4-900 0 0,0-1-257 0 0,-4 1-386 0 0,0-5-256 0 0,0 5-129 0 0,-1 3 1413 0 0,5 1 258 0 0,0 0 385 0 0,0 8 0 0 0,5-4-1157 0 0,3-4-385 0 0,1 4 129 0 0,-1 0-129 0 0,1 4-257 0 0,-1 9-257 0 0,0 0 0 0 0,1 8 1028 0 0,-1 9 128 0 0,5-1 129 0 0,-4 10 771 0 0,3-1-385 0 0,1-4-1 0 0,-5-1-642 0 0,1 6 0 0 0,-1-1 0 0 0,1 8 0 0 0,-5 5 129 0 0,0 4-129 0 0,1 5 0 0 0,-1 3 0 0 0,0 5 0 0 0,0 0-129 0 0,0 4 129 0 0,1 0-514 0 0,16 139 514 0 0,-13-50 257 0 0,-3 26-899 0 0,-1 12 642 0 0,-4 12 128 0 0,-4 5-128 0 0,-1-4 771 0 0,1-9-1670 0 0,4 5 899 0 0,0-5-129 0 0,4 0 129 0 0,1 0 643 0 0,-1 5-1543 0 0,0 4 900 0 0,0-5 0 0 0,1-12 0 0 0,-5-13 900 0 0,0-13-900 0 0,0-12 0 0 0,0-5 0 0 0,4-3-771 0 0,0 3 385 0 0,4 0 515 0 0,1 1 128 0 0,-1-9 0 0 0,1-9 0 0 0,-1-8-386 0 0,-3-12 258 0 0,-1-5-129 0 0,0-13 0 0 0,0-4 128 0 0,-4-4-128 0 0,0 0 0 0 0,0-4 0 0 0,0-5-128 0 0,0 1 256 0 0,0 4-128 0 0,-4-1 0 0 0,0 1 0 0 0,-5 0 257 0 0,-3 4-128 0 0,-10 0-1 0 0,-3 4 129 0 0,-5-4 257 0 0,-8 0 0 0 0,-4 0-385 0 0,-5-5-129 0 0,1-3-386 0 0,-5-1-256 0 0,0-4 256 0 0,-4 1 129 0 0,0-5 129 0 0,-4 0 128 0 0,0 0 257 0 0,-5-5 257 0 0,-4 1-129 0 0,-4 0-256 0 0,-4 0-386 0 0,0-1-257 0 0,0 1 128 0 0,0 0 129 0 0,-1 0 386 0 0,1 0 128 0 0,0 4 257 0 0,0 0-129 0 0,-5 0-385 0 0,1-5-385 0 0,-1 1-129 0 0,1 0 257 0 0,4 0 257 0 0,-1-1 128 0 0,6 1 129 0 0,3 0 257 0 0,-4 4-385 0 0,-4-4-129 0 0,-1-1-257 0 0,1 1-257 0 0,0 0 257 0 0,4 0 128 0 0,-4 0 258 0 0,0-5 128 0 0,-1 1 0 0 0,-3-1-129 0 0,-5 1-256 0 0,1-5-129 0 0,-1 0 0 0 0,4 5 128 0 0,-3-1 129 0 0,-1 1 257 0 0,-4-1-257 0 0,-4 1 129 0 0,-4-1-258 0 0,-1 1 1 0 0,5 4-1 0 0,0 0 1 0 0,4-1 128 0 0,0 1 0 0 0,-4 0 0 0 0,0 4 128 0 0,-5 0-128 0 0,1 0-128 0 0,4 0 256 0 0,-4 0-128 0 0,-9 4 0 0 0,0 0 129 0 0,0 1-129 0 0,4-5 0 0 0,-3 0-129 0 0,-1 0 129 0 0,0 0 257 0 0,0 0-257 0 0,4 4 0 0 0,1-4 0 0 0,3 0-257 0 0,1 0 129 0 0,0-4 256 0 0,-9-1-128 0 0,0 1 0 0 0,-8 0 129 0 0,-1 0-258 0 0,1-1 1 0 0,0-3 128 0 0,-1-1 0 0 0,1 1-129 0 0,0-1 1 0 0,8 1 128 0 0,4 0-257 0 0,1-1 128 0 0,3 1 1 0 0,5-1-515 0 0,4 1 643 0 0,0-1 514 0 0,0 1-128 0 0,1-1-643 0 0,3 1-129 0 0,0 4 129 0 0,1-1 386 0 0,3 5-1 0 0,-4 0 386 0 0,1 0-257 0 0,-1 0-257 0 0,0 5-128 0 0,1-1-258 0 0,-1 0 258 0 0,9 0 256 0 0,0 1-128 0 0,4-1 129 0 0,8 0-1 0 0,1 0 386 0 0,8 0-642 0 0,4 1 128 0 0,4-5 0 0 0,9 0 0 0 0,4 0 0 0 0,9 0 0 0 0,4 0 0 0 0,4 0 0 0 0,4 0 0 0 0,5 0 128 0 0,-1 0-128 0 0,5 0 0 0 0,0 0 129 0 0,-1 4-129 0 0,5 0 128 0 0,0 0 1 0 0,64 30 513 0 0,-22-21-899 0 0,13 4-128 0 0,13 4 256 0 0,8 0 258 0 0,0 0 256 0 0,1-4 1 0 0,3 0-1 0 0,1 0-385 0 0,3 0-385 0 0,-3-4-1 0 0,-1 0 1 0 0,-4-5 385 0 0,-4 0 128 0 0,-4-3 258 0 0,0-1 256 0 0,0-4-256 0 0,-5 0-386 0 0,1 0-257 0 0,-1 0-257 0 0,5-4 0 0 0,0-1 257 0 0,-9 1 128 0 0,0 4 258 0 0,0 0-1 0 0,1 0 258 0 0,-1 0 256 0 0,0-4-385 0 0,0 0-128 0 0,1 4-515 0 0,-1 0-128 0 0,4 0 129 0 0,5 0 128 0 0,0 0 128 0 0,0-4 258 0 0,-1-1 128 0 0,1 5 257 0 0,0 0 0 0 0,0 0-514 0 0,-1 0-129 0 0,5 5-385 0 0,5-1 0 0 0,-5 0 386 0 0,4 0 128 0 0,0 5 128 0 0,0-5 515 0 0,0 0-258 0 0,1 5-256 0 0,7-5-258 0 0,5 4-513 0 0,4-3 256 0 0,0 3 386 0 0,5-4 386 0 0,-1 5 128 0 0,5-1-514 0 0,4-4-129 0 0,0 1-385 0 0,-1-1 129 0 0,1 0 513 0 0,0 0 258 0 0,4 1-258 0 0,0-1-128 0 0,0 0-257 0 0,5 0 0 0 0,-1 1 514 0 0,-4 3 257 0 0,0 0-257 0 0,0 1-385 0 0,5-1-258 0 0,-1 1-770 0 0,0-1 385 0 0,0-3 899 0 0,1-1 1 0 0,-1 0 513 0 0,0 0-385 0 0,-4 1-1285 0 0,1-1 1157 0 0,-10 0-515 0 0,1-4 1157 0 0,-5 0-128 0 0,1 0-1 0 0,3-4-1156 0 0,1 0 386 0 0,-13-1 256 0 0,-5 1 258 0 0,-3-4 128 0 0,-5 3-257 0 0,0-3-257 0 0,5-1-386 0 0,3 1-128 0 0,1-1 129 0 0,-9 1 385 0 0,0 0 257 0 0,1-1 257 0 0,-1 1-129 0 0,4-1-385 0 0,1 1-128 0 0,3 3-386 0 0,-3 1 128 0 0,-5 0 386 0 0,0 0 129 0 0,-4-1 128 0 0,-4 5 385 0 0,0-4-128 0 0,-5 0-385 0 0,1 4-129 0 0,-5 0-514 0 0,0 0 0 0 0,1 0 128 0 0,-10 0 258 0 0,1 4-1 0 0,-8 0 129 0 0,-1 1 0 0 0,-8-1-128 0 0,0 0 256 0 0,-1 0-128 0 0,-3 1 257 0 0,0-1-128 0 0,-1-4-1 0 0,1 0 258 0 0,0 0-1 0 0,-1 0 1 0 0,1 0-129 0 0,-5 0-129 0 0,1 0 1 0 0,-1 0-386 0 0,1 4 0 0 0,-1-4 128 0 0,-4 0-128 0 0,0 0 0 0 0,-4 0 129 0 0,0 0-1 0 0,0 0 1 0 0,0-4 128 0 0,-4 0-257 0 0,-1-1 257 0 0,1 1 0 0 0,0-4 0 0 0,-5-1-129 0 0,1-3 129 0 0,-1-5-257 0 0,1-9 129 0 0,-1-3-515 0 0,1-14 1 0 0,3-8 770 0 0,1-8 129 0 0,0-13 257 0 0,-5-8 129 0 0,-4-9-643 0 0,-4-4-514 0 0,0 0-257 0 0,0-5 771 0 0,-4-8 0 0 0,4 1 771 0 0,-4-1 0 0 0,-4-4-900 0 0,-1 8-385 0 0,-4 0 514 0 0,1 1 129 0 0,-1 3 256 0 0,0-3 386 0 0,1-1-514 0 0,-1 1-771 0 0,4-1-514 0 0,5 5 771 0 0,4 8 257 0 0,0-4 643 0 0,0-1 256 0 0,0 1-899 0 0,0 0 0 0 0,0 8-642 0 0,0 9-129 0 0,-4 0-129 0 0,0 8 1029 0 0,-1 5 513 0 0,1 4 386 0 0,0 4 257 0 0,0-1-1156 0 0,0 1-129 0 0,-1 5 0 0 0,1 3 0 0 0,4 9 0 0 0,0 4 0 0 0,0 9 0 0 0,-4-1 128 0 0,4 5-128 0 0,0 4 0 0 0,0 4 0 0 0,0 5 129 0 0,0 0-129 0 0,0 3 0 0 0,0 1 0 0 0,0 0 0 0 0,-4 0 0 0 0,-1 4 0 0 0,1 0-1799 0 0,0 0-643 0 0,4 0-5781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29T20:10:27.735"/>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22152 9957 8352 0 0,'59'-68'-1157'0'0,"-29"5"1671"0"0,4-30 900 0 0,-9-26-1800 0 0,-12-16 386 0 0,-9-5 257 0 0,-8-8-128 0 0,-9-5 385 0 0,-4 5-1542 0 0,-4 17 899 0 0,-4 12 258 0 0,-1 14-1029 0 0,5 3 900 0 0,0-4 2185 0 0,0 0-2442 0 0,0 0-514 0 0,-1 1 771 0 0,1-5 128 0 0,0-1 129 0 0,4 6 386 0 0,4 7-643 0 0,5 5 0 0 0,4 17-257 0 0,0 8 0 0 0,-1 9 128 0 0,1 8-256 0 0,4 5 385 0 0,0 3 385 0 0,0 5 129 0 0,0 4-385 0 0,0 0-129 0 0,-4 5 0 0 0,0 3 0 0 0,-1 5 0 0 0,5 4 0 0 0,0 0 128 0 0,0 5-128 0 0,0-1 0 0 0,0 4 129 0 0,0 1-129 0 0,0 4 0 0 0,0-1 128 0 0,0 1-128 0 0,0 0 0 0 0,0 0 0 0 0,0 0 0 0 0,0-1-128 0 0,0 1 128 0 0,0 0 128 0 0,0 0-128 0 0,0-1 0 0 0,0 1 0 0 0,0 8-642 0 0,0 1 128 0 0,0-1 257 0 0,0 4 385 0 0,0 5 258 0 0,0 8-258 0 0,0 13-128 0 0,-4 17 514 0 0,0 21-385 0 0,0 21-643 0 0,-1 9 0 0 0,1 8 514 0 0,4 0 128 0 0,0 4 258 0 0,4 0 128 0 0,1 5-900 0 0,3 8 258 0 0,-4 4 128 0 0,1 5 0 0 0,-1 3 514 0 0,-4 1-771 0 0,0 0 128 0 0,0-5 1 0 0,-4-12 128 0 0,-1-4 514 0 0,1-14-386 0 0,0-7-770 0 0,0-9 128 0 0,-1-5 128 0 0,1-7 772 0 0,-4-6-1 0 0,-5-7-128 0 0,0-5-128 0 0,1-8-1 0 0,-1-9 1 0 0,4-8-129 0 0,1-4 0 0 0,0-9 0 0 0,3-8 0 0 0,1-1-129 0 0,0-3 129 0 0,4-5 0 0 0,0 0 0 0 0,0-109 129 0 0,0 45-129 0 0,4-16 0 0 0,0-9-386 0 0,-4-12 386 0 0,0-5 0 0 0,0-8-128 0 0,0-8 642 0 0,0-5-514 0 0,0 0-771 0 0,5-4 771 0 0,-1 0 0 0 0,0 0-129 0 0,0 0 900 0 0,0 0-1285 0 0,1 0 514 0 0,-1 4 0 0 0,-4 5 0 0 0,0 4 514 0 0,0-1-514 0 0,0 5-128 0 0,0 4-643 0 0,0 9 642 0 0,0 8 129 0 0,0 13 257 0 0,0 8 514 0 0,0 9-771 0 0,0 8 129 0 0,0 9-258 0 0,0 4 258 0 0,0 8-129 0 0,0 5 0 0 0,0 3 0 0 0,0 5 0 0 0,4 5 0 0 0,-4 3 0 0 0,0 1 128 0 0,0 4-128 0 0,0-1 0 0 0,0 1 0 0 0,4 93-642 0 0,1-55 642 0 0,-1 8 257 0 0,0 9 0 0 0,0 13-129 0 0,1 12-128 0 0,-1 13-771 0 0,4 17 771 0 0,-4 8-128 0 0,1 0 128 0 0,-1 5 899 0 0,0 8-1413 0 0,0 0 257 0 0,5 0 257 0 0,4 0 0 0 0,-1-4 643 0 0,1-1-1 0 0,0-7-1156 0 0,-1-1 129 0 0,1-8 128 0 0,0-9 257 0 0,-5-4 899 0 0,1-4-256 0 0,-5 0-386 0 0,0 0-1157 0 0,-4-4 258 0 0,0-1-1 0 0,-4 1 772 0 0,0-9-1 0 0,0 0 258 0 0,-1-12-1 0 0,1-5-256 0 0,0-4 128 0 0,0-8-257 0 0,-1-5 0 0 0,1-4 0 0 0,0-4 0 0 0,0-9 0 0 0,-1-3 0 0 0,5-5 0 0 0,0-5 0 0 0,0 1 0 0 0,0-5 0 0 0,0 1 0 0 0,0-5 0 0 0,0 0 0 0 0,0 1-129 0 0,-4-1 129 0 0,0-4-257 0 0,0 0 129 0 0,-26-76-772 0 0,17 25 386 0 0,1-17 643 0 0,3-12 385 0 0,1-18 128 0 0,-1-8-1027 0 0,5-8 256 0 0,0-13 129 0 0,0-4 0 0 0,-1-13 514 0 0,5-4-1028 0 0,0-5 514 0 0,0 9 0 0 0,0 5 0 0 0,-4 7 514 0 0,0 10-514 0 0,4 16-514 0 0,0 13 129 0 0,0 4 128 0 0,-4 8 257 0 0,4-3 642 0 0,0-1-128 0 0,0 5-514 0 0,4-1 0 0 0,0 5 0 0 0,0 12 0 0 0,1 14-128 0 0,-1 3-1 0 0,0 9 1 0 0,0 8-1 0 0,-4 9 1 0 0,0 0-1 0 0,0 4 1 0 0,4 0-1 0 0,1 4 1 0 0,-5 13-8738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29T20:10:27.736"/>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15829 10080 8994 0 0,'-51'-26'771'0'0,"25"14"-1028"0"0,-3-5 129 0 0,-9-4-258 0 0,-5-1 1 0 0,-3 1 385 0 0,-5 4 514 0 0,4 5-514 0 0,1 3 0 0 0,3 5 0 0 0,10 0 128 0 0,7 4 129 0 0,9 0-257 0 0,9-5 0 0 0,4 1-128 0 0,4 0 128 0 0,131-43 385 0 0,-63 31-256 0 0,-9 7-1 0 0,-8 5-256 0 0,-13 8-129 0 0,-9 5 257 0 0,-8 7 128 0 0,-8 6 1 0 0,-4 3-129 0 0,-9 5 0 0 0,0-1 0 0 0,-5 5 128 0 0,-3-4-128 0 0,-5-1 0 0 0,-4-3 0 0 0,-4-5 129 0 0,0-8 128 0 0,0-5 0 0 0,-5-4 0 0 0,5-4 0 0 0,-4-4-129 0 0,-5-4-256 0 0,-4-5-129 0 0,-8-4 0 0 0,-9 4-129 0 0,-4 1 258 0 0,0-1-1 0 0,4 4 129 0 0,13 5 0 0 0,4 0 0 0 0,9 0 0 0 0,8 0 0 0 0,9-1 0 0 0,3 1 0 0 0,5 0 257 0 0,102-38-128 0 0,-34 29-258 0 0,8 0-128 0 0,0 5 257 0 0,-4-1 0 0 0,-4 5 0 0 0,-5 0 0 0 0,-8 4 0 0 0,-4 0 129 0 0,-4 0-1 0 0,-9 0-256 0 0,-9 0 128 0 0,-3 0 0 0 0,-9 0-129 0 0,-5 0-128 0 0,1 0 129 0 0,-4 0-1 0 0,-5 0 129 0 0,0 0 129 0 0,-97-9 256 0 0,46 5-256 0 0,-12-4-1 0 0,-9-1-128 0 0,-12 1 0 0 0,-5-1 0 0 0,1 1 0 0 0,-1-1-128 0 0,4 5 128 0 0,9 0-129 0 0,9 0 1 0 0,12-1 128 0 0,9 1 0 0 0,12 0-129 0 0,5 0 1 0 0,8-1-129 0 0,4 1 128 0 0,5 0-128 0 0,3 0 129 0 0,1-1-129 0 0,4 1 257 0 0,0 0 257 0 0,161-21-257 0 0,-42 16 0 0 0,29 1 0 0 0,13-1 128 0 0,0 1-385 0 0,-13 3 257 0 0,-17 5 129 0 0,-17 5 256 0 0,-16 3 129 0 0,-18 5-257 0 0,-8 0-257 0 0,-17-5 129 0 0,-8 0-1 0 0,-5 1 1 0 0,-8-5 128 0 0,-9 0-257 0 0,-3 1 128 0 0,-6-5-128 0 0,-3 0 0 0 0,-4 0 0 0 0,-5 0-257 0 0,0 0 129 0 0,-93 8-129 0 0,26-4 642 0 0,-18 1-385 0 0,-16 3 0 0 0,-5 5 0 0 0,1-5-385 0 0,3 1 385 0 0,14-5 257 0 0,3 0 0 0 0,9-4 257 0 0,4 0-386 0 0,5-4-128 0 0,4 0-128 0 0,4-1-386 0 0,4-3 128 0 0,4 0 129 0 0,5-1 257 0 0,4 1 0 0 0,4-1-128 0 0,4 1 128 0 0,5-1-129 0 0,4 1 129 0 0,4-1 0 0 0,4 5 0 0 0,5 0-128 0 0,3 0 128 0 0,5-1 0 0 0,98-45-1028 0 0,-43 33 642 0 0,4 0 772 0 0,5 8-129 0 0,-1 5 0 0 0,-4 4 128 0 0,5 4-256 0 0,-1 5-1 0 0,9 3-899 0 0,5 1 643 0 0,3-4 256 0 0,5-1 258 0 0,-1-4-258 0 0,-3 0 129 0 0,-5 1-128 0 0,-12-5-129 0 0,-9 4 0 0 0,-9 0 128 0 0,-4 0-128 0 0,-8 1 0 0 0,0-1 0 0 0,-4-4 0 0 0,-1 4-128 0 0,-3-4 256 0 0,-1 0-256 0 0,1 0-1 0 0,-5 0 1 0 0,0 0 128 0 0,0 0 0 0 0,0 0 0 0 0,-4 0 0 0 0,0 0 0 0 0,0 0-129 0 0,0 0 129 0 0,0 0 0 0 0,0 0 0 0 0,4 0 129 0 0,0 0-129 0 0,1-4 128 0 0,3 0 1 0 0,0-1-129 0 0,5 1 0 0 0,0 4 0 0 0,-1-4 0 0 0,1 4 0 0 0,4 0 0 0 0,0 0 0 0 0,-1 0-514 0 0,1 0 771 0 0,0 0-514 0 0,0 0 0 0 0,0 0 128 0 0,4 0 129 0 0,0 0 129 0 0,0 0-1 0 0,5 0 1 0 0,-1 0 128 0 0,5 0-129 0 0,-1 0 1 0 0,1 0-129 0 0,-1 0 0 0 0,1 4 0 0 0,-1-4 0 0 0,5 4-771 0 0,0-4 899 0 0,4 0-128 0 0,0 5 0 0 0,4-5 257 0 0,1 4-128 0 0,-1 0-1 0 0,4 0 129 0 0,5 1-128 0 0,-4-1-129 0 0,-1 0 128 0 0,1 4 1 0 0,-1 1-129 0 0,5-1-129 0 0,0 1 129 0 0,-1-1 0 0 0,1 1 0 0 0,-4-1-128 0 0,-1 1 256 0 0,1-5 1 0 0,-1 0 256 0 0,5 0-256 0 0,0 1-129 0 0,-1-1-257 0 0,1 0 0 0 0,4 0 0 0 0,0 1 257 0 0,-4-5 0 0 0,0 0 128 0 0,4 0 258 0 0,4 0-258 0 0,4 4-256 0 0,9 0 128 0 0,0 0-386 0 0,0 1 386 0 0,-4-1 129 0 0,4 0 128 0 0,-5-4 128 0 0,1 0-128 0 0,8 0-385 0 0,0 0-129 0 0,0 0-129 0 0,-4 0 258 0 0,-4 0 128 0 0,0 0 385 0 0,-1 0 1 0 0,5 4-386 0 0,0 0 0 0 0,-4 5-386 0 0,-1-1 129 0 0,-3-3 0 0 0,-5-1 386 0 0,0 0 128 0 0,-4 0 128 0 0,-4 1 129 0 0,0-1-514 0 0,4-4-128 0 0,4 0-258 0 0,0 0-128 0 0,0 0 257 0 0,1 0 386 0 0,-1 0-1 0 0,0-4 386 0 0,0-1-385 0 0,5 1-129 0 0,-1 0-129 0 0,1 0-256 0 0,-1 4 128 0 0,0-5 128 0 0,-3 1 258 0 0,-5 0-1 0 0,-5 4 258 0 0,1-4-129 0 0,0-1-257 0 0,8 1-129 0 0,0 0-256 0 0,5 0 128 0 0,-5 0 257 0 0,0-1 128 0 0,0-3 1 0 0,1-1 128 0 0,-1 5-129 0 0,0 0-128 0 0,0 0-128 0 0,-4-1-129 0 0,0 1 128 0 0,0 0 1 0 0,0 0 128 0 0,4-5-129 0 0,-4 1 129 0 0,-4-1 0 0 0,-9 1-128 0 0,-4 4-129 0 0,-8-1 257 0 0,-9 1 128 0 0,-8 4-128 0 0,-5 0 0 0 0,-4 0 0 0 0,-4 0 0 0 0,0 0 0 0 0,-4 0 0 0 0,-1 0-128 0 0,1-4 128 0 0,0 0-257 0 0,-5-1 257 0 0,1 5-129 0 0,-1 0 1 0 0,1-4-1 0 0,-1 0 129 0 0,-4 0-257 0 0,1 0 257 0 0,-1-1-128 0 0,0 1-1 0 0,0 0 1 0 0,1 0 128 0 0,-1-1 128 0 0,0 1 1 0 0,0 0-1 0 0,1 0-128 0 0,-5-1-128 0 0,0 1-1 0 0,0 0-128 0 0,0-4-128 0 0,0-1-1 0 0,0 1 1157 0 0,0-5 129 0 0,0-4 256 0 0,-9-38 258 0 0,1 17-1286 0 0,-1-9-256 0 0,-4-8-129 0 0,5 0-514 0 0,-5-4-643 0 0,1 0 1543 0 0,-1-5-643 0 0,0-8 385 0 0,0 0 1543 0 0,-3-8-386 0 0,3-1-1028 0 0,0 1-257 0 0,0-1-257 0 0,1 1-257 0 0,3 4 385 0 0,1 4-256 0 0,-1 0 1027 0 0,1-4 386 0 0,4-1 129 0 0,-1 10-1029 0 0,1-1 129 0 0,0 4-128 0 0,0 1-129 0 0,-1 8-257 0 0,1 4 257 0 0,4 0 0 0 0,-4 5-129 0 0,0-1 386 0 0,-1 1 900 0 0,1-1-258 0 0,0 0-642 0 0,0 1 129 0 0,0 4-129 0 0,-1-1 0 0 0,1 1-129 0 0,0 0 129 0 0,0-1 0 0 0,-1 1 0 0 0,-3 4 0 0 0,4 4-128 0 0,-1 0-258 0 0,1 0 129 0 0,0 0 0 0 0,0 0-128 0 0,0 1 128 0 0,-1-1 385 0 0,5 0 515 0 0,0 0-129 0 0,0 4-514 0 0,0 1-129 0 0,-4 3 129 0 0,4 5-128 0 0,0 21-9766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16"/>
    </inkml:context>
    <inkml:brush xml:id="br0">
      <inkml:brushProperty name="width" value="0.1" units="cm"/>
      <inkml:brushProperty name="height" value="0.1" units="cm"/>
    </inkml:brush>
  </inkml:definitions>
  <inkml:trace contextRef="#ctx0" brushRef="#br0">4858 8741 16383 0 0,'0'-23'0'0'0,"0"-1"0"0"0,-23 24 0 0 0,23-24 0 0 0,-24 24 0 0 0,24-24 0 0 0,-24 24 0 0 0,0 0 0 0 0,1 0 0 0 0,-1 0 0 0 0,24-23 0 0 0,-24 23 0 0 0,1 0 0 0 0,-1 0 0 0 0,24-24 0 0 0,-24 24 0 0 0,0 0 0 0 0,1 0 0 0 0,-1 0 0 0 0,0 0 0 0 0,0 0 0 0 0,1 0 0 0 0,23 24 0 0 0,-24-24 0 0 0,24 23 0 0 0,-24-23 0 0 0,1 0 0 0 0,23 24 0 0 0,-24-24 0 0 0,24 24 0 0 0,0 0 0 0 0,-24-24 0 0 0,0 0 0 0 0,24 23 0 0 0,-23-23 0 0 0,23 24 0 0 0,0 0 0 0 0,0-1 0 0 0,0 1 0 0 0,23-24 0 0 0,-23 24 0 0 0,24-24 0 0 0,0 0 0 0 0,0 0 0 0 0,-24 24 0 0 0,23-24 0 0 0,1 0 0 0 0,0 0 0 0 0,-1 0 0 0 0,-23 23 0 0 0,24-23 0 0 0,0 0 0 0 0,0 0 0 0 0,-1 0 0 0 0,1 0 0 0 0,0 0 0 0 0,0 0 0 0 0,-24-23 0 0 0,23 23 0 0 0,1-24 0 0 0,-24 0 0 0 0,24 24 0 0 0,-1 0 0 0 0,-23-24 0 0 0,24 24 0 0 0,-24-23 0 0 0,24 23 0 0 0,-24-24 0 0 0,0 0 0 0 0,24 24 0 0 0,-1 0 0 0 0,-23-23 0 0 0,24 23 0 0 0,-24 23 0 0 0,0 1 0 0 0,0 0 0 0 0,0-1 0 0 0,0 1 0 0 0,0 0 0 0 0,0 0 0 0 0,0-1 0 0 0,-24-23 0 0 0,24 24 0 0 0,-23-24 0 0 0,23 24 0 0 0,0 0 0 0 0,0-1 0 0 0,0 1 0 0 0,0 0 0 0 0,0-1 0 0 0,0 1 0 0 0,0 0 0 0 0,0 0 0 0 0,0-1 0 0 0,0 1 0 0 0,0 0 0 0 0,0-1 0 0 0,0 1 0 0 0,0 0 0 0 0,-24-24 0 0 0,24 24 0 0 0,0-1 0 0 0,0 1 0 0 0,0 0 0 0 0,0 0 0 0 0,0-1 0 0 0,0-23-16383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17"/>
    </inkml:context>
    <inkml:brush xml:id="br0">
      <inkml:brushProperty name="width" value="0.1" units="cm"/>
      <inkml:brushProperty name="height" value="0.1" units="cm"/>
    </inkml:brush>
  </inkml:definitions>
  <inkml:trace contextRef="#ctx0" brushRef="#br0">6324 8652 16383 0 0,'23'0'0'0'0,"1"0"0"0"0,0 0 0 0 0,-1 0 0 0 0,1 0 0 0 0,0 0 0 0 0,0 0 0 0 0,-1 0 0 0 0,1 0 0 0 0,0 0 0 0 0,0 0 0 0 0,-1 0 0 0 0,1 0 0 0 0,0 0 0 0 0,-1 0 0 0 0,-23 24 0 0 0,24-24 0 0 0,0 0 0 0 0,0 0 0 0 0,-24 23 0 0 0,23-23 0 0 0,-23 24 0 0 0,0 0 0 0 0,0-1 0 0 0,0 1 0 0 0,0 0 0 0 0,0 0 0 0 0,0-1 0 0 0,0 1 0 0 0,0 0 0 0 0,-23-24 0 0 0,-1 0 0 0 0,0 0 0 0 0,24 24 0 0 0,-24-24 0 0 0,1 0 0 0 0,23 23 0 0 0,-24-23 0 0 0,0 0 0 0 0,1 0 0 0 0,-1 0 0 0 0,24 24 0 0 0,-24-24 0 0 0,0 0 0 0 0,48 0 0 0 0,0 0 0 0 0,0 0 0 0 0,-1 0 0 0 0,1 0 0 0 0,0 0 0 0 0,-1 0 0 0 0,1 0 0 0 0,0 0 0 0 0,0 0 0 0 0,-1 0 0 0 0,-23 24 0 0 0,24-24 0 0 0,0 0 0 0 0,-1 0 0 0 0,1 0 0 0 0,-24 23 0 0 0,24-23 0 0 0,-24 24 0 0 0,24-24 0 0 0,-24 24 0 0 0,23-24 0 0 0,-23 24 0 0 0,0-1 0 0 0,0 1 0 0 0,0 0 0 0 0,0 0 0 0 0,-23-24 0 0 0,23 23 0 0 0,0 1 0 0 0,-24-24 0 0 0,24 24 0 0 0,-24-24 0 0 0,0 0 0 0 0,24 23 0 0 0,-23-23 0 0 0,-1 0 0 0 0,0 0 0 0 0,1 0 0 0 0,-1 0 0 0 0,0 0 0 0 0,24 24 0 0 0,-24-24 0 0 0,1 0 0 0 0,-1 0 0 0 0,0 0 0 0 0,1 0 0 0 0,-1 0 0 0 0,0 0 0 0 0,0 0 0 0 0,1 0 0 0 0,-1 0 0 0 0,0 0 0 0 0,0 0 0 0 0,24-24 0 0 0,0 24-16383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05T15:57:45.718"/>
    </inkml:context>
    <inkml:brush xml:id="br0">
      <inkml:brushProperty name="width" value="0.1" units="cm"/>
      <inkml:brushProperty name="height" value="0.1" units="cm"/>
    </inkml:brush>
  </inkml:definitions>
  <inkml:trace contextRef="#ctx0" brushRef="#br0">4604 10157 16383 0 0,'23'0'0'0'0,"1"0"0"0"0,0 0 0 0 0,0 0 0 0 0,-1 0 0 0 0,1 0 0 0 0,0 0 0 0 0,0 0 0 0 0,-1 0 0 0 0,1 0 0 0 0,-24-23 0 0 0,24 23 0 0 0,-1 0 0 0 0,1 0 0 0 0,0 0 0 0 0,0 0 0 0 0,-1 0 0 0 0,1 0 0 0 0,0 0 0 0 0,-1 0 0 0 0,1 0 0 0 0,0 0 0 0 0,-24 23 0 0 0,0 1 0 0 0,24-24 0 0 0,-24 24 0 0 0,0-1 0 0 0,0 1 0 0 0,0 0 0 0 0,-24-24 0 0 0,0 0 0 0 0,0 0 0 0 0,1 0 0 0 0,-1 0 0 0 0,24 24 0 0 0,-24-24 0 0 0,1 0 0 0 0,-1 0 0 0 0,0 0 0 0 0,0 0 0 0 0,1 0 0 0 0,-1 0 0 0 0,48 0 0 0 0,-1 0 0 0 0,1 0 0 0 0,0 23 0 0 0,0-23 0 0 0,-1 0 0 0 0,1 0 0 0 0,-24 24 0 0 0,24-24 0 0 0,-24 24 0 0 0,23-24 0 0 0,-23 24 0 0 0,0-1 0 0 0,0 1 0 0 0,0 0 0 0 0,0-1 0 0 0,0 1 0 0 0,-23-24 0 0 0,23 24 0 0 0,-24-24 0 0 0,24 24 0 0 0,-24-24 0 0 0,1 0 0 0 0,-1 0 0 0 0,0 0 0 0 0,0 0 0 0 0,1 0 0 0 0,-1 0 0 0 0,24 23 0 0 0,-24-23 0 0 0,1 0 0 0 0,-1 0 0 0 0,0 0 0 0 0,0 0 0 0 0,1 0 0 0 0,-1 0 0 0 0,24 0-16383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5/7/2020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a:t>
            </a:fld>
            <a:endParaRPr lang="en-US"/>
          </a:p>
        </p:txBody>
      </p:sp>
    </p:spTree>
    <p:extLst>
      <p:ext uri="{BB962C8B-B14F-4D97-AF65-F5344CB8AC3E}">
        <p14:creationId xmlns:p14="http://schemas.microsoft.com/office/powerpoint/2010/main" val="27865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a:t>
            </a:fld>
            <a:endParaRPr lang="en-US"/>
          </a:p>
        </p:txBody>
      </p:sp>
    </p:spTree>
    <p:extLst>
      <p:ext uri="{BB962C8B-B14F-4D97-AF65-F5344CB8AC3E}">
        <p14:creationId xmlns:p14="http://schemas.microsoft.com/office/powerpoint/2010/main" val="39546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4</a:t>
            </a:fld>
            <a:endParaRPr lang="en-US"/>
          </a:p>
        </p:txBody>
      </p:sp>
    </p:spTree>
    <p:extLst>
      <p:ext uri="{BB962C8B-B14F-4D97-AF65-F5344CB8AC3E}">
        <p14:creationId xmlns:p14="http://schemas.microsoft.com/office/powerpoint/2010/main" val="82052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5</a:t>
            </a:fld>
            <a:endParaRPr lang="en-US"/>
          </a:p>
        </p:txBody>
      </p:sp>
    </p:spTree>
    <p:extLst>
      <p:ext uri="{BB962C8B-B14F-4D97-AF65-F5344CB8AC3E}">
        <p14:creationId xmlns:p14="http://schemas.microsoft.com/office/powerpoint/2010/main" val="156409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6</a:t>
            </a:fld>
            <a:endParaRPr lang="en-US"/>
          </a:p>
        </p:txBody>
      </p:sp>
    </p:spTree>
    <p:extLst>
      <p:ext uri="{BB962C8B-B14F-4D97-AF65-F5344CB8AC3E}">
        <p14:creationId xmlns:p14="http://schemas.microsoft.com/office/powerpoint/2010/main" val="2405613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t>Click to edit Master title style</a:t>
            </a: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83829175-527E-46A3-863C-1BB1F163B849}" type="datetimeFigureOut">
              <a:rPr lang="en-US"/>
              <a:t>5/7/2020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10"/>
          </p:nvPr>
        </p:nvSpPr>
        <p:spPr/>
        <p:txBody>
          <a:bodyPr/>
          <a:lstStyle/>
          <a:p>
            <a:fld id="{83829175-527E-46A3-863C-1BB1F163B849}" type="datetimeFigureOut">
              <a:rPr lang="en-US"/>
              <a:t>5/7/2020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t>Click to edit Master title style</a:t>
            </a: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10"/>
          </p:nvPr>
        </p:nvSpPr>
        <p:spPr/>
        <p:txBody>
          <a:bodyPr/>
          <a:lstStyle/>
          <a:p>
            <a:fld id="{83829175-527E-46A3-863C-1BB1F163B849}" type="datetimeFigureOut">
              <a:rPr lang="en-US"/>
              <a:t>5/7/2020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10"/>
          </p:nvPr>
        </p:nvSpPr>
        <p:spPr/>
        <p:txBody>
          <a:bodyPr/>
          <a:lstStyle/>
          <a:p>
            <a:fld id="{83829175-527E-46A3-863C-1BB1F163B849}" type="datetimeFigureOut">
              <a:rPr lang="en-US"/>
              <a:t>5/7/2020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t>Click to edit Master title style</a:t>
            </a:r>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a:t>5/7/2020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t>Click to edit Master title style</a:t>
            </a: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5" name="Date Placeholder 4"/>
          <p:cNvSpPr>
            <a:spLocks noGrp="1"/>
          </p:cNvSpPr>
          <p:nvPr>
            <p:ph type="dt" sz="half" idx="10"/>
          </p:nvPr>
        </p:nvSpPr>
        <p:spPr/>
        <p:txBody>
          <a:bodyPr/>
          <a:lstStyle/>
          <a:p>
            <a:fld id="{83829175-527E-46A3-863C-1BB1F163B849}" type="datetimeFigureOut">
              <a:rPr lang="en-US"/>
              <a:t>5/7/2020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t>Click to edit Master title style</a:t>
            </a: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7" name="Date Placeholder 6"/>
          <p:cNvSpPr>
            <a:spLocks noGrp="1"/>
          </p:cNvSpPr>
          <p:nvPr>
            <p:ph type="dt" sz="half" idx="10"/>
          </p:nvPr>
        </p:nvSpPr>
        <p:spPr/>
        <p:txBody>
          <a:bodyPr/>
          <a:lstStyle/>
          <a:p>
            <a:fld id="{83829175-527E-46A3-863C-1BB1F163B849}" type="datetimeFigureOut">
              <a:rPr lang="en-US"/>
              <a:t>5/7/2020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83829175-527E-46A3-863C-1BB1F163B849}" type="datetimeFigureOut">
              <a:rPr lang="en-US"/>
              <a:t>5/7/2020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a:t>5/7/2020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t>Click to edit Master title style</a:t>
            </a:r>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8" name="Date Placeholder 7"/>
          <p:cNvSpPr>
            <a:spLocks noGrp="1"/>
          </p:cNvSpPr>
          <p:nvPr>
            <p:ph type="dt" sz="half" idx="10"/>
          </p:nvPr>
        </p:nvSpPr>
        <p:spPr/>
        <p:txBody>
          <a:bodyPr/>
          <a:lstStyle/>
          <a:p>
            <a:fld id="{83829175-527E-46A3-863C-1BB1F163B849}" type="datetimeFigureOut">
              <a:rPr lang="en-US"/>
              <a:pPr/>
              <a:t>5/7/2020</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E5137D0E-4A4F-4307-8994-C1891D747D59}" type="slidenum">
              <a:rPr/>
              <a:pPr/>
              <a:t>‹#›</a:t>
            </a:fld>
            <a:endParaRPr/>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t>Click to edit Master title style</a:t>
            </a:r>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n-US"/>
              <a:pPr/>
              <a:t>5/7/2020</a:t>
            </a:fld>
            <a:endParaRPr/>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a:pPr/>
              <a:t>‹#›</a:t>
            </a:fld>
            <a:endParaRPr/>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ustomXml" Target="../ink/ink5.xml"/><Relationship Id="rId3" Type="http://schemas.openxmlformats.org/officeDocument/2006/relationships/image" Target="../media/image8.png"/><Relationship Id="rId7" Type="http://schemas.openxmlformats.org/officeDocument/2006/relationships/customXml" Target="../ink/ink2.xml"/><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customXml" Target="../ink/ink3.xml"/><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customXml" Target="../ink/ink12.xml"/><Relationship Id="rId26" Type="http://schemas.openxmlformats.org/officeDocument/2006/relationships/customXml" Target="../ink/ink16.xml"/><Relationship Id="rId39" Type="http://schemas.openxmlformats.org/officeDocument/2006/relationships/image" Target="../media/image36.png"/><Relationship Id="rId21" Type="http://schemas.openxmlformats.org/officeDocument/2006/relationships/image" Target="../media/image27.png"/><Relationship Id="rId34" Type="http://schemas.openxmlformats.org/officeDocument/2006/relationships/customXml" Target="../ink/ink20.xml"/><Relationship Id="rId42" Type="http://schemas.openxmlformats.org/officeDocument/2006/relationships/customXml" Target="../ink/ink24.xml"/><Relationship Id="rId47" Type="http://schemas.openxmlformats.org/officeDocument/2006/relationships/image" Target="../media/image40.png"/><Relationship Id="rId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customXml" Target="../ink/ink11.xml"/><Relationship Id="rId29"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2.png"/><Relationship Id="rId24" Type="http://schemas.openxmlformats.org/officeDocument/2006/relationships/customXml" Target="../ink/ink15.xml"/><Relationship Id="rId32" Type="http://schemas.openxmlformats.org/officeDocument/2006/relationships/customXml" Target="../ink/ink19.xml"/><Relationship Id="rId37" Type="http://schemas.openxmlformats.org/officeDocument/2006/relationships/image" Target="../media/image35.png"/><Relationship Id="rId40" Type="http://schemas.openxmlformats.org/officeDocument/2006/relationships/customXml" Target="../ink/ink23.xml"/><Relationship Id="rId45" Type="http://schemas.openxmlformats.org/officeDocument/2006/relationships/image" Target="../media/image39.png"/><Relationship Id="rId5" Type="http://schemas.openxmlformats.org/officeDocument/2006/relationships/image" Target="../media/image18.png"/><Relationship Id="rId15" Type="http://schemas.openxmlformats.org/officeDocument/2006/relationships/image" Target="../media/image24.png"/><Relationship Id="rId23" Type="http://schemas.openxmlformats.org/officeDocument/2006/relationships/image" Target="../media/image28.png"/><Relationship Id="rId28" Type="http://schemas.openxmlformats.org/officeDocument/2006/relationships/customXml" Target="../ink/ink17.xml"/><Relationship Id="rId36" Type="http://schemas.openxmlformats.org/officeDocument/2006/relationships/customXml" Target="../ink/ink21.xml"/><Relationship Id="rId10" Type="http://schemas.openxmlformats.org/officeDocument/2006/relationships/customXml" Target="../ink/ink8.xml"/><Relationship Id="rId19" Type="http://schemas.openxmlformats.org/officeDocument/2006/relationships/image" Target="../media/image26.png"/><Relationship Id="rId31" Type="http://schemas.openxmlformats.org/officeDocument/2006/relationships/image" Target="../media/image32.png"/><Relationship Id="rId44" Type="http://schemas.openxmlformats.org/officeDocument/2006/relationships/customXml" Target="../ink/ink25.xml"/><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customXml" Target="../ink/ink10.xml"/><Relationship Id="rId22" Type="http://schemas.openxmlformats.org/officeDocument/2006/relationships/customXml" Target="../ink/ink14.xml"/><Relationship Id="rId27" Type="http://schemas.openxmlformats.org/officeDocument/2006/relationships/image" Target="../media/image30.png"/><Relationship Id="rId30" Type="http://schemas.openxmlformats.org/officeDocument/2006/relationships/customXml" Target="../ink/ink18.xml"/><Relationship Id="rId35" Type="http://schemas.openxmlformats.org/officeDocument/2006/relationships/image" Target="../media/image34.png"/><Relationship Id="rId43" Type="http://schemas.openxmlformats.org/officeDocument/2006/relationships/image" Target="../media/image38.png"/><Relationship Id="rId8" Type="http://schemas.openxmlformats.org/officeDocument/2006/relationships/customXml" Target="../ink/ink7.xml"/><Relationship Id="rId3" Type="http://schemas.openxmlformats.org/officeDocument/2006/relationships/image" Target="../media/image16.png"/><Relationship Id="rId12" Type="http://schemas.openxmlformats.org/officeDocument/2006/relationships/customXml" Target="../ink/ink9.xml"/><Relationship Id="rId17" Type="http://schemas.openxmlformats.org/officeDocument/2006/relationships/image" Target="../media/image25.png"/><Relationship Id="rId25" Type="http://schemas.openxmlformats.org/officeDocument/2006/relationships/image" Target="../media/image29.png"/><Relationship Id="rId33" Type="http://schemas.openxmlformats.org/officeDocument/2006/relationships/image" Target="../media/image33.png"/><Relationship Id="rId38" Type="http://schemas.openxmlformats.org/officeDocument/2006/relationships/customXml" Target="../ink/ink22.xml"/><Relationship Id="rId46" Type="http://schemas.openxmlformats.org/officeDocument/2006/relationships/customXml" Target="../ink/ink26.xml"/><Relationship Id="rId20" Type="http://schemas.openxmlformats.org/officeDocument/2006/relationships/customXml" Target="../ink/ink13.xml"/><Relationship Id="rId41"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8.png"/><Relationship Id="rId4" Type="http://schemas.openxmlformats.org/officeDocument/2006/relationships/image" Target="../media/image4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Multiplication to Divide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solidFill>
                  <a:schemeClr val="tx1">
                    <a:lumMod val="50000"/>
                  </a:schemeClr>
                </a:solidFill>
              </a:rPr>
              <a:t>Lesson 2 of 3</a:t>
            </a: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C763FE-6A2F-4D91-B4D5-CE0ADFC9565B}"/>
              </a:ext>
            </a:extLst>
          </p:cNvPr>
          <p:cNvSpPr>
            <a:spLocks noGrp="1"/>
          </p:cNvSpPr>
          <p:nvPr>
            <p:ph type="title"/>
          </p:nvPr>
        </p:nvSpPr>
        <p:spPr>
          <a:xfrm>
            <a:off x="93128" y="572933"/>
            <a:ext cx="12264415" cy="1143000"/>
          </a:xfrm>
        </p:spPr>
        <p:txBody>
          <a:bodyPr>
            <a:normAutofit fontScale="90000"/>
          </a:bodyPr>
          <a:lstStyle/>
          <a:p>
            <a:r>
              <a:rPr lang="en-US" dirty="0"/>
              <a:t>Hopefully your multiplication skills are sharp!</a:t>
            </a:r>
            <a:br>
              <a:rPr lang="en-US" dirty="0"/>
            </a:br>
            <a:r>
              <a:rPr lang="en-US" dirty="0"/>
              <a:t>Division has been described as the opposite of </a:t>
            </a:r>
            <a:r>
              <a:rPr lang="en-US"/>
              <a:t>multiplication (they are inverse operations). </a:t>
            </a:r>
            <a:br>
              <a:rPr lang="en-US" dirty="0"/>
            </a:br>
            <a:endParaRPr lang="en-US" dirty="0"/>
          </a:p>
        </p:txBody>
      </p:sp>
      <p:sp>
        <p:nvSpPr>
          <p:cNvPr id="2" name="TextBox 1">
            <a:extLst>
              <a:ext uri="{FF2B5EF4-FFF2-40B4-BE49-F238E27FC236}">
                <a16:creationId xmlns:a16="http://schemas.microsoft.com/office/drawing/2014/main" id="{DEE3CD8A-9547-49D4-8D46-9032D00F823C}"/>
              </a:ext>
            </a:extLst>
          </p:cNvPr>
          <p:cNvSpPr txBox="1"/>
          <p:nvPr/>
        </p:nvSpPr>
        <p:spPr>
          <a:xfrm>
            <a:off x="460047" y="2409181"/>
            <a:ext cx="4233018" cy="3108543"/>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rPr>
              <a:t>Example</a:t>
            </a:r>
            <a:r>
              <a:rPr lang="en-US" sz="2800"/>
              <a:t>: 32     8 = ?</a:t>
            </a:r>
          </a:p>
          <a:p>
            <a:r>
              <a:rPr lang="en-US" sz="2800"/>
              <a:t>Is the same as 8 x__= 32</a:t>
            </a:r>
          </a:p>
          <a:p>
            <a:r>
              <a:rPr lang="en-US" sz="2800"/>
              <a:t>8 x 4 = 32</a:t>
            </a:r>
          </a:p>
          <a:p>
            <a:r>
              <a:rPr lang="en-US" sz="2800">
                <a:solidFill>
                  <a:srgbClr val="FF0000"/>
                </a:solidFill>
              </a:rPr>
              <a:t>SO</a:t>
            </a:r>
          </a:p>
          <a:p>
            <a:r>
              <a:rPr lang="en-US" sz="2800"/>
              <a:t>32      8 = 4</a:t>
            </a:r>
          </a:p>
          <a:p>
            <a:r>
              <a:rPr lang="en-US" sz="2800">
                <a:solidFill>
                  <a:srgbClr val="FF0000"/>
                </a:solidFill>
              </a:rPr>
              <a:t>ALSO</a:t>
            </a:r>
            <a:endParaRPr lang="en-US" sz="2800" dirty="0">
              <a:solidFill>
                <a:srgbClr val="FF0000"/>
              </a:solidFill>
            </a:endParaRPr>
          </a:p>
          <a:p>
            <a:r>
              <a:rPr lang="en-US" sz="2800"/>
              <a:t>32      4 = 8</a:t>
            </a:r>
            <a:endParaRPr lang="en-US" sz="2800" dirty="0"/>
          </a:p>
        </p:txBody>
      </p:sp>
      <p:pic>
        <p:nvPicPr>
          <p:cNvPr id="3" name="Picture 3" descr="A close up of a logo&#10;&#10;Description generated with very high confidence">
            <a:extLst>
              <a:ext uri="{FF2B5EF4-FFF2-40B4-BE49-F238E27FC236}">
                <a16:creationId xmlns:a16="http://schemas.microsoft.com/office/drawing/2014/main" id="{B4FA1165-BD39-4EB7-9EA8-A32CAC1DEBF1}"/>
              </a:ext>
            </a:extLst>
          </p:cNvPr>
          <p:cNvPicPr>
            <a:picLocks noChangeAspect="1"/>
          </p:cNvPicPr>
          <p:nvPr/>
        </p:nvPicPr>
        <p:blipFill>
          <a:blip r:embed="rId3"/>
          <a:stretch>
            <a:fillRect/>
          </a:stretch>
        </p:blipFill>
        <p:spPr>
          <a:xfrm>
            <a:off x="2495593" y="2561224"/>
            <a:ext cx="317154" cy="252779"/>
          </a:xfrm>
          <a:prstGeom prst="rect">
            <a:avLst/>
          </a:prstGeom>
        </p:spPr>
      </p:pic>
      <p:pic>
        <p:nvPicPr>
          <p:cNvPr id="8" name="Picture 3" descr="A close up of a logo&#10;&#10;Description generated with very high confidence">
            <a:extLst>
              <a:ext uri="{FF2B5EF4-FFF2-40B4-BE49-F238E27FC236}">
                <a16:creationId xmlns:a16="http://schemas.microsoft.com/office/drawing/2014/main" id="{F7594F1E-1BF5-477E-8904-321C70F59986}"/>
              </a:ext>
            </a:extLst>
          </p:cNvPr>
          <p:cNvPicPr>
            <a:picLocks noChangeAspect="1"/>
          </p:cNvPicPr>
          <p:nvPr/>
        </p:nvPicPr>
        <p:blipFill>
          <a:blip r:embed="rId3"/>
          <a:stretch>
            <a:fillRect/>
          </a:stretch>
        </p:blipFill>
        <p:spPr>
          <a:xfrm>
            <a:off x="1035238" y="5111167"/>
            <a:ext cx="317154" cy="252779"/>
          </a:xfrm>
          <a:prstGeom prst="rect">
            <a:avLst/>
          </a:prstGeom>
        </p:spPr>
      </p:pic>
      <p:pic>
        <p:nvPicPr>
          <p:cNvPr id="9" name="Picture 3" descr="A close up of a logo&#10;&#10;Description generated with very high confidence">
            <a:extLst>
              <a:ext uri="{FF2B5EF4-FFF2-40B4-BE49-F238E27FC236}">
                <a16:creationId xmlns:a16="http://schemas.microsoft.com/office/drawing/2014/main" id="{1E410AEE-6571-49CD-B1F8-D7EB09DB303B}"/>
              </a:ext>
            </a:extLst>
          </p:cNvPr>
          <p:cNvPicPr>
            <a:picLocks noChangeAspect="1"/>
          </p:cNvPicPr>
          <p:nvPr/>
        </p:nvPicPr>
        <p:blipFill>
          <a:blip r:embed="rId3"/>
          <a:stretch>
            <a:fillRect/>
          </a:stretch>
        </p:blipFill>
        <p:spPr>
          <a:xfrm>
            <a:off x="1035406" y="4241583"/>
            <a:ext cx="317154" cy="252779"/>
          </a:xfrm>
          <a:prstGeom prst="rect">
            <a:avLst/>
          </a:prstGeom>
        </p:spPr>
      </p:pic>
      <p:pic>
        <p:nvPicPr>
          <p:cNvPr id="12" name="Picture 12" descr="A picture containing green, street, standing, white&#10;&#10;Description generated with very high confidence">
            <a:extLst>
              <a:ext uri="{FF2B5EF4-FFF2-40B4-BE49-F238E27FC236}">
                <a16:creationId xmlns:a16="http://schemas.microsoft.com/office/drawing/2014/main" id="{55D51490-8091-43DD-B104-96C60F5E5BCB}"/>
              </a:ext>
            </a:extLst>
          </p:cNvPr>
          <p:cNvPicPr>
            <a:picLocks noChangeAspect="1"/>
          </p:cNvPicPr>
          <p:nvPr/>
        </p:nvPicPr>
        <p:blipFill>
          <a:blip r:embed="rId4"/>
          <a:stretch>
            <a:fillRect/>
          </a:stretch>
        </p:blipFill>
        <p:spPr>
          <a:xfrm>
            <a:off x="6582125" y="2689861"/>
            <a:ext cx="5550562" cy="4115504"/>
          </a:xfrm>
          <a:prstGeom prst="rect">
            <a:avLst/>
          </a:prstGeom>
        </p:spPr>
      </p:pic>
      <p:sp>
        <p:nvSpPr>
          <p:cNvPr id="14" name="TextBox 13">
            <a:extLst>
              <a:ext uri="{FF2B5EF4-FFF2-40B4-BE49-F238E27FC236}">
                <a16:creationId xmlns:a16="http://schemas.microsoft.com/office/drawing/2014/main" id="{FB02FB39-684D-40CF-9229-7F5526812828}"/>
              </a:ext>
            </a:extLst>
          </p:cNvPr>
          <p:cNvSpPr txBox="1"/>
          <p:nvPr/>
        </p:nvSpPr>
        <p:spPr>
          <a:xfrm>
            <a:off x="6262040" y="1063590"/>
            <a:ext cx="574920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You can also use the multiplication table to help find your answer:  32       8 = </a:t>
            </a:r>
          </a:p>
          <a:p>
            <a:r>
              <a:rPr lang="en-US" b="1" dirty="0"/>
              <a:t>1) Using the '8' find it on the multiplication table</a:t>
            </a:r>
          </a:p>
          <a:p>
            <a:r>
              <a:rPr lang="en-US" b="1" dirty="0"/>
              <a:t>2) Follow the '8' to the '32'</a:t>
            </a:r>
          </a:p>
          <a:p>
            <a:r>
              <a:rPr lang="en-US" b="1" dirty="0"/>
              <a:t>3) Follow the 32 all the way across to the edge to find the answer.</a:t>
            </a:r>
          </a:p>
        </p:txBody>
      </p:sp>
      <p:pic>
        <p:nvPicPr>
          <p:cNvPr id="17" name="Picture 3" descr="A close up of a logo&#10;&#10;Description generated with very high confidence">
            <a:extLst>
              <a:ext uri="{FF2B5EF4-FFF2-40B4-BE49-F238E27FC236}">
                <a16:creationId xmlns:a16="http://schemas.microsoft.com/office/drawing/2014/main" id="{83A708C0-B913-46A4-92E6-A45278D5DFEB}"/>
              </a:ext>
            </a:extLst>
          </p:cNvPr>
          <p:cNvPicPr>
            <a:picLocks noChangeAspect="1"/>
          </p:cNvPicPr>
          <p:nvPr/>
        </p:nvPicPr>
        <p:blipFill>
          <a:blip r:embed="rId3"/>
          <a:stretch>
            <a:fillRect/>
          </a:stretch>
        </p:blipFill>
        <p:spPr>
          <a:xfrm>
            <a:off x="8082312" y="1395394"/>
            <a:ext cx="284194" cy="232997"/>
          </a:xfrm>
          <a:prstGeom prst="rect">
            <a:avLst/>
          </a:prstGeom>
        </p:spPr>
      </p:pic>
      <p:sp>
        <p:nvSpPr>
          <p:cNvPr id="18" name="Arrow: Left-Right 17">
            <a:extLst>
              <a:ext uri="{FF2B5EF4-FFF2-40B4-BE49-F238E27FC236}">
                <a16:creationId xmlns:a16="http://schemas.microsoft.com/office/drawing/2014/main" id="{FF256E65-9F74-4E22-B27A-E0852E4F10D4}"/>
              </a:ext>
            </a:extLst>
          </p:cNvPr>
          <p:cNvSpPr/>
          <p:nvPr/>
        </p:nvSpPr>
        <p:spPr>
          <a:xfrm>
            <a:off x="5152948" y="3182532"/>
            <a:ext cx="1218906" cy="4875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B4BC4262-D1D1-4F91-9A53-02E3096A9EEC}"/>
              </a:ext>
            </a:extLst>
          </p:cNvPr>
          <p:cNvCxnSpPr/>
          <p:nvPr/>
        </p:nvCxnSpPr>
        <p:spPr>
          <a:xfrm>
            <a:off x="8048395" y="1865273"/>
            <a:ext cx="2747007" cy="82208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DBFC7EFB-245D-4D72-B904-0082227185F2}"/>
              </a:ext>
            </a:extLst>
          </p:cNvPr>
          <p:cNvCxnSpPr/>
          <p:nvPr/>
        </p:nvCxnSpPr>
        <p:spPr>
          <a:xfrm>
            <a:off x="6442346" y="2471738"/>
            <a:ext cx="136530" cy="1811214"/>
          </a:xfrm>
          <a:prstGeom prst="curved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91B5D74-D158-489D-9542-7D18552EBC5E}"/>
              </a:ext>
            </a:extLst>
          </p:cNvPr>
          <p:cNvCxnSpPr/>
          <p:nvPr/>
        </p:nvCxnSpPr>
        <p:spPr>
          <a:xfrm>
            <a:off x="8356432" y="2140271"/>
            <a:ext cx="2140532" cy="20947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29" name="Ink 28">
                <a:extLst>
                  <a:ext uri="{FF2B5EF4-FFF2-40B4-BE49-F238E27FC236}">
                    <a16:creationId xmlns:a16="http://schemas.microsoft.com/office/drawing/2014/main" id="{611C5DE2-CDF7-4A05-A53F-34FD787EECB1}"/>
                  </a:ext>
                </a:extLst>
              </p14:cNvPr>
              <p14:cNvContentPartPr/>
              <p14:nvPr/>
            </p14:nvContentPartPr>
            <p14:xfrm>
              <a:off x="10798622" y="2945335"/>
              <a:ext cx="9524" cy="9524"/>
            </p14:xfrm>
          </p:contentPart>
        </mc:Choice>
        <mc:Fallback xmlns="">
          <p:pic>
            <p:nvPicPr>
              <p:cNvPr id="29" name="Ink 28">
                <a:extLst>
                  <a:ext uri="{FF2B5EF4-FFF2-40B4-BE49-F238E27FC236}">
                    <a16:creationId xmlns:a16="http://schemas.microsoft.com/office/drawing/2014/main" id="{611C5DE2-CDF7-4A05-A53F-34FD787EECB1}"/>
                  </a:ext>
                </a:extLst>
              </p:cNvPr>
              <p:cNvPicPr/>
              <p:nvPr/>
            </p:nvPicPr>
            <p:blipFill>
              <a:blip r:embed="rId6"/>
              <a:stretch>
                <a:fillRect/>
              </a:stretch>
            </p:blipFill>
            <p:spPr>
              <a:xfrm>
                <a:off x="9379546" y="97659"/>
                <a:ext cx="2857200" cy="5714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Ink 29">
                <a:extLst>
                  <a:ext uri="{FF2B5EF4-FFF2-40B4-BE49-F238E27FC236}">
                    <a16:creationId xmlns:a16="http://schemas.microsoft.com/office/drawing/2014/main" id="{F408BF90-AC86-4339-AFDB-C08C8371C989}"/>
                  </a:ext>
                </a:extLst>
              </p14:cNvPr>
              <p14:cNvContentPartPr/>
              <p14:nvPr/>
            </p14:nvContentPartPr>
            <p14:xfrm>
              <a:off x="10542854" y="2791135"/>
              <a:ext cx="314324" cy="333374"/>
            </p14:xfrm>
          </p:contentPart>
        </mc:Choice>
        <mc:Fallback xmlns="">
          <p:pic>
            <p:nvPicPr>
              <p:cNvPr id="30" name="Ink 29">
                <a:extLst>
                  <a:ext uri="{FF2B5EF4-FFF2-40B4-BE49-F238E27FC236}">
                    <a16:creationId xmlns:a16="http://schemas.microsoft.com/office/drawing/2014/main" id="{F408BF90-AC86-4339-AFDB-C08C8371C989}"/>
                  </a:ext>
                </a:extLst>
              </p:cNvPr>
              <p:cNvPicPr/>
              <p:nvPr/>
            </p:nvPicPr>
            <p:blipFill>
              <a:blip r:embed="rId8"/>
              <a:stretch>
                <a:fillRect/>
              </a:stretch>
            </p:blipFill>
            <p:spPr>
              <a:xfrm>
                <a:off x="10489754" y="2684412"/>
                <a:ext cx="420881" cy="54717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 name="Ink 30">
                <a:extLst>
                  <a:ext uri="{FF2B5EF4-FFF2-40B4-BE49-F238E27FC236}">
                    <a16:creationId xmlns:a16="http://schemas.microsoft.com/office/drawing/2014/main" id="{ADFA9B70-EF37-4E93-85E6-5DADAD5C7CAC}"/>
                  </a:ext>
                </a:extLst>
              </p14:cNvPr>
              <p14:cNvContentPartPr/>
              <p14:nvPr/>
            </p14:nvContentPartPr>
            <p14:xfrm>
              <a:off x="6875142" y="4283189"/>
              <a:ext cx="257175" cy="228599"/>
            </p14:xfrm>
          </p:contentPart>
        </mc:Choice>
        <mc:Fallback xmlns="">
          <p:pic>
            <p:nvPicPr>
              <p:cNvPr id="31" name="Ink 30">
                <a:extLst>
                  <a:ext uri="{FF2B5EF4-FFF2-40B4-BE49-F238E27FC236}">
                    <a16:creationId xmlns:a16="http://schemas.microsoft.com/office/drawing/2014/main" id="{ADFA9B70-EF37-4E93-85E6-5DADAD5C7CAC}"/>
                  </a:ext>
                </a:extLst>
              </p:cNvPr>
              <p:cNvPicPr/>
              <p:nvPr/>
            </p:nvPicPr>
            <p:blipFill>
              <a:blip r:embed="rId10"/>
              <a:stretch>
                <a:fillRect/>
              </a:stretch>
            </p:blipFill>
            <p:spPr>
              <a:xfrm>
                <a:off x="6821340" y="4175529"/>
                <a:ext cx="364421" cy="44356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4" name="Ink 33">
                <a:extLst>
                  <a:ext uri="{FF2B5EF4-FFF2-40B4-BE49-F238E27FC236}">
                    <a16:creationId xmlns:a16="http://schemas.microsoft.com/office/drawing/2014/main" id="{9BBC92D2-DE40-4DEC-9CD8-687965709991}"/>
                  </a:ext>
                </a:extLst>
              </p14:cNvPr>
              <p14:cNvContentPartPr/>
              <p14:nvPr/>
            </p14:nvContentPartPr>
            <p14:xfrm>
              <a:off x="7431112" y="3199697"/>
              <a:ext cx="3533775" cy="1323974"/>
            </p14:xfrm>
          </p:contentPart>
        </mc:Choice>
        <mc:Fallback xmlns="">
          <p:pic>
            <p:nvPicPr>
              <p:cNvPr id="34" name="Ink 33">
                <a:extLst>
                  <a:ext uri="{FF2B5EF4-FFF2-40B4-BE49-F238E27FC236}">
                    <a16:creationId xmlns:a16="http://schemas.microsoft.com/office/drawing/2014/main" id="{9BBC92D2-DE40-4DEC-9CD8-687965709991}"/>
                  </a:ext>
                </a:extLst>
              </p:cNvPr>
              <p:cNvPicPr/>
              <p:nvPr/>
            </p:nvPicPr>
            <p:blipFill>
              <a:blip r:embed="rId12"/>
              <a:stretch>
                <a:fillRect/>
              </a:stretch>
            </p:blipFill>
            <p:spPr>
              <a:xfrm>
                <a:off x="7377106" y="3092124"/>
                <a:ext cx="3641426" cy="1539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 name="Ink 34">
                <a:extLst>
                  <a:ext uri="{FF2B5EF4-FFF2-40B4-BE49-F238E27FC236}">
                    <a16:creationId xmlns:a16="http://schemas.microsoft.com/office/drawing/2014/main" id="{9FF12389-3915-456C-9FFF-97371CAB39DC}"/>
                  </a:ext>
                </a:extLst>
              </p14:cNvPr>
              <p14:cNvContentPartPr/>
              <p14:nvPr/>
            </p14:nvContentPartPr>
            <p14:xfrm>
              <a:off x="10784323" y="3237799"/>
              <a:ext cx="161924" cy="1190624"/>
            </p14:xfrm>
          </p:contentPart>
        </mc:Choice>
        <mc:Fallback xmlns="">
          <p:pic>
            <p:nvPicPr>
              <p:cNvPr id="35" name="Ink 34">
                <a:extLst>
                  <a:ext uri="{FF2B5EF4-FFF2-40B4-BE49-F238E27FC236}">
                    <a16:creationId xmlns:a16="http://schemas.microsoft.com/office/drawing/2014/main" id="{9FF12389-3915-456C-9FFF-97371CAB39DC}"/>
                  </a:ext>
                </a:extLst>
              </p:cNvPr>
              <p:cNvPicPr/>
              <p:nvPr/>
            </p:nvPicPr>
            <p:blipFill>
              <a:blip r:embed="rId14"/>
              <a:stretch>
                <a:fillRect/>
              </a:stretch>
            </p:blipFill>
            <p:spPr>
              <a:xfrm>
                <a:off x="10729614" y="3129953"/>
                <a:ext cx="271709" cy="140595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 name="Ink 35">
                <a:extLst>
                  <a:ext uri="{FF2B5EF4-FFF2-40B4-BE49-F238E27FC236}">
                    <a16:creationId xmlns:a16="http://schemas.microsoft.com/office/drawing/2014/main" id="{AC42DFA5-2F7F-4236-9C46-3637786D8401}"/>
                  </a:ext>
                </a:extLst>
              </p14:cNvPr>
              <p14:cNvContentPartPr/>
              <p14:nvPr/>
            </p14:nvContentPartPr>
            <p14:xfrm>
              <a:off x="7328992" y="3309433"/>
              <a:ext cx="3609974" cy="1152524"/>
            </p14:xfrm>
          </p:contentPart>
        </mc:Choice>
        <mc:Fallback xmlns="">
          <p:pic>
            <p:nvPicPr>
              <p:cNvPr id="36" name="Ink 35">
                <a:extLst>
                  <a:ext uri="{FF2B5EF4-FFF2-40B4-BE49-F238E27FC236}">
                    <a16:creationId xmlns:a16="http://schemas.microsoft.com/office/drawing/2014/main" id="{AC42DFA5-2F7F-4236-9C46-3637786D8401}"/>
                  </a:ext>
                </a:extLst>
              </p:cNvPr>
              <p:cNvPicPr/>
              <p:nvPr/>
            </p:nvPicPr>
            <p:blipFill>
              <a:blip r:embed="rId16"/>
              <a:stretch>
                <a:fillRect/>
              </a:stretch>
            </p:blipFill>
            <p:spPr>
              <a:xfrm>
                <a:off x="7274940" y="3201855"/>
                <a:ext cx="3717718" cy="1367322"/>
              </a:xfrm>
              <a:prstGeom prst="rect">
                <a:avLst/>
              </a:prstGeom>
            </p:spPr>
          </p:pic>
        </mc:Fallback>
      </mc:AlternateContent>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6797303-EDD8-46E4-A1E2-E878DABA55B3}"/>
              </a:ext>
            </a:extLst>
          </p:cNvPr>
          <p:cNvSpPr txBox="1"/>
          <p:nvPr/>
        </p:nvSpPr>
        <p:spPr>
          <a:xfrm>
            <a:off x="178078" y="248670"/>
            <a:ext cx="2743200" cy="769441"/>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a:t>Practice:</a:t>
            </a:r>
          </a:p>
        </p:txBody>
      </p:sp>
      <p:sp>
        <p:nvSpPr>
          <p:cNvPr id="8" name="TextBox 7">
            <a:extLst>
              <a:ext uri="{FF2B5EF4-FFF2-40B4-BE49-F238E27FC236}">
                <a16:creationId xmlns:a16="http://schemas.microsoft.com/office/drawing/2014/main" id="{F0ABB3A2-0461-400B-8F6F-0C1AD367A581}"/>
              </a:ext>
            </a:extLst>
          </p:cNvPr>
          <p:cNvSpPr txBox="1"/>
          <p:nvPr/>
        </p:nvSpPr>
        <p:spPr>
          <a:xfrm>
            <a:off x="176049" y="1531387"/>
            <a:ext cx="3079146"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1)</a:t>
            </a:r>
            <a:r>
              <a:rPr lang="en-US"/>
              <a:t>  25        5 = ?</a:t>
            </a:r>
          </a:p>
          <a:p>
            <a:endParaRPr lang="en-US" dirty="0"/>
          </a:p>
          <a:p>
            <a:r>
              <a:rPr lang="en-US"/>
              <a:t>5 x ___= 25</a:t>
            </a:r>
          </a:p>
          <a:p>
            <a:endParaRPr lang="en-US" dirty="0"/>
          </a:p>
          <a:p>
            <a:r>
              <a:rPr lang="en-US"/>
              <a:t>So 25        5 =_____</a:t>
            </a:r>
          </a:p>
          <a:p>
            <a:endParaRPr lang="en-US" dirty="0"/>
          </a:p>
          <a:p>
            <a:endParaRPr lang="en-US" dirty="0"/>
          </a:p>
          <a:p>
            <a:r>
              <a:rPr lang="en-US" dirty="0">
                <a:solidFill>
                  <a:srgbClr val="FF0000"/>
                </a:solidFill>
              </a:rPr>
              <a:t>2)</a:t>
            </a:r>
            <a:r>
              <a:rPr lang="en-US"/>
              <a:t>  63        7 =?</a:t>
            </a:r>
            <a:endParaRPr lang="en-US" dirty="0"/>
          </a:p>
          <a:p>
            <a:endParaRPr lang="en-US" dirty="0"/>
          </a:p>
          <a:p>
            <a:r>
              <a:rPr lang="en-US"/>
              <a:t>7 X ___ = 63</a:t>
            </a:r>
          </a:p>
          <a:p>
            <a:endParaRPr lang="en-US" dirty="0"/>
          </a:p>
          <a:p>
            <a:r>
              <a:rPr lang="en-US"/>
              <a:t>So 63        7</a:t>
            </a:r>
          </a:p>
          <a:p>
            <a:endParaRPr lang="en-US" dirty="0"/>
          </a:p>
          <a:p>
            <a:endParaRPr lang="en-US" dirty="0"/>
          </a:p>
          <a:p>
            <a:r>
              <a:rPr lang="en-US" dirty="0">
                <a:solidFill>
                  <a:srgbClr val="FF0000"/>
                </a:solidFill>
              </a:rPr>
              <a:t>3) </a:t>
            </a:r>
            <a:r>
              <a:rPr lang="en-US"/>
              <a:t>16      2 = ?</a:t>
            </a:r>
          </a:p>
          <a:p>
            <a:endParaRPr lang="en-US" dirty="0">
              <a:solidFill>
                <a:srgbClr val="000000"/>
              </a:solidFill>
            </a:endParaRPr>
          </a:p>
          <a:p>
            <a:r>
              <a:rPr lang="en-US">
                <a:solidFill>
                  <a:srgbClr val="000000"/>
                </a:solidFill>
              </a:rPr>
              <a:t>2 x ___=16</a:t>
            </a:r>
          </a:p>
          <a:p>
            <a:endParaRPr lang="en-US" dirty="0">
              <a:solidFill>
                <a:srgbClr val="000000"/>
              </a:solidFill>
            </a:endParaRPr>
          </a:p>
          <a:p>
            <a:r>
              <a:rPr lang="en-US">
                <a:solidFill>
                  <a:srgbClr val="000000"/>
                </a:solidFill>
              </a:rPr>
              <a:t>So 16       2 =____</a:t>
            </a:r>
            <a:endParaRPr lang="en-US" dirty="0">
              <a:solidFill>
                <a:srgbClr val="000000"/>
              </a:solidFill>
            </a:endParaRPr>
          </a:p>
        </p:txBody>
      </p:sp>
      <p:pic>
        <p:nvPicPr>
          <p:cNvPr id="12" name="Picture 3" descr="A close up of a logo&#10;&#10;Description generated with very high confidence">
            <a:extLst>
              <a:ext uri="{FF2B5EF4-FFF2-40B4-BE49-F238E27FC236}">
                <a16:creationId xmlns:a16="http://schemas.microsoft.com/office/drawing/2014/main" id="{4BE39179-8F60-46EE-BCA5-EB42F0450CBB}"/>
              </a:ext>
            </a:extLst>
          </p:cNvPr>
          <p:cNvPicPr>
            <a:picLocks noChangeAspect="1"/>
          </p:cNvPicPr>
          <p:nvPr/>
        </p:nvPicPr>
        <p:blipFill>
          <a:blip r:embed="rId3"/>
          <a:stretch>
            <a:fillRect/>
          </a:stretch>
        </p:blipFill>
        <p:spPr>
          <a:xfrm>
            <a:off x="875296" y="1586099"/>
            <a:ext cx="271010" cy="213214"/>
          </a:xfrm>
          <a:prstGeom prst="rect">
            <a:avLst/>
          </a:prstGeom>
        </p:spPr>
      </p:pic>
      <p:pic>
        <p:nvPicPr>
          <p:cNvPr id="14" name="Picture 3" descr="A close up of a logo&#10;&#10;Description generated with very high confidence">
            <a:extLst>
              <a:ext uri="{FF2B5EF4-FFF2-40B4-BE49-F238E27FC236}">
                <a16:creationId xmlns:a16="http://schemas.microsoft.com/office/drawing/2014/main" id="{1B50DDD1-E346-461D-8CB0-1931693790A0}"/>
              </a:ext>
            </a:extLst>
          </p:cNvPr>
          <p:cNvPicPr>
            <a:picLocks noChangeAspect="1"/>
          </p:cNvPicPr>
          <p:nvPr/>
        </p:nvPicPr>
        <p:blipFill>
          <a:blip r:embed="rId3"/>
          <a:stretch>
            <a:fillRect/>
          </a:stretch>
        </p:blipFill>
        <p:spPr>
          <a:xfrm>
            <a:off x="875296" y="2706175"/>
            <a:ext cx="271010" cy="213214"/>
          </a:xfrm>
          <a:prstGeom prst="rect">
            <a:avLst/>
          </a:prstGeom>
        </p:spPr>
      </p:pic>
      <p:pic>
        <p:nvPicPr>
          <p:cNvPr id="2" name="Picture 3" descr="A close up of a logo&#10;&#10;Description generated with very high confidence">
            <a:extLst>
              <a:ext uri="{FF2B5EF4-FFF2-40B4-BE49-F238E27FC236}">
                <a16:creationId xmlns:a16="http://schemas.microsoft.com/office/drawing/2014/main" id="{DB206F0A-CAEB-4FBB-9A01-9656BB5E69EB}"/>
              </a:ext>
            </a:extLst>
          </p:cNvPr>
          <p:cNvPicPr>
            <a:picLocks noChangeAspect="1"/>
          </p:cNvPicPr>
          <p:nvPr/>
        </p:nvPicPr>
        <p:blipFill>
          <a:blip r:embed="rId3"/>
          <a:stretch>
            <a:fillRect/>
          </a:stretch>
        </p:blipFill>
        <p:spPr>
          <a:xfrm>
            <a:off x="875296" y="3536350"/>
            <a:ext cx="271010" cy="213214"/>
          </a:xfrm>
          <a:prstGeom prst="rect">
            <a:avLst/>
          </a:prstGeom>
        </p:spPr>
      </p:pic>
      <p:pic>
        <p:nvPicPr>
          <p:cNvPr id="3" name="Picture 3" descr="A close up of a logo&#10;&#10;Description generated with very high confidence">
            <a:extLst>
              <a:ext uri="{FF2B5EF4-FFF2-40B4-BE49-F238E27FC236}">
                <a16:creationId xmlns:a16="http://schemas.microsoft.com/office/drawing/2014/main" id="{4E90F482-6DD5-40AB-BB79-037C14C52F9C}"/>
              </a:ext>
            </a:extLst>
          </p:cNvPr>
          <p:cNvPicPr>
            <a:picLocks noChangeAspect="1"/>
          </p:cNvPicPr>
          <p:nvPr/>
        </p:nvPicPr>
        <p:blipFill>
          <a:blip r:embed="rId3"/>
          <a:stretch>
            <a:fillRect/>
          </a:stretch>
        </p:blipFill>
        <p:spPr>
          <a:xfrm>
            <a:off x="875296" y="4682780"/>
            <a:ext cx="271010" cy="213214"/>
          </a:xfrm>
          <a:prstGeom prst="rect">
            <a:avLst/>
          </a:prstGeom>
        </p:spPr>
      </p:pic>
      <p:pic>
        <p:nvPicPr>
          <p:cNvPr id="4" name="Picture 3" descr="A close up of a logo&#10;&#10;Description generated with very high confidence">
            <a:extLst>
              <a:ext uri="{FF2B5EF4-FFF2-40B4-BE49-F238E27FC236}">
                <a16:creationId xmlns:a16="http://schemas.microsoft.com/office/drawing/2014/main" id="{3C229313-3D32-48FB-BC31-848A903082C6}"/>
              </a:ext>
            </a:extLst>
          </p:cNvPr>
          <p:cNvPicPr>
            <a:picLocks noChangeAspect="1"/>
          </p:cNvPicPr>
          <p:nvPr/>
        </p:nvPicPr>
        <p:blipFill>
          <a:blip r:embed="rId3"/>
          <a:stretch>
            <a:fillRect/>
          </a:stretch>
        </p:blipFill>
        <p:spPr>
          <a:xfrm>
            <a:off x="776498" y="5519542"/>
            <a:ext cx="231457" cy="173649"/>
          </a:xfrm>
          <a:prstGeom prst="rect">
            <a:avLst/>
          </a:prstGeom>
        </p:spPr>
      </p:pic>
      <p:pic>
        <p:nvPicPr>
          <p:cNvPr id="5" name="Picture 3" descr="A close up of a logo&#10;&#10;Description generated with very high confidence">
            <a:extLst>
              <a:ext uri="{FF2B5EF4-FFF2-40B4-BE49-F238E27FC236}">
                <a16:creationId xmlns:a16="http://schemas.microsoft.com/office/drawing/2014/main" id="{3FC56CBD-07E0-4CE1-A407-BD9FBEFACB40}"/>
              </a:ext>
            </a:extLst>
          </p:cNvPr>
          <p:cNvPicPr>
            <a:picLocks noChangeAspect="1"/>
          </p:cNvPicPr>
          <p:nvPr/>
        </p:nvPicPr>
        <p:blipFill>
          <a:blip r:embed="rId3"/>
          <a:stretch>
            <a:fillRect/>
          </a:stretch>
        </p:blipFill>
        <p:spPr>
          <a:xfrm flipV="1">
            <a:off x="849454" y="6548399"/>
            <a:ext cx="238049" cy="195628"/>
          </a:xfrm>
          <a:prstGeom prst="rect">
            <a:avLst/>
          </a:prstGeom>
        </p:spPr>
      </p:pic>
      <p:sp>
        <p:nvSpPr>
          <p:cNvPr id="6" name="TextBox 5">
            <a:extLst>
              <a:ext uri="{FF2B5EF4-FFF2-40B4-BE49-F238E27FC236}">
                <a16:creationId xmlns:a16="http://schemas.microsoft.com/office/drawing/2014/main" id="{C30D966B-A1AA-4E4F-91AD-4C1A5E5080BD}"/>
              </a:ext>
            </a:extLst>
          </p:cNvPr>
          <p:cNvSpPr txBox="1"/>
          <p:nvPr/>
        </p:nvSpPr>
        <p:spPr>
          <a:xfrm>
            <a:off x="4628058" y="1528978"/>
            <a:ext cx="2743200"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4) </a:t>
            </a:r>
            <a:r>
              <a:rPr lang="en-US" dirty="0"/>
              <a:t>125         0 = ?</a:t>
            </a:r>
          </a:p>
          <a:p>
            <a:endParaRPr lang="en-US" dirty="0"/>
          </a:p>
          <a:p>
            <a:r>
              <a:rPr lang="en-US" dirty="0"/>
              <a:t>0 X 125  =_______</a:t>
            </a:r>
          </a:p>
          <a:p>
            <a:endParaRPr lang="en-US" dirty="0"/>
          </a:p>
          <a:p>
            <a:r>
              <a:rPr lang="en-US" dirty="0"/>
              <a:t>So 125        0 =_____</a:t>
            </a:r>
          </a:p>
          <a:p>
            <a:endParaRPr lang="en-US" dirty="0"/>
          </a:p>
          <a:p>
            <a:endParaRPr lang="en-US" dirty="0">
              <a:solidFill>
                <a:srgbClr val="FF0000"/>
              </a:solidFill>
            </a:endParaRPr>
          </a:p>
          <a:p>
            <a:r>
              <a:rPr lang="en-US" dirty="0">
                <a:solidFill>
                  <a:srgbClr val="FF0000"/>
                </a:solidFill>
              </a:rPr>
              <a:t>5) </a:t>
            </a:r>
            <a:r>
              <a:rPr lang="en-US" dirty="0"/>
              <a:t>24        6 = ?</a:t>
            </a:r>
          </a:p>
          <a:p>
            <a:endParaRPr lang="en-US" dirty="0"/>
          </a:p>
          <a:p>
            <a:r>
              <a:rPr lang="en-US" dirty="0"/>
              <a:t>6 X ____ = 24</a:t>
            </a:r>
          </a:p>
          <a:p>
            <a:endParaRPr lang="en-US" dirty="0"/>
          </a:p>
          <a:p>
            <a:r>
              <a:rPr lang="en-US" dirty="0"/>
              <a:t>So 24      6 =_______</a:t>
            </a:r>
          </a:p>
          <a:p>
            <a:endParaRPr lang="en-US" dirty="0"/>
          </a:p>
          <a:p>
            <a:endParaRPr lang="en-US" dirty="0">
              <a:solidFill>
                <a:srgbClr val="FF0000"/>
              </a:solidFill>
            </a:endParaRPr>
          </a:p>
          <a:p>
            <a:r>
              <a:rPr lang="en-US" dirty="0">
                <a:solidFill>
                  <a:srgbClr val="FF0000"/>
                </a:solidFill>
              </a:rPr>
              <a:t>6) </a:t>
            </a:r>
            <a:r>
              <a:rPr lang="en-US" dirty="0"/>
              <a:t>48        8 = ?</a:t>
            </a:r>
          </a:p>
          <a:p>
            <a:endParaRPr lang="en-US" dirty="0"/>
          </a:p>
          <a:p>
            <a:r>
              <a:rPr lang="en-US" dirty="0"/>
              <a:t>8 X ___ = 48</a:t>
            </a:r>
          </a:p>
          <a:p>
            <a:endParaRPr lang="en-US" dirty="0"/>
          </a:p>
          <a:p>
            <a:r>
              <a:rPr lang="en-US" dirty="0"/>
              <a:t>So 48      8 = _____</a:t>
            </a:r>
          </a:p>
          <a:p>
            <a:endParaRPr lang="en-US" dirty="0"/>
          </a:p>
          <a:p>
            <a:endParaRPr lang="en-US" dirty="0"/>
          </a:p>
          <a:p>
            <a:endParaRPr lang="en-US" dirty="0"/>
          </a:p>
        </p:txBody>
      </p:sp>
      <p:pic>
        <p:nvPicPr>
          <p:cNvPr id="13" name="Picture 3" descr="A close up of a logo&#10;&#10;Description generated with very high confidence">
            <a:extLst>
              <a:ext uri="{FF2B5EF4-FFF2-40B4-BE49-F238E27FC236}">
                <a16:creationId xmlns:a16="http://schemas.microsoft.com/office/drawing/2014/main" id="{971F72E9-77C9-4A64-8100-9518ED5BD320}"/>
              </a:ext>
            </a:extLst>
          </p:cNvPr>
          <p:cNvPicPr>
            <a:picLocks noChangeAspect="1"/>
          </p:cNvPicPr>
          <p:nvPr/>
        </p:nvPicPr>
        <p:blipFill>
          <a:blip r:embed="rId3"/>
          <a:stretch>
            <a:fillRect/>
          </a:stretch>
        </p:blipFill>
        <p:spPr>
          <a:xfrm>
            <a:off x="5432293" y="1603329"/>
            <a:ext cx="271010" cy="213214"/>
          </a:xfrm>
          <a:prstGeom prst="rect">
            <a:avLst/>
          </a:prstGeom>
        </p:spPr>
      </p:pic>
      <p:pic>
        <p:nvPicPr>
          <p:cNvPr id="15" name="Picture 3" descr="A close up of a logo&#10;&#10;Description generated with very high confidence">
            <a:extLst>
              <a:ext uri="{FF2B5EF4-FFF2-40B4-BE49-F238E27FC236}">
                <a16:creationId xmlns:a16="http://schemas.microsoft.com/office/drawing/2014/main" id="{801BC9D7-B77A-47E1-A3D7-988975AA4230}"/>
              </a:ext>
            </a:extLst>
          </p:cNvPr>
          <p:cNvPicPr>
            <a:picLocks noChangeAspect="1"/>
          </p:cNvPicPr>
          <p:nvPr/>
        </p:nvPicPr>
        <p:blipFill>
          <a:blip r:embed="rId3"/>
          <a:stretch>
            <a:fillRect/>
          </a:stretch>
        </p:blipFill>
        <p:spPr>
          <a:xfrm>
            <a:off x="5432108" y="2706125"/>
            <a:ext cx="271010" cy="213214"/>
          </a:xfrm>
          <a:prstGeom prst="rect">
            <a:avLst/>
          </a:prstGeom>
        </p:spPr>
      </p:pic>
      <p:pic>
        <p:nvPicPr>
          <p:cNvPr id="16" name="Picture 3" descr="A close up of a logo&#10;&#10;Description generated with very high confidence">
            <a:extLst>
              <a:ext uri="{FF2B5EF4-FFF2-40B4-BE49-F238E27FC236}">
                <a16:creationId xmlns:a16="http://schemas.microsoft.com/office/drawing/2014/main" id="{D155508C-ABD1-4E5B-BC8D-DA40E4EB1D97}"/>
              </a:ext>
            </a:extLst>
          </p:cNvPr>
          <p:cNvPicPr>
            <a:picLocks noChangeAspect="1"/>
          </p:cNvPicPr>
          <p:nvPr/>
        </p:nvPicPr>
        <p:blipFill>
          <a:blip r:embed="rId3"/>
          <a:stretch>
            <a:fillRect/>
          </a:stretch>
        </p:blipFill>
        <p:spPr>
          <a:xfrm>
            <a:off x="5294522" y="3507372"/>
            <a:ext cx="271010" cy="213214"/>
          </a:xfrm>
          <a:prstGeom prst="rect">
            <a:avLst/>
          </a:prstGeom>
        </p:spPr>
      </p:pic>
      <p:pic>
        <p:nvPicPr>
          <p:cNvPr id="17" name="Picture 3" descr="A close up of a logo&#10;&#10;Description generated with very high confidence">
            <a:extLst>
              <a:ext uri="{FF2B5EF4-FFF2-40B4-BE49-F238E27FC236}">
                <a16:creationId xmlns:a16="http://schemas.microsoft.com/office/drawing/2014/main" id="{6A003954-EF65-4A20-BB0C-9BC54B69684D}"/>
              </a:ext>
            </a:extLst>
          </p:cNvPr>
          <p:cNvPicPr>
            <a:picLocks noChangeAspect="1"/>
          </p:cNvPicPr>
          <p:nvPr/>
        </p:nvPicPr>
        <p:blipFill>
          <a:blip r:embed="rId3"/>
          <a:stretch>
            <a:fillRect/>
          </a:stretch>
        </p:blipFill>
        <p:spPr>
          <a:xfrm>
            <a:off x="5294549" y="4610167"/>
            <a:ext cx="271010" cy="213214"/>
          </a:xfrm>
          <a:prstGeom prst="rect">
            <a:avLst/>
          </a:prstGeom>
        </p:spPr>
      </p:pic>
      <p:pic>
        <p:nvPicPr>
          <p:cNvPr id="18" name="Picture 3" descr="A close up of a logo&#10;&#10;Description generated with very high confidence">
            <a:extLst>
              <a:ext uri="{FF2B5EF4-FFF2-40B4-BE49-F238E27FC236}">
                <a16:creationId xmlns:a16="http://schemas.microsoft.com/office/drawing/2014/main" id="{AB88335F-6668-4054-85A1-6668A7087478}"/>
              </a:ext>
            </a:extLst>
          </p:cNvPr>
          <p:cNvPicPr>
            <a:picLocks noChangeAspect="1"/>
          </p:cNvPicPr>
          <p:nvPr/>
        </p:nvPicPr>
        <p:blipFill>
          <a:blip r:embed="rId3"/>
          <a:stretch>
            <a:fillRect/>
          </a:stretch>
        </p:blipFill>
        <p:spPr>
          <a:xfrm>
            <a:off x="5294283" y="5437262"/>
            <a:ext cx="271010" cy="213214"/>
          </a:xfrm>
          <a:prstGeom prst="rect">
            <a:avLst/>
          </a:prstGeom>
        </p:spPr>
      </p:pic>
      <p:pic>
        <p:nvPicPr>
          <p:cNvPr id="19" name="Picture 3" descr="A close up of a logo&#10;&#10;Description generated with very high confidence">
            <a:extLst>
              <a:ext uri="{FF2B5EF4-FFF2-40B4-BE49-F238E27FC236}">
                <a16:creationId xmlns:a16="http://schemas.microsoft.com/office/drawing/2014/main" id="{F60CB550-5613-4EF5-A48B-D97221079A67}"/>
              </a:ext>
            </a:extLst>
          </p:cNvPr>
          <p:cNvPicPr>
            <a:picLocks noChangeAspect="1"/>
          </p:cNvPicPr>
          <p:nvPr/>
        </p:nvPicPr>
        <p:blipFill>
          <a:blip r:embed="rId3"/>
          <a:stretch>
            <a:fillRect/>
          </a:stretch>
        </p:blipFill>
        <p:spPr>
          <a:xfrm>
            <a:off x="5294602" y="6548671"/>
            <a:ext cx="271010" cy="213214"/>
          </a:xfrm>
          <a:prstGeom prst="rect">
            <a:avLst/>
          </a:prstGeom>
        </p:spPr>
      </p:pic>
    </p:spTree>
    <p:extLst>
      <p:ext uri="{BB962C8B-B14F-4D97-AF65-F5344CB8AC3E}">
        <p14:creationId xmlns:p14="http://schemas.microsoft.com/office/powerpoint/2010/main" val="368959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55AE89-C9AC-473A-9F73-D962B5DECE52}"/>
              </a:ext>
            </a:extLst>
          </p:cNvPr>
          <p:cNvSpPr>
            <a:spLocks noGrp="1"/>
          </p:cNvSpPr>
          <p:nvPr>
            <p:ph type="title"/>
          </p:nvPr>
        </p:nvSpPr>
        <p:spPr>
          <a:xfrm>
            <a:off x="1487958" y="-766"/>
            <a:ext cx="9601200" cy="1143000"/>
          </a:xfrm>
        </p:spPr>
        <p:txBody>
          <a:bodyPr/>
          <a:lstStyle/>
          <a:p>
            <a:r>
              <a:rPr lang="en-US" dirty="0"/>
              <a:t>Try These Fact Family Activities, the first one is done for you. </a:t>
            </a:r>
          </a:p>
        </p:txBody>
      </p:sp>
      <p:pic>
        <p:nvPicPr>
          <p:cNvPr id="2" name="Picture 2" descr="A picture containing object, clock, photo, different&#10;&#10;Description generated with very high confidence">
            <a:extLst>
              <a:ext uri="{FF2B5EF4-FFF2-40B4-BE49-F238E27FC236}">
                <a16:creationId xmlns:a16="http://schemas.microsoft.com/office/drawing/2014/main" id="{A4B9399B-48BD-4AA5-9901-F823095BC4E0}"/>
              </a:ext>
            </a:extLst>
          </p:cNvPr>
          <p:cNvPicPr>
            <a:picLocks noChangeAspect="1"/>
          </p:cNvPicPr>
          <p:nvPr/>
        </p:nvPicPr>
        <p:blipFill>
          <a:blip r:embed="rId3"/>
          <a:stretch>
            <a:fillRect/>
          </a:stretch>
        </p:blipFill>
        <p:spPr>
          <a:xfrm>
            <a:off x="4978290" y="1284617"/>
            <a:ext cx="2022285" cy="3042638"/>
          </a:xfrm>
          <a:prstGeom prst="rect">
            <a:avLst/>
          </a:prstGeom>
        </p:spPr>
      </p:pic>
      <p:pic>
        <p:nvPicPr>
          <p:cNvPr id="5" name="Picture 5" descr="A picture containing clock, photo, hanging, sign&#10;&#10;Description generated with very high confidence">
            <a:extLst>
              <a:ext uri="{FF2B5EF4-FFF2-40B4-BE49-F238E27FC236}">
                <a16:creationId xmlns:a16="http://schemas.microsoft.com/office/drawing/2014/main" id="{5C3B7293-C8C0-47DB-9DDC-271A12D08123}"/>
              </a:ext>
            </a:extLst>
          </p:cNvPr>
          <p:cNvPicPr>
            <a:picLocks noChangeAspect="1"/>
          </p:cNvPicPr>
          <p:nvPr/>
        </p:nvPicPr>
        <p:blipFill>
          <a:blip r:embed="rId4"/>
          <a:stretch>
            <a:fillRect/>
          </a:stretch>
        </p:blipFill>
        <p:spPr>
          <a:xfrm>
            <a:off x="2552057" y="1279448"/>
            <a:ext cx="1901334" cy="2990236"/>
          </a:xfrm>
          <a:prstGeom prst="rect">
            <a:avLst/>
          </a:prstGeom>
        </p:spPr>
      </p:pic>
      <p:pic>
        <p:nvPicPr>
          <p:cNvPr id="7" name="Picture 7" descr="A close up of a clock&#10;&#10;Description generated with high confidence">
            <a:extLst>
              <a:ext uri="{FF2B5EF4-FFF2-40B4-BE49-F238E27FC236}">
                <a16:creationId xmlns:a16="http://schemas.microsoft.com/office/drawing/2014/main" id="{E633AC8F-CD11-48A9-90FB-184209FFAB24}"/>
              </a:ext>
            </a:extLst>
          </p:cNvPr>
          <p:cNvPicPr>
            <a:picLocks noChangeAspect="1"/>
          </p:cNvPicPr>
          <p:nvPr/>
        </p:nvPicPr>
        <p:blipFill>
          <a:blip r:embed="rId5"/>
          <a:stretch>
            <a:fillRect/>
          </a:stretch>
        </p:blipFill>
        <p:spPr>
          <a:xfrm>
            <a:off x="279840" y="1288663"/>
            <a:ext cx="1891969" cy="2990236"/>
          </a:xfrm>
          <a:prstGeom prst="rect">
            <a:avLst/>
          </a:prstGeom>
        </p:spPr>
      </p:pic>
      <p:pic>
        <p:nvPicPr>
          <p:cNvPr id="9" name="Picture 9" descr="A picture containing object, clock&#10;&#10;Description generated with very high confidence">
            <a:extLst>
              <a:ext uri="{FF2B5EF4-FFF2-40B4-BE49-F238E27FC236}">
                <a16:creationId xmlns:a16="http://schemas.microsoft.com/office/drawing/2014/main" id="{D06A3BBA-5BFC-4812-BB7C-3D87270B0EC4}"/>
              </a:ext>
            </a:extLst>
          </p:cNvPr>
          <p:cNvPicPr>
            <a:picLocks noChangeAspect="1"/>
          </p:cNvPicPr>
          <p:nvPr/>
        </p:nvPicPr>
        <p:blipFill>
          <a:blip r:embed="rId6"/>
          <a:stretch>
            <a:fillRect/>
          </a:stretch>
        </p:blipFill>
        <p:spPr>
          <a:xfrm>
            <a:off x="7648802" y="1204068"/>
            <a:ext cx="1849531" cy="1910983"/>
          </a:xfrm>
          <a:prstGeom prst="rect">
            <a:avLst/>
          </a:prstGeom>
        </p:spPr>
      </p:pic>
      <p:pic>
        <p:nvPicPr>
          <p:cNvPr id="11" name="Picture 11" descr="A picture containing object, clock&#10;&#10;Description generated with very high confidence">
            <a:extLst>
              <a:ext uri="{FF2B5EF4-FFF2-40B4-BE49-F238E27FC236}">
                <a16:creationId xmlns:a16="http://schemas.microsoft.com/office/drawing/2014/main" id="{A33F04FD-A53F-4B1C-83C7-164E510F4EEC}"/>
              </a:ext>
            </a:extLst>
          </p:cNvPr>
          <p:cNvPicPr>
            <a:picLocks noChangeAspect="1"/>
          </p:cNvPicPr>
          <p:nvPr/>
        </p:nvPicPr>
        <p:blipFill>
          <a:blip r:embed="rId7"/>
          <a:stretch>
            <a:fillRect/>
          </a:stretch>
        </p:blipFill>
        <p:spPr>
          <a:xfrm>
            <a:off x="9828501" y="1202707"/>
            <a:ext cx="1923291" cy="1885447"/>
          </a:xfrm>
          <a:prstGeom prst="rect">
            <a:avLst/>
          </a:prstGeom>
        </p:spPr>
      </p:pic>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7C3F2CEA-D980-413D-89D1-5D5CE3213B78}"/>
                  </a:ext>
                </a:extLst>
              </p14:cNvPr>
              <p14:cNvContentPartPr/>
              <p14:nvPr/>
            </p14:nvContentPartPr>
            <p14:xfrm>
              <a:off x="401402" y="2707329"/>
              <a:ext cx="209550" cy="295275"/>
            </p14:xfrm>
          </p:contentPart>
        </mc:Choice>
        <mc:Fallback xmlns="">
          <p:pic>
            <p:nvPicPr>
              <p:cNvPr id="3" name="Ink 2">
                <a:extLst>
                  <a:ext uri="{FF2B5EF4-FFF2-40B4-BE49-F238E27FC236}">
                    <a16:creationId xmlns:a16="http://schemas.microsoft.com/office/drawing/2014/main" id="{7C3F2CEA-D980-413D-89D1-5D5CE3213B78}"/>
                  </a:ext>
                </a:extLst>
              </p:cNvPr>
              <p:cNvPicPr/>
              <p:nvPr/>
            </p:nvPicPr>
            <p:blipFill>
              <a:blip r:embed="rId9"/>
              <a:stretch>
                <a:fillRect/>
              </a:stretch>
            </p:blipFill>
            <p:spPr>
              <a:xfrm>
                <a:off x="383388" y="2689918"/>
                <a:ext cx="245946" cy="33045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16173E25-C5B0-449A-A12F-56866CAA3C50}"/>
                  </a:ext>
                </a:extLst>
              </p14:cNvPr>
              <p14:cNvContentPartPr/>
              <p14:nvPr/>
            </p14:nvContentPartPr>
            <p14:xfrm>
              <a:off x="1050477" y="2724411"/>
              <a:ext cx="219075" cy="238124"/>
            </p14:xfrm>
          </p:contentPart>
        </mc:Choice>
        <mc:Fallback xmlns="">
          <p:pic>
            <p:nvPicPr>
              <p:cNvPr id="6" name="Ink 5">
                <a:extLst>
                  <a:ext uri="{FF2B5EF4-FFF2-40B4-BE49-F238E27FC236}">
                    <a16:creationId xmlns:a16="http://schemas.microsoft.com/office/drawing/2014/main" id="{16173E25-C5B0-449A-A12F-56866CAA3C50}"/>
                  </a:ext>
                </a:extLst>
              </p:cNvPr>
              <p:cNvPicPr/>
              <p:nvPr/>
            </p:nvPicPr>
            <p:blipFill>
              <a:blip r:embed="rId11"/>
              <a:stretch>
                <a:fillRect/>
              </a:stretch>
            </p:blipFill>
            <p:spPr>
              <a:xfrm>
                <a:off x="1033107" y="2706865"/>
                <a:ext cx="254170" cy="27357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2E8996B4-9DF1-45A3-8C89-31819AE5471D}"/>
                  </a:ext>
                </a:extLst>
              </p14:cNvPr>
              <p14:cNvContentPartPr/>
              <p14:nvPr/>
            </p14:nvContentPartPr>
            <p14:xfrm>
              <a:off x="495347" y="3202676"/>
              <a:ext cx="190500" cy="161925"/>
            </p14:xfrm>
          </p:contentPart>
        </mc:Choice>
        <mc:Fallback xmlns="">
          <p:pic>
            <p:nvPicPr>
              <p:cNvPr id="8" name="Ink 7">
                <a:extLst>
                  <a:ext uri="{FF2B5EF4-FFF2-40B4-BE49-F238E27FC236}">
                    <a16:creationId xmlns:a16="http://schemas.microsoft.com/office/drawing/2014/main" id="{2E8996B4-9DF1-45A3-8C89-31819AE5471D}"/>
                  </a:ext>
                </a:extLst>
              </p:cNvPr>
              <p:cNvPicPr/>
              <p:nvPr/>
            </p:nvPicPr>
            <p:blipFill>
              <a:blip r:embed="rId13"/>
              <a:stretch>
                <a:fillRect/>
              </a:stretch>
            </p:blipFill>
            <p:spPr>
              <a:xfrm>
                <a:off x="477499" y="3185122"/>
                <a:ext cx="226560" cy="19739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DD93F4EB-D769-497A-A5F8-D2EB64DB2515}"/>
                  </a:ext>
                </a:extLst>
              </p14:cNvPr>
              <p14:cNvContentPartPr/>
              <p14:nvPr/>
            </p14:nvContentPartPr>
            <p14:xfrm>
              <a:off x="1067558" y="3159975"/>
              <a:ext cx="180975" cy="209550"/>
            </p14:xfrm>
          </p:contentPart>
        </mc:Choice>
        <mc:Fallback xmlns="">
          <p:pic>
            <p:nvPicPr>
              <p:cNvPr id="10" name="Ink 9">
                <a:extLst>
                  <a:ext uri="{FF2B5EF4-FFF2-40B4-BE49-F238E27FC236}">
                    <a16:creationId xmlns:a16="http://schemas.microsoft.com/office/drawing/2014/main" id="{DD93F4EB-D769-497A-A5F8-D2EB64DB2515}"/>
                  </a:ext>
                </a:extLst>
              </p:cNvPr>
              <p:cNvPicPr/>
              <p:nvPr/>
            </p:nvPicPr>
            <p:blipFill>
              <a:blip r:embed="rId15"/>
              <a:stretch>
                <a:fillRect/>
              </a:stretch>
            </p:blipFill>
            <p:spPr>
              <a:xfrm>
                <a:off x="1049424" y="3141593"/>
                <a:ext cx="216880" cy="24594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30CAD227-6192-4803-958E-880342EDB437}"/>
                  </a:ext>
                </a:extLst>
              </p14:cNvPr>
              <p14:cNvContentPartPr/>
              <p14:nvPr/>
            </p14:nvContentPartPr>
            <p14:xfrm>
              <a:off x="273295" y="3604079"/>
              <a:ext cx="285749" cy="171450"/>
            </p14:xfrm>
          </p:contentPart>
        </mc:Choice>
        <mc:Fallback xmlns="">
          <p:pic>
            <p:nvPicPr>
              <p:cNvPr id="12" name="Ink 11">
                <a:extLst>
                  <a:ext uri="{FF2B5EF4-FFF2-40B4-BE49-F238E27FC236}">
                    <a16:creationId xmlns:a16="http://schemas.microsoft.com/office/drawing/2014/main" id="{30CAD227-6192-4803-958E-880342EDB437}"/>
                  </a:ext>
                </a:extLst>
              </p:cNvPr>
              <p:cNvPicPr/>
              <p:nvPr/>
            </p:nvPicPr>
            <p:blipFill>
              <a:blip r:embed="rId17"/>
              <a:stretch>
                <a:fillRect/>
              </a:stretch>
            </p:blipFill>
            <p:spPr>
              <a:xfrm>
                <a:off x="255436" y="3586032"/>
                <a:ext cx="321832" cy="20718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99D21C65-C270-4EAD-B16C-AFD500EEACF0}"/>
                  </a:ext>
                </a:extLst>
              </p14:cNvPr>
              <p14:cNvContentPartPr/>
              <p14:nvPr/>
            </p14:nvContentPartPr>
            <p14:xfrm>
              <a:off x="580752" y="3569918"/>
              <a:ext cx="114300" cy="238124"/>
            </p14:xfrm>
          </p:contentPart>
        </mc:Choice>
        <mc:Fallback xmlns="">
          <p:pic>
            <p:nvPicPr>
              <p:cNvPr id="13" name="Ink 12">
                <a:extLst>
                  <a:ext uri="{FF2B5EF4-FFF2-40B4-BE49-F238E27FC236}">
                    <a16:creationId xmlns:a16="http://schemas.microsoft.com/office/drawing/2014/main" id="{99D21C65-C270-4EAD-B16C-AFD500EEACF0}"/>
                  </a:ext>
                </a:extLst>
              </p:cNvPr>
              <p:cNvPicPr/>
              <p:nvPr/>
            </p:nvPicPr>
            <p:blipFill>
              <a:blip r:embed="rId19"/>
              <a:stretch>
                <a:fillRect/>
              </a:stretch>
            </p:blipFill>
            <p:spPr>
              <a:xfrm>
                <a:off x="562257" y="3552014"/>
                <a:ext cx="150920" cy="27357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6AC77BFD-E0DE-451D-A797-8FA742B86509}"/>
                  </a:ext>
                </a:extLst>
              </p14:cNvPr>
              <p14:cNvContentPartPr/>
              <p14:nvPr/>
            </p14:nvContentPartPr>
            <p14:xfrm>
              <a:off x="597833" y="3680943"/>
              <a:ext cx="142874" cy="9525"/>
            </p14:xfrm>
          </p:contentPart>
        </mc:Choice>
        <mc:Fallback xmlns="">
          <p:pic>
            <p:nvPicPr>
              <p:cNvPr id="14" name="Ink 13">
                <a:extLst>
                  <a:ext uri="{FF2B5EF4-FFF2-40B4-BE49-F238E27FC236}">
                    <a16:creationId xmlns:a16="http://schemas.microsoft.com/office/drawing/2014/main" id="{6AC77BFD-E0DE-451D-A797-8FA742B86509}"/>
                  </a:ext>
                </a:extLst>
              </p:cNvPr>
              <p:cNvPicPr/>
              <p:nvPr/>
            </p:nvPicPr>
            <p:blipFill>
              <a:blip r:embed="rId21"/>
              <a:stretch>
                <a:fillRect/>
              </a:stretch>
            </p:blipFill>
            <p:spPr>
              <a:xfrm>
                <a:off x="580151" y="3661893"/>
                <a:ext cx="177885" cy="4724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2040ADC6-60F1-4360-AEE9-0416F6E5C396}"/>
                  </a:ext>
                </a:extLst>
              </p14:cNvPr>
              <p14:cNvContentPartPr/>
              <p14:nvPr/>
            </p14:nvContentPartPr>
            <p14:xfrm>
              <a:off x="290376" y="4005481"/>
              <a:ext cx="209550" cy="209550"/>
            </p14:xfrm>
          </p:contentPart>
        </mc:Choice>
        <mc:Fallback xmlns="">
          <p:pic>
            <p:nvPicPr>
              <p:cNvPr id="15" name="Ink 14">
                <a:extLst>
                  <a:ext uri="{FF2B5EF4-FFF2-40B4-BE49-F238E27FC236}">
                    <a16:creationId xmlns:a16="http://schemas.microsoft.com/office/drawing/2014/main" id="{2040ADC6-60F1-4360-AEE9-0416F6E5C396}"/>
                  </a:ext>
                </a:extLst>
              </p:cNvPr>
              <p:cNvPicPr/>
              <p:nvPr/>
            </p:nvPicPr>
            <p:blipFill>
              <a:blip r:embed="rId23"/>
              <a:stretch>
                <a:fillRect/>
              </a:stretch>
            </p:blipFill>
            <p:spPr>
              <a:xfrm>
                <a:off x="272362" y="3988195"/>
                <a:ext cx="245946" cy="24447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77F934FE-6124-4486-87DC-229CEEC091E3}"/>
                  </a:ext>
                </a:extLst>
              </p14:cNvPr>
              <p14:cNvContentPartPr/>
              <p14:nvPr/>
            </p14:nvContentPartPr>
            <p14:xfrm>
              <a:off x="555131" y="4005481"/>
              <a:ext cx="123824" cy="171450"/>
            </p14:xfrm>
          </p:contentPart>
        </mc:Choice>
        <mc:Fallback xmlns="">
          <p:pic>
            <p:nvPicPr>
              <p:cNvPr id="16" name="Ink 15">
                <a:extLst>
                  <a:ext uri="{FF2B5EF4-FFF2-40B4-BE49-F238E27FC236}">
                    <a16:creationId xmlns:a16="http://schemas.microsoft.com/office/drawing/2014/main" id="{77F934FE-6124-4486-87DC-229CEEC091E3}"/>
                  </a:ext>
                </a:extLst>
              </p:cNvPr>
              <p:cNvPicPr/>
              <p:nvPr/>
            </p:nvPicPr>
            <p:blipFill>
              <a:blip r:embed="rId25"/>
              <a:stretch>
                <a:fillRect/>
              </a:stretch>
            </p:blipFill>
            <p:spPr>
              <a:xfrm>
                <a:off x="538136" y="3987795"/>
                <a:ext cx="158162" cy="20718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634D4F42-A0B9-440C-86F8-9941995F668E}"/>
                  </a:ext>
                </a:extLst>
              </p14:cNvPr>
              <p14:cNvContentPartPr/>
              <p14:nvPr/>
            </p14:nvContentPartPr>
            <p14:xfrm>
              <a:off x="597833" y="4090886"/>
              <a:ext cx="152399" cy="9525"/>
            </p14:xfrm>
          </p:contentPart>
        </mc:Choice>
        <mc:Fallback xmlns="">
          <p:pic>
            <p:nvPicPr>
              <p:cNvPr id="17" name="Ink 16">
                <a:extLst>
                  <a:ext uri="{FF2B5EF4-FFF2-40B4-BE49-F238E27FC236}">
                    <a16:creationId xmlns:a16="http://schemas.microsoft.com/office/drawing/2014/main" id="{634D4F42-A0B9-440C-86F8-9941995F668E}"/>
                  </a:ext>
                </a:extLst>
              </p:cNvPr>
              <p:cNvPicPr/>
              <p:nvPr/>
            </p:nvPicPr>
            <p:blipFill>
              <a:blip r:embed="rId27"/>
              <a:stretch>
                <a:fillRect/>
              </a:stretch>
            </p:blipFill>
            <p:spPr>
              <a:xfrm>
                <a:off x="580029" y="3614636"/>
                <a:ext cx="18765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231D006D-7EC6-41C6-9711-AF8B0858A03F}"/>
                  </a:ext>
                </a:extLst>
              </p14:cNvPr>
              <p14:cNvContentPartPr/>
              <p14:nvPr/>
            </p14:nvContentPartPr>
            <p14:xfrm>
              <a:off x="1127342" y="3604079"/>
              <a:ext cx="171450" cy="200025"/>
            </p14:xfrm>
          </p:contentPart>
        </mc:Choice>
        <mc:Fallback xmlns="">
          <p:pic>
            <p:nvPicPr>
              <p:cNvPr id="18" name="Ink 17">
                <a:extLst>
                  <a:ext uri="{FF2B5EF4-FFF2-40B4-BE49-F238E27FC236}">
                    <a16:creationId xmlns:a16="http://schemas.microsoft.com/office/drawing/2014/main" id="{231D006D-7EC6-41C6-9711-AF8B0858A03F}"/>
                  </a:ext>
                </a:extLst>
              </p:cNvPr>
              <p:cNvPicPr/>
              <p:nvPr/>
            </p:nvPicPr>
            <p:blipFill>
              <a:blip r:embed="rId29"/>
              <a:stretch>
                <a:fillRect/>
              </a:stretch>
            </p:blipFill>
            <p:spPr>
              <a:xfrm>
                <a:off x="1109656" y="3585795"/>
                <a:ext cx="207184" cy="23622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FA394063-6B02-4D4C-827D-AE623CB6376E}"/>
                  </a:ext>
                </a:extLst>
              </p14:cNvPr>
              <p14:cNvContentPartPr/>
              <p14:nvPr/>
            </p14:nvContentPartPr>
            <p14:xfrm>
              <a:off x="1144422" y="3971320"/>
              <a:ext cx="180975" cy="171450"/>
            </p14:xfrm>
          </p:contentPart>
        </mc:Choice>
        <mc:Fallback xmlns="">
          <p:pic>
            <p:nvPicPr>
              <p:cNvPr id="19" name="Ink 18">
                <a:extLst>
                  <a:ext uri="{FF2B5EF4-FFF2-40B4-BE49-F238E27FC236}">
                    <a16:creationId xmlns:a16="http://schemas.microsoft.com/office/drawing/2014/main" id="{FA394063-6B02-4D4C-827D-AE623CB6376E}"/>
                  </a:ext>
                </a:extLst>
              </p:cNvPr>
              <p:cNvPicPr/>
              <p:nvPr/>
            </p:nvPicPr>
            <p:blipFill>
              <a:blip r:embed="rId31"/>
              <a:stretch>
                <a:fillRect/>
              </a:stretch>
            </p:blipFill>
            <p:spPr>
              <a:xfrm>
                <a:off x="1126651" y="3953634"/>
                <a:ext cx="216880" cy="207184"/>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576F38DD-86FF-4B89-93F1-345EFAB4F9EA}"/>
                  </a:ext>
                </a:extLst>
              </p14:cNvPr>
              <p14:cNvContentPartPr/>
              <p14:nvPr/>
            </p14:nvContentPartPr>
            <p14:xfrm>
              <a:off x="1725175" y="3954239"/>
              <a:ext cx="171450" cy="247649"/>
            </p14:xfrm>
          </p:contentPart>
        </mc:Choice>
        <mc:Fallback xmlns="">
          <p:pic>
            <p:nvPicPr>
              <p:cNvPr id="20" name="Ink 19">
                <a:extLst>
                  <a:ext uri="{FF2B5EF4-FFF2-40B4-BE49-F238E27FC236}">
                    <a16:creationId xmlns:a16="http://schemas.microsoft.com/office/drawing/2014/main" id="{576F38DD-86FF-4B89-93F1-345EFAB4F9EA}"/>
                  </a:ext>
                </a:extLst>
              </p:cNvPr>
              <p:cNvPicPr/>
              <p:nvPr/>
            </p:nvPicPr>
            <p:blipFill>
              <a:blip r:embed="rId33"/>
              <a:stretch>
                <a:fillRect/>
              </a:stretch>
            </p:blipFill>
            <p:spPr>
              <a:xfrm>
                <a:off x="1707489" y="3936627"/>
                <a:ext cx="207184" cy="28323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203B4D0E-9075-41C8-804E-EDABAF807384}"/>
                  </a:ext>
                </a:extLst>
              </p14:cNvPr>
              <p14:cNvContentPartPr/>
              <p14:nvPr/>
            </p14:nvContentPartPr>
            <p14:xfrm>
              <a:off x="1716634" y="3569917"/>
              <a:ext cx="257175" cy="228599"/>
            </p14:xfrm>
          </p:contentPart>
        </mc:Choice>
        <mc:Fallback xmlns="">
          <p:pic>
            <p:nvPicPr>
              <p:cNvPr id="21" name="Ink 20">
                <a:extLst>
                  <a:ext uri="{FF2B5EF4-FFF2-40B4-BE49-F238E27FC236}">
                    <a16:creationId xmlns:a16="http://schemas.microsoft.com/office/drawing/2014/main" id="{203B4D0E-9075-41C8-804E-EDABAF807384}"/>
                  </a:ext>
                </a:extLst>
              </p:cNvPr>
              <p:cNvPicPr/>
              <p:nvPr/>
            </p:nvPicPr>
            <p:blipFill>
              <a:blip r:embed="rId35"/>
              <a:stretch>
                <a:fillRect/>
              </a:stretch>
            </p:blipFill>
            <p:spPr>
              <a:xfrm>
                <a:off x="1698599" y="3552113"/>
                <a:ext cx="292884" cy="26385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195B9373-FB00-424B-81F5-784DAAD33A6D}"/>
                  </a:ext>
                </a:extLst>
              </p14:cNvPr>
              <p14:cNvContentPartPr/>
              <p14:nvPr/>
            </p14:nvContentPartPr>
            <p14:xfrm>
              <a:off x="1665391" y="3202676"/>
              <a:ext cx="257175" cy="180975"/>
            </p14:xfrm>
          </p:contentPart>
        </mc:Choice>
        <mc:Fallback xmlns="">
          <p:pic>
            <p:nvPicPr>
              <p:cNvPr id="22" name="Ink 21">
                <a:extLst>
                  <a:ext uri="{FF2B5EF4-FFF2-40B4-BE49-F238E27FC236}">
                    <a16:creationId xmlns:a16="http://schemas.microsoft.com/office/drawing/2014/main" id="{195B9373-FB00-424B-81F5-784DAAD33A6D}"/>
                  </a:ext>
                </a:extLst>
              </p:cNvPr>
              <p:cNvPicPr/>
              <p:nvPr/>
            </p:nvPicPr>
            <p:blipFill>
              <a:blip r:embed="rId37"/>
              <a:stretch>
                <a:fillRect/>
              </a:stretch>
            </p:blipFill>
            <p:spPr>
              <a:xfrm>
                <a:off x="1647717" y="3184905"/>
                <a:ext cx="292884" cy="216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6DB1772E-662F-4288-9479-6BF391494694}"/>
                  </a:ext>
                </a:extLst>
              </p14:cNvPr>
              <p14:cNvContentPartPr/>
              <p14:nvPr/>
            </p14:nvContentPartPr>
            <p14:xfrm>
              <a:off x="1938687" y="3159975"/>
              <a:ext cx="133350" cy="247649"/>
            </p14:xfrm>
          </p:contentPart>
        </mc:Choice>
        <mc:Fallback xmlns="">
          <p:pic>
            <p:nvPicPr>
              <p:cNvPr id="23" name="Ink 22">
                <a:extLst>
                  <a:ext uri="{FF2B5EF4-FFF2-40B4-BE49-F238E27FC236}">
                    <a16:creationId xmlns:a16="http://schemas.microsoft.com/office/drawing/2014/main" id="{6DB1772E-662F-4288-9479-6BF391494694}"/>
                  </a:ext>
                </a:extLst>
              </p:cNvPr>
              <p:cNvPicPr/>
              <p:nvPr/>
            </p:nvPicPr>
            <p:blipFill>
              <a:blip r:embed="rId39"/>
              <a:stretch>
                <a:fillRect/>
              </a:stretch>
            </p:blipFill>
            <p:spPr>
              <a:xfrm>
                <a:off x="1921187" y="3142003"/>
                <a:ext cx="168000" cy="28323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7EE93482-6EE9-4F78-A0AA-337CB672225B}"/>
                  </a:ext>
                </a:extLst>
              </p14:cNvPr>
              <p14:cNvContentPartPr/>
              <p14:nvPr/>
            </p14:nvContentPartPr>
            <p14:xfrm>
              <a:off x="2015552" y="3271000"/>
              <a:ext cx="123824" cy="9525"/>
            </p14:xfrm>
          </p:contentPart>
        </mc:Choice>
        <mc:Fallback xmlns="">
          <p:pic>
            <p:nvPicPr>
              <p:cNvPr id="24" name="Ink 23">
                <a:extLst>
                  <a:ext uri="{FF2B5EF4-FFF2-40B4-BE49-F238E27FC236}">
                    <a16:creationId xmlns:a16="http://schemas.microsoft.com/office/drawing/2014/main" id="{7EE93482-6EE9-4F78-A0AA-337CB672225B}"/>
                  </a:ext>
                </a:extLst>
              </p:cNvPr>
              <p:cNvPicPr/>
              <p:nvPr/>
            </p:nvPicPr>
            <p:blipFill>
              <a:blip r:embed="rId41"/>
              <a:stretch>
                <a:fillRect/>
              </a:stretch>
            </p:blipFill>
            <p:spPr>
              <a:xfrm>
                <a:off x="1996960" y="2794750"/>
                <a:ext cx="160637"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639DC1E4-8F04-4535-A6DC-CC63B48024AD}"/>
                  </a:ext>
                </a:extLst>
              </p14:cNvPr>
              <p14:cNvContentPartPr/>
              <p14:nvPr/>
            </p14:nvContentPartPr>
            <p14:xfrm>
              <a:off x="1699554" y="2750032"/>
              <a:ext cx="238124" cy="228599"/>
            </p14:xfrm>
          </p:contentPart>
        </mc:Choice>
        <mc:Fallback xmlns="">
          <p:pic>
            <p:nvPicPr>
              <p:cNvPr id="25" name="Ink 24">
                <a:extLst>
                  <a:ext uri="{FF2B5EF4-FFF2-40B4-BE49-F238E27FC236}">
                    <a16:creationId xmlns:a16="http://schemas.microsoft.com/office/drawing/2014/main" id="{639DC1E4-8F04-4535-A6DC-CC63B48024AD}"/>
                  </a:ext>
                </a:extLst>
              </p:cNvPr>
              <p:cNvPicPr/>
              <p:nvPr/>
            </p:nvPicPr>
            <p:blipFill>
              <a:blip r:embed="rId43"/>
              <a:stretch>
                <a:fillRect/>
              </a:stretch>
            </p:blipFill>
            <p:spPr>
              <a:xfrm>
                <a:off x="1681650" y="2732228"/>
                <a:ext cx="273574" cy="26385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2C3FAF0F-78A7-4C16-A67D-1158CE44AF4F}"/>
                  </a:ext>
                </a:extLst>
              </p14:cNvPr>
              <p14:cNvContentPartPr/>
              <p14:nvPr/>
            </p14:nvContentPartPr>
            <p14:xfrm>
              <a:off x="1947228" y="2732951"/>
              <a:ext cx="123824" cy="228599"/>
            </p14:xfrm>
          </p:contentPart>
        </mc:Choice>
        <mc:Fallback xmlns="">
          <p:pic>
            <p:nvPicPr>
              <p:cNvPr id="26" name="Ink 25">
                <a:extLst>
                  <a:ext uri="{FF2B5EF4-FFF2-40B4-BE49-F238E27FC236}">
                    <a16:creationId xmlns:a16="http://schemas.microsoft.com/office/drawing/2014/main" id="{2C3FAF0F-78A7-4C16-A67D-1158CE44AF4F}"/>
                  </a:ext>
                </a:extLst>
              </p:cNvPr>
              <p:cNvPicPr/>
              <p:nvPr/>
            </p:nvPicPr>
            <p:blipFill>
              <a:blip r:embed="rId45"/>
              <a:stretch>
                <a:fillRect/>
              </a:stretch>
            </p:blipFill>
            <p:spPr>
              <a:xfrm>
                <a:off x="1930233" y="2715147"/>
                <a:ext cx="158162" cy="26385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4A80C879-93D3-4695-8A09-DA69BEB7BBBE}"/>
                  </a:ext>
                </a:extLst>
              </p14:cNvPr>
              <p14:cNvContentPartPr/>
              <p14:nvPr/>
            </p14:nvContentPartPr>
            <p14:xfrm>
              <a:off x="1998471" y="2818355"/>
              <a:ext cx="123824" cy="9525"/>
            </p14:xfrm>
          </p:contentPart>
        </mc:Choice>
        <mc:Fallback xmlns="">
          <p:pic>
            <p:nvPicPr>
              <p:cNvPr id="27" name="Ink 26">
                <a:extLst>
                  <a:ext uri="{FF2B5EF4-FFF2-40B4-BE49-F238E27FC236}">
                    <a16:creationId xmlns:a16="http://schemas.microsoft.com/office/drawing/2014/main" id="{4A80C879-93D3-4695-8A09-DA69BEB7BBBE}"/>
                  </a:ext>
                </a:extLst>
              </p:cNvPr>
              <p:cNvPicPr/>
              <p:nvPr/>
            </p:nvPicPr>
            <p:blipFill>
              <a:blip r:embed="rId47"/>
              <a:stretch>
                <a:fillRect/>
              </a:stretch>
            </p:blipFill>
            <p:spPr>
              <a:xfrm>
                <a:off x="1981129" y="2799686"/>
                <a:ext cx="158162" cy="47244"/>
              </a:xfrm>
              <a:prstGeom prst="rect">
                <a:avLst/>
              </a:prstGeom>
            </p:spPr>
          </p:pic>
        </mc:Fallback>
      </mc:AlternateContent>
      <p:cxnSp>
        <p:nvCxnSpPr>
          <p:cNvPr id="28" name="Straight Arrow Connector 27">
            <a:extLst>
              <a:ext uri="{FF2B5EF4-FFF2-40B4-BE49-F238E27FC236}">
                <a16:creationId xmlns:a16="http://schemas.microsoft.com/office/drawing/2014/main" id="{72C23A06-9623-4116-8490-EBC4B22D52BF}"/>
              </a:ext>
            </a:extLst>
          </p:cNvPr>
          <p:cNvCxnSpPr/>
          <p:nvPr/>
        </p:nvCxnSpPr>
        <p:spPr>
          <a:xfrm flipV="1">
            <a:off x="7645890" y="3330377"/>
            <a:ext cx="1854631" cy="9120"/>
          </a:xfrm>
          <a:prstGeom prst="straightConnector1">
            <a:avLst/>
          </a:prstGeom>
          <a:ln w="12700"/>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1A05242-87E8-4091-91EA-464312E5F4B2}"/>
              </a:ext>
            </a:extLst>
          </p:cNvPr>
          <p:cNvCxnSpPr>
            <a:cxnSpLocks/>
          </p:cNvCxnSpPr>
          <p:nvPr/>
        </p:nvCxnSpPr>
        <p:spPr>
          <a:xfrm flipV="1">
            <a:off x="7649133" y="3672422"/>
            <a:ext cx="1854631" cy="9120"/>
          </a:xfrm>
          <a:prstGeom prst="straightConnector1">
            <a:avLst/>
          </a:prstGeom>
          <a:ln w="12700"/>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E23AA6E-2EEC-46CD-9B7B-24CAB292D956}"/>
              </a:ext>
            </a:extLst>
          </p:cNvPr>
          <p:cNvCxnSpPr>
            <a:cxnSpLocks/>
          </p:cNvCxnSpPr>
          <p:nvPr/>
        </p:nvCxnSpPr>
        <p:spPr>
          <a:xfrm flipV="1">
            <a:off x="7649194" y="3946057"/>
            <a:ext cx="1854631" cy="9120"/>
          </a:xfrm>
          <a:prstGeom prst="straightConnector1">
            <a:avLst/>
          </a:prstGeom>
          <a:ln w="12700"/>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3D02B40-39B9-464E-8E31-4FF3D70FA7B6}"/>
              </a:ext>
            </a:extLst>
          </p:cNvPr>
          <p:cNvCxnSpPr>
            <a:cxnSpLocks/>
          </p:cNvCxnSpPr>
          <p:nvPr/>
        </p:nvCxnSpPr>
        <p:spPr>
          <a:xfrm flipV="1">
            <a:off x="7649254" y="4245347"/>
            <a:ext cx="1854631" cy="9120"/>
          </a:xfrm>
          <a:prstGeom prst="straightConnector1">
            <a:avLst/>
          </a:prstGeom>
          <a:ln w="12700"/>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6DF2962-AB77-4A6C-967F-D5EA9A1CAFEC}"/>
              </a:ext>
            </a:extLst>
          </p:cNvPr>
          <p:cNvCxnSpPr>
            <a:cxnSpLocks/>
          </p:cNvCxnSpPr>
          <p:nvPr/>
        </p:nvCxnSpPr>
        <p:spPr>
          <a:xfrm flipV="1">
            <a:off x="9828944" y="3646769"/>
            <a:ext cx="1854631" cy="9120"/>
          </a:xfrm>
          <a:prstGeom prst="straightConnector1">
            <a:avLst/>
          </a:prstGeom>
          <a:ln w="12700"/>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A7007C1-D335-4B90-BDCA-6C2C5DACFA02}"/>
              </a:ext>
            </a:extLst>
          </p:cNvPr>
          <p:cNvCxnSpPr>
            <a:cxnSpLocks/>
          </p:cNvCxnSpPr>
          <p:nvPr/>
        </p:nvCxnSpPr>
        <p:spPr>
          <a:xfrm flipV="1">
            <a:off x="9863195" y="3963160"/>
            <a:ext cx="1854631" cy="9120"/>
          </a:xfrm>
          <a:prstGeom prst="straightConnector1">
            <a:avLst/>
          </a:prstGeom>
          <a:ln w="12700"/>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011DF01-8DF1-4AF6-BE6D-D7BBF9E9B751}"/>
              </a:ext>
            </a:extLst>
          </p:cNvPr>
          <p:cNvCxnSpPr>
            <a:cxnSpLocks/>
          </p:cNvCxnSpPr>
          <p:nvPr/>
        </p:nvCxnSpPr>
        <p:spPr>
          <a:xfrm flipV="1">
            <a:off x="9863255" y="3321825"/>
            <a:ext cx="1854631" cy="9120"/>
          </a:xfrm>
          <a:prstGeom prst="straightConnector1">
            <a:avLst/>
          </a:prstGeom>
          <a:ln w="12700"/>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B4E5BA1-B100-433E-8047-8A374754035C}"/>
              </a:ext>
            </a:extLst>
          </p:cNvPr>
          <p:cNvCxnSpPr>
            <a:cxnSpLocks/>
          </p:cNvCxnSpPr>
          <p:nvPr/>
        </p:nvCxnSpPr>
        <p:spPr>
          <a:xfrm flipV="1">
            <a:off x="9863316" y="4245347"/>
            <a:ext cx="1854631" cy="9120"/>
          </a:xfrm>
          <a:prstGeom prst="straightConnector1">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7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D8918DF2-11E2-40DD-B414-B68F2B4B9D73}"/>
              </a:ext>
            </a:extLst>
          </p:cNvPr>
          <p:cNvSpPr txBox="1"/>
          <p:nvPr/>
        </p:nvSpPr>
        <p:spPr>
          <a:xfrm>
            <a:off x="178619" y="113312"/>
            <a:ext cx="629289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Division With Remainders </a:t>
            </a:r>
          </a:p>
        </p:txBody>
      </p:sp>
      <p:sp>
        <p:nvSpPr>
          <p:cNvPr id="33" name="TextBox 32">
            <a:extLst>
              <a:ext uri="{FF2B5EF4-FFF2-40B4-BE49-F238E27FC236}">
                <a16:creationId xmlns:a16="http://schemas.microsoft.com/office/drawing/2014/main" id="{98052C39-99CD-4963-ABF0-D1D761F39E48}"/>
              </a:ext>
            </a:extLst>
          </p:cNvPr>
          <p:cNvSpPr txBox="1"/>
          <p:nvPr/>
        </p:nvSpPr>
        <p:spPr>
          <a:xfrm>
            <a:off x="295181" y="615579"/>
            <a:ext cx="723400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Sometimes when we try to divide into equal groups, it doesn’t always work out that they are equal.  In Division, the amount left over that can't be put in groups equally are called the </a:t>
            </a:r>
            <a:r>
              <a:rPr lang="en-US" u="sng" dirty="0">
                <a:solidFill>
                  <a:srgbClr val="FF0000"/>
                </a:solidFill>
              </a:rPr>
              <a:t>REMAINDERS.</a:t>
            </a:r>
          </a:p>
          <a:p>
            <a:endParaRPr lang="en-US" dirty="0">
              <a:solidFill>
                <a:srgbClr val="FF0000"/>
              </a:solidFill>
            </a:endParaRPr>
          </a:p>
          <a:p>
            <a:r>
              <a:rPr lang="en-US" dirty="0">
                <a:solidFill>
                  <a:srgbClr val="FF0000"/>
                </a:solidFill>
              </a:rPr>
              <a:t>Example: </a:t>
            </a:r>
            <a:r>
              <a:rPr lang="en-US" dirty="0">
                <a:solidFill>
                  <a:srgbClr val="0070C0"/>
                </a:solidFill>
              </a:rPr>
              <a:t>Farmer Entz picks 15 apples for his two bins.  How many apples are in each bin? </a:t>
            </a:r>
          </a:p>
          <a:p>
            <a:endParaRPr lang="en-US" dirty="0">
              <a:solidFill>
                <a:srgbClr val="0070C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r>
              <a:rPr lang="en-US" dirty="0">
                <a:solidFill>
                  <a:srgbClr val="FF0000"/>
                </a:solidFill>
              </a:rPr>
              <a:t>Solution: </a:t>
            </a:r>
            <a:r>
              <a:rPr lang="en-US" dirty="0"/>
              <a:t>15</a:t>
            </a:r>
            <a:r>
              <a:rPr lang="en-US" dirty="0">
                <a:solidFill>
                  <a:srgbClr val="FF0000"/>
                </a:solidFill>
              </a:rPr>
              <a:t>      </a:t>
            </a:r>
            <a:r>
              <a:rPr lang="en-US" dirty="0"/>
              <a:t>2= 7 with 1 remaining.  Written as 7r1</a:t>
            </a:r>
          </a:p>
        </p:txBody>
      </p:sp>
      <p:sp>
        <p:nvSpPr>
          <p:cNvPr id="2" name="Rectangle 1">
            <a:extLst>
              <a:ext uri="{FF2B5EF4-FFF2-40B4-BE49-F238E27FC236}">
                <a16:creationId xmlns:a16="http://schemas.microsoft.com/office/drawing/2014/main" id="{18D7CDC2-28F4-4947-9B6D-2B86BFE5F035}"/>
              </a:ext>
            </a:extLst>
          </p:cNvPr>
          <p:cNvSpPr/>
          <p:nvPr/>
        </p:nvSpPr>
        <p:spPr>
          <a:xfrm>
            <a:off x="1320692" y="3681543"/>
            <a:ext cx="914970" cy="914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5C7FB8-6686-4FBB-B901-0545EB0CA031}"/>
              </a:ext>
            </a:extLst>
          </p:cNvPr>
          <p:cNvSpPr/>
          <p:nvPr/>
        </p:nvSpPr>
        <p:spPr>
          <a:xfrm>
            <a:off x="2765890" y="3681543"/>
            <a:ext cx="914970" cy="914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56369C9-538C-4B0D-9CDF-EB04F17144E7}"/>
              </a:ext>
            </a:extLst>
          </p:cNvPr>
          <p:cNvSpPr txBox="1"/>
          <p:nvPr/>
        </p:nvSpPr>
        <p:spPr>
          <a:xfrm>
            <a:off x="1207330" y="4540432"/>
            <a:ext cx="11362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Apple Bin 1</a:t>
            </a:r>
          </a:p>
        </p:txBody>
      </p:sp>
      <p:sp>
        <p:nvSpPr>
          <p:cNvPr id="9" name="TextBox 8">
            <a:extLst>
              <a:ext uri="{FF2B5EF4-FFF2-40B4-BE49-F238E27FC236}">
                <a16:creationId xmlns:a16="http://schemas.microsoft.com/office/drawing/2014/main" id="{55338BE0-E7FD-4A29-AC88-F79243E46973}"/>
              </a:ext>
            </a:extLst>
          </p:cNvPr>
          <p:cNvSpPr txBox="1"/>
          <p:nvPr/>
        </p:nvSpPr>
        <p:spPr>
          <a:xfrm>
            <a:off x="2626788" y="4540432"/>
            <a:ext cx="11362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Apple Bin 2</a:t>
            </a:r>
          </a:p>
        </p:txBody>
      </p:sp>
      <p:pic>
        <p:nvPicPr>
          <p:cNvPr id="6" name="Graphic 7" descr="Apple">
            <a:extLst>
              <a:ext uri="{FF2B5EF4-FFF2-40B4-BE49-F238E27FC236}">
                <a16:creationId xmlns:a16="http://schemas.microsoft.com/office/drawing/2014/main" id="{739698DD-E7E1-4E3C-B8CB-7588D96217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9364" y="3963730"/>
            <a:ext cx="272952" cy="281617"/>
          </a:xfrm>
          <a:prstGeom prst="rect">
            <a:avLst/>
          </a:prstGeom>
        </p:spPr>
      </p:pic>
      <p:pic>
        <p:nvPicPr>
          <p:cNvPr id="12" name="Graphic 7" descr="Apple">
            <a:extLst>
              <a:ext uri="{FF2B5EF4-FFF2-40B4-BE49-F238E27FC236}">
                <a16:creationId xmlns:a16="http://schemas.microsoft.com/office/drawing/2014/main" id="{1D65CBF3-7754-41C5-A412-293D1FF57D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7412" y="3690094"/>
            <a:ext cx="272952" cy="281617"/>
          </a:xfrm>
          <a:prstGeom prst="rect">
            <a:avLst/>
          </a:prstGeom>
        </p:spPr>
      </p:pic>
      <p:pic>
        <p:nvPicPr>
          <p:cNvPr id="13" name="Graphic 7" descr="Apple">
            <a:extLst>
              <a:ext uri="{FF2B5EF4-FFF2-40B4-BE49-F238E27FC236}">
                <a16:creationId xmlns:a16="http://schemas.microsoft.com/office/drawing/2014/main" id="{38D22A98-0288-4009-BFB1-3054522B94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2178" y="3690094"/>
            <a:ext cx="272952" cy="281617"/>
          </a:xfrm>
          <a:prstGeom prst="rect">
            <a:avLst/>
          </a:prstGeom>
        </p:spPr>
      </p:pic>
      <p:pic>
        <p:nvPicPr>
          <p:cNvPr id="14" name="Graphic 7" descr="Apple">
            <a:extLst>
              <a:ext uri="{FF2B5EF4-FFF2-40B4-BE49-F238E27FC236}">
                <a16:creationId xmlns:a16="http://schemas.microsoft.com/office/drawing/2014/main" id="{12C1F316-048C-46DB-BDFF-67CE222E5D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7533" y="4228814"/>
            <a:ext cx="272952" cy="281617"/>
          </a:xfrm>
          <a:prstGeom prst="rect">
            <a:avLst/>
          </a:prstGeom>
        </p:spPr>
      </p:pic>
      <p:pic>
        <p:nvPicPr>
          <p:cNvPr id="15" name="Graphic 7" descr="Apple">
            <a:extLst>
              <a:ext uri="{FF2B5EF4-FFF2-40B4-BE49-F238E27FC236}">
                <a16:creationId xmlns:a16="http://schemas.microsoft.com/office/drawing/2014/main" id="{3DAA3403-A48B-4652-8B38-67C94EA1B0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2299" y="4228815"/>
            <a:ext cx="272952" cy="281617"/>
          </a:xfrm>
          <a:prstGeom prst="rect">
            <a:avLst/>
          </a:prstGeom>
        </p:spPr>
      </p:pic>
      <p:pic>
        <p:nvPicPr>
          <p:cNvPr id="16" name="Graphic 7" descr="Apple">
            <a:extLst>
              <a:ext uri="{FF2B5EF4-FFF2-40B4-BE49-F238E27FC236}">
                <a16:creationId xmlns:a16="http://schemas.microsoft.com/office/drawing/2014/main" id="{72826108-1716-4C5D-9783-8E476BBA50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2359" y="3955179"/>
            <a:ext cx="272952" cy="281617"/>
          </a:xfrm>
          <a:prstGeom prst="rect">
            <a:avLst/>
          </a:prstGeom>
        </p:spPr>
      </p:pic>
      <p:pic>
        <p:nvPicPr>
          <p:cNvPr id="17" name="Graphic 7" descr="Apple">
            <a:extLst>
              <a:ext uri="{FF2B5EF4-FFF2-40B4-BE49-F238E27FC236}">
                <a16:creationId xmlns:a16="http://schemas.microsoft.com/office/drawing/2014/main" id="{020AA483-079D-4AC2-8998-A43E3A7D9B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51236" y="3997934"/>
            <a:ext cx="272952" cy="281617"/>
          </a:xfrm>
          <a:prstGeom prst="rect">
            <a:avLst/>
          </a:prstGeom>
        </p:spPr>
      </p:pic>
      <p:pic>
        <p:nvPicPr>
          <p:cNvPr id="18" name="Graphic 7" descr="Apple">
            <a:extLst>
              <a:ext uri="{FF2B5EF4-FFF2-40B4-BE49-F238E27FC236}">
                <a16:creationId xmlns:a16="http://schemas.microsoft.com/office/drawing/2014/main" id="{CC66EF5A-F4EB-4A32-855E-D6967B901A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1464" y="3690094"/>
            <a:ext cx="272952" cy="281617"/>
          </a:xfrm>
          <a:prstGeom prst="rect">
            <a:avLst/>
          </a:prstGeom>
        </p:spPr>
      </p:pic>
      <p:pic>
        <p:nvPicPr>
          <p:cNvPr id="19" name="Graphic 7" descr="Apple">
            <a:extLst>
              <a:ext uri="{FF2B5EF4-FFF2-40B4-BE49-F238E27FC236}">
                <a16:creationId xmlns:a16="http://schemas.microsoft.com/office/drawing/2014/main" id="{49951058-DB74-4694-92B4-6F3E0CF8FF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10420" y="3681543"/>
            <a:ext cx="272952" cy="281617"/>
          </a:xfrm>
          <a:prstGeom prst="rect">
            <a:avLst/>
          </a:prstGeom>
        </p:spPr>
      </p:pic>
      <p:pic>
        <p:nvPicPr>
          <p:cNvPr id="20" name="Graphic 7" descr="Apple">
            <a:extLst>
              <a:ext uri="{FF2B5EF4-FFF2-40B4-BE49-F238E27FC236}">
                <a16:creationId xmlns:a16="http://schemas.microsoft.com/office/drawing/2014/main" id="{35F2D278-D0A9-45DD-9AA0-C44D74A832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4155" y="4228814"/>
            <a:ext cx="272952" cy="281617"/>
          </a:xfrm>
          <a:prstGeom prst="rect">
            <a:avLst/>
          </a:prstGeom>
        </p:spPr>
      </p:pic>
      <p:pic>
        <p:nvPicPr>
          <p:cNvPr id="21" name="Graphic 7" descr="Apple">
            <a:extLst>
              <a:ext uri="{FF2B5EF4-FFF2-40B4-BE49-F238E27FC236}">
                <a16:creationId xmlns:a16="http://schemas.microsoft.com/office/drawing/2014/main" id="{2707D4A7-C229-4E40-8376-9B2BD6BD9B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4731" y="4280121"/>
            <a:ext cx="272952" cy="281617"/>
          </a:xfrm>
          <a:prstGeom prst="rect">
            <a:avLst/>
          </a:prstGeom>
        </p:spPr>
      </p:pic>
      <p:pic>
        <p:nvPicPr>
          <p:cNvPr id="22" name="Graphic 7" descr="Apple">
            <a:extLst>
              <a:ext uri="{FF2B5EF4-FFF2-40B4-BE49-F238E27FC236}">
                <a16:creationId xmlns:a16="http://schemas.microsoft.com/office/drawing/2014/main" id="{0631BBD9-E39E-4BA1-AF33-025439097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36243" y="4006485"/>
            <a:ext cx="272952" cy="281617"/>
          </a:xfrm>
          <a:prstGeom prst="rect">
            <a:avLst/>
          </a:prstGeom>
        </p:spPr>
      </p:pic>
      <p:pic>
        <p:nvPicPr>
          <p:cNvPr id="23" name="Graphic 7" descr="Apple">
            <a:extLst>
              <a:ext uri="{FF2B5EF4-FFF2-40B4-BE49-F238E27FC236}">
                <a16:creationId xmlns:a16="http://schemas.microsoft.com/office/drawing/2014/main" id="{80F55F52-66BE-4C6A-B506-455B07E833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9658" y="3963729"/>
            <a:ext cx="272952" cy="281617"/>
          </a:xfrm>
          <a:prstGeom prst="rect">
            <a:avLst/>
          </a:prstGeom>
        </p:spPr>
      </p:pic>
      <p:pic>
        <p:nvPicPr>
          <p:cNvPr id="24" name="Graphic 7" descr="Apple">
            <a:extLst>
              <a:ext uri="{FF2B5EF4-FFF2-40B4-BE49-F238E27FC236}">
                <a16:creationId xmlns:a16="http://schemas.microsoft.com/office/drawing/2014/main" id="{73CABE0B-75CB-4277-86B2-A5D40E4396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90991" y="3861116"/>
            <a:ext cx="272952" cy="281617"/>
          </a:xfrm>
          <a:prstGeom prst="rect">
            <a:avLst/>
          </a:prstGeom>
        </p:spPr>
      </p:pic>
      <p:pic>
        <p:nvPicPr>
          <p:cNvPr id="25" name="Graphic 7" descr="Apple">
            <a:extLst>
              <a:ext uri="{FF2B5EF4-FFF2-40B4-BE49-F238E27FC236}">
                <a16:creationId xmlns:a16="http://schemas.microsoft.com/office/drawing/2014/main" id="{2191B5CD-74CC-4737-90D5-5628F10928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96324" y="3861117"/>
            <a:ext cx="272952" cy="281617"/>
          </a:xfrm>
          <a:prstGeom prst="rect">
            <a:avLst/>
          </a:prstGeom>
        </p:spPr>
      </p:pic>
      <p:pic>
        <p:nvPicPr>
          <p:cNvPr id="10" name="Picture 3" descr="A close up of a logo&#10;&#10;Description generated with very high confidence">
            <a:extLst>
              <a:ext uri="{FF2B5EF4-FFF2-40B4-BE49-F238E27FC236}">
                <a16:creationId xmlns:a16="http://schemas.microsoft.com/office/drawing/2014/main" id="{182CD87A-020B-4CE9-BC42-251B68EB6FA2}"/>
              </a:ext>
            </a:extLst>
          </p:cNvPr>
          <p:cNvPicPr>
            <a:picLocks noChangeAspect="1"/>
          </p:cNvPicPr>
          <p:nvPr/>
        </p:nvPicPr>
        <p:blipFill>
          <a:blip r:embed="rId5"/>
          <a:stretch>
            <a:fillRect/>
          </a:stretch>
        </p:blipFill>
        <p:spPr>
          <a:xfrm>
            <a:off x="1586001" y="5150096"/>
            <a:ext cx="271010" cy="213214"/>
          </a:xfrm>
          <a:prstGeom prst="rect">
            <a:avLst/>
          </a:prstGeom>
        </p:spPr>
      </p:pic>
      <p:sp>
        <p:nvSpPr>
          <p:cNvPr id="11" name="TextBox 10">
            <a:extLst>
              <a:ext uri="{FF2B5EF4-FFF2-40B4-BE49-F238E27FC236}">
                <a16:creationId xmlns:a16="http://schemas.microsoft.com/office/drawing/2014/main" id="{2B4AF466-7C67-4C53-9F69-2065E428E2ED}"/>
              </a:ext>
            </a:extLst>
          </p:cNvPr>
          <p:cNvSpPr txBox="1"/>
          <p:nvPr/>
        </p:nvSpPr>
        <p:spPr>
          <a:xfrm>
            <a:off x="3808223" y="4183779"/>
            <a:ext cx="9824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t>Remainder</a:t>
            </a:r>
          </a:p>
        </p:txBody>
      </p:sp>
      <p:sp>
        <p:nvSpPr>
          <p:cNvPr id="29" name="TextBox 28">
            <a:extLst>
              <a:ext uri="{FF2B5EF4-FFF2-40B4-BE49-F238E27FC236}">
                <a16:creationId xmlns:a16="http://schemas.microsoft.com/office/drawing/2014/main" id="{6ED4C8A0-EA2D-4112-A2E0-324780CCAA5A}"/>
              </a:ext>
            </a:extLst>
          </p:cNvPr>
          <p:cNvSpPr txBox="1"/>
          <p:nvPr/>
        </p:nvSpPr>
        <p:spPr>
          <a:xfrm>
            <a:off x="2092474" y="5415140"/>
            <a:ext cx="108497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How many in each Group</a:t>
            </a:r>
          </a:p>
        </p:txBody>
      </p:sp>
      <p:sp>
        <p:nvSpPr>
          <p:cNvPr id="30" name="TextBox 29">
            <a:extLst>
              <a:ext uri="{FF2B5EF4-FFF2-40B4-BE49-F238E27FC236}">
                <a16:creationId xmlns:a16="http://schemas.microsoft.com/office/drawing/2014/main" id="{403F2DBA-6C7D-4740-9A4C-9BFA7F286275}"/>
              </a:ext>
            </a:extLst>
          </p:cNvPr>
          <p:cNvSpPr txBox="1"/>
          <p:nvPr/>
        </p:nvSpPr>
        <p:spPr>
          <a:xfrm>
            <a:off x="742019" y="5398038"/>
            <a:ext cx="9824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t>Total</a:t>
            </a:r>
          </a:p>
        </p:txBody>
      </p:sp>
      <p:sp>
        <p:nvSpPr>
          <p:cNvPr id="31" name="TextBox 30">
            <a:extLst>
              <a:ext uri="{FF2B5EF4-FFF2-40B4-BE49-F238E27FC236}">
                <a16:creationId xmlns:a16="http://schemas.microsoft.com/office/drawing/2014/main" id="{EA94A509-BD0D-482D-8BF4-04E12B706ADD}"/>
              </a:ext>
            </a:extLst>
          </p:cNvPr>
          <p:cNvSpPr txBox="1"/>
          <p:nvPr/>
        </p:nvSpPr>
        <p:spPr>
          <a:xfrm>
            <a:off x="1254934" y="5680225"/>
            <a:ext cx="9824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t>Groups</a:t>
            </a:r>
          </a:p>
        </p:txBody>
      </p:sp>
      <p:cxnSp>
        <p:nvCxnSpPr>
          <p:cNvPr id="27" name="Straight Arrow Connector 26">
            <a:extLst>
              <a:ext uri="{FF2B5EF4-FFF2-40B4-BE49-F238E27FC236}">
                <a16:creationId xmlns:a16="http://schemas.microsoft.com/office/drawing/2014/main" id="{42F621F8-B7F7-4C78-8778-695E048C1469}"/>
              </a:ext>
            </a:extLst>
          </p:cNvPr>
          <p:cNvCxnSpPr/>
          <p:nvPr/>
        </p:nvCxnSpPr>
        <p:spPr>
          <a:xfrm flipV="1">
            <a:off x="1215688" y="5260437"/>
            <a:ext cx="187858" cy="2998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C123CA74-7BE7-47C5-9CC4-C8CC0B74F9AE}"/>
              </a:ext>
            </a:extLst>
          </p:cNvPr>
          <p:cNvCxnSpPr>
            <a:cxnSpLocks/>
          </p:cNvCxnSpPr>
          <p:nvPr/>
        </p:nvCxnSpPr>
        <p:spPr>
          <a:xfrm flipV="1">
            <a:off x="1737656" y="5328846"/>
            <a:ext cx="153668" cy="4281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4E61ABC9-18FD-44F5-BCB8-BCA44D71488C}"/>
              </a:ext>
            </a:extLst>
          </p:cNvPr>
          <p:cNvCxnSpPr>
            <a:cxnSpLocks/>
          </p:cNvCxnSpPr>
          <p:nvPr/>
        </p:nvCxnSpPr>
        <p:spPr>
          <a:xfrm flipH="1" flipV="1">
            <a:off x="2301668" y="5303192"/>
            <a:ext cx="196782" cy="2057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5477E5D0-2F4E-4499-86E1-330A5D52C9DD}"/>
              </a:ext>
            </a:extLst>
          </p:cNvPr>
          <p:cNvSpPr txBox="1"/>
          <p:nvPr/>
        </p:nvSpPr>
        <p:spPr>
          <a:xfrm>
            <a:off x="7230929" y="2502771"/>
            <a:ext cx="4931375" cy="418576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solidFill>
                <a:srgbClr val="00B050"/>
              </a:solidFill>
            </a:endParaRPr>
          </a:p>
          <a:p>
            <a:r>
              <a:rPr lang="en-US" dirty="0">
                <a:solidFill>
                  <a:srgbClr val="00B050"/>
                </a:solidFill>
              </a:rPr>
              <a:t>15     2 =?</a:t>
            </a:r>
          </a:p>
          <a:p>
            <a:r>
              <a:rPr lang="en-US" dirty="0">
                <a:solidFill>
                  <a:srgbClr val="00B050"/>
                </a:solidFill>
              </a:rPr>
              <a:t>"What multiplies by 2 that gets you as close as you can get to 15 WITHOUT going over????</a:t>
            </a:r>
          </a:p>
          <a:p>
            <a:endParaRPr lang="en-US" dirty="0">
              <a:solidFill>
                <a:srgbClr val="00B050"/>
              </a:solidFill>
            </a:endParaRPr>
          </a:p>
          <a:p>
            <a:r>
              <a:rPr lang="en-US" dirty="0">
                <a:solidFill>
                  <a:srgbClr val="00B050"/>
                </a:solidFill>
              </a:rPr>
              <a:t>2x6=12 (</a:t>
            </a:r>
            <a:r>
              <a:rPr lang="en-US" sz="1600" dirty="0">
                <a:solidFill>
                  <a:srgbClr val="00B050"/>
                </a:solidFill>
              </a:rPr>
              <a:t>I can get closer</a:t>
            </a:r>
            <a:r>
              <a:rPr lang="en-US" dirty="0">
                <a:solidFill>
                  <a:srgbClr val="00B050"/>
                </a:solidFill>
              </a:rPr>
              <a:t>)</a:t>
            </a:r>
          </a:p>
          <a:p>
            <a:r>
              <a:rPr lang="en-US" dirty="0">
                <a:solidFill>
                  <a:srgbClr val="00B050"/>
                </a:solidFill>
              </a:rPr>
              <a:t>2x7=14 </a:t>
            </a:r>
            <a:r>
              <a:rPr lang="en-US" sz="1400" dirty="0">
                <a:solidFill>
                  <a:srgbClr val="00B050"/>
                </a:solidFill>
              </a:rPr>
              <a:t>(very close, but I will try another)</a:t>
            </a:r>
          </a:p>
          <a:p>
            <a:r>
              <a:rPr lang="en-US" dirty="0">
                <a:solidFill>
                  <a:srgbClr val="00B050"/>
                </a:solidFill>
              </a:rPr>
              <a:t>2x8=16 </a:t>
            </a:r>
            <a:r>
              <a:rPr lang="en-US" sz="1400" dirty="0">
                <a:solidFill>
                  <a:srgbClr val="00B050"/>
                </a:solidFill>
              </a:rPr>
              <a:t>(I am over!! 16 has gone over my starting question of 15)</a:t>
            </a:r>
          </a:p>
          <a:p>
            <a:endParaRPr lang="en-US" sz="1400" dirty="0">
              <a:solidFill>
                <a:srgbClr val="00B050"/>
              </a:solidFill>
            </a:endParaRPr>
          </a:p>
          <a:p>
            <a:r>
              <a:rPr lang="en-US" sz="1400" dirty="0">
                <a:solidFill>
                  <a:srgbClr val="00B050"/>
                </a:solidFill>
              </a:rPr>
              <a:t>Finally add to get your remainder:  </a:t>
            </a:r>
            <a:endParaRPr lang="en-US" dirty="0">
              <a:solidFill>
                <a:srgbClr val="000000"/>
              </a:solidFill>
            </a:endParaRPr>
          </a:p>
          <a:p>
            <a:r>
              <a:rPr lang="en-US" sz="1400" dirty="0">
                <a:solidFill>
                  <a:srgbClr val="00B050"/>
                </a:solidFill>
              </a:rPr>
              <a:t>2x7=14                             </a:t>
            </a:r>
            <a:endParaRPr lang="en-US" dirty="0">
              <a:solidFill>
                <a:srgbClr val="000000"/>
              </a:solidFill>
            </a:endParaRPr>
          </a:p>
          <a:p>
            <a:r>
              <a:rPr lang="en-US" sz="1400" dirty="0">
                <a:solidFill>
                  <a:srgbClr val="00B050"/>
                </a:solidFill>
              </a:rPr>
              <a:t>14 + ___= 15 (obviously its 1)</a:t>
            </a:r>
          </a:p>
          <a:p>
            <a:endParaRPr lang="en-US" sz="1400" dirty="0">
              <a:solidFill>
                <a:srgbClr val="00B050"/>
              </a:solidFill>
            </a:endParaRPr>
          </a:p>
          <a:p>
            <a:r>
              <a:rPr lang="en-US" sz="1400" dirty="0">
                <a:solidFill>
                  <a:srgbClr val="00B050"/>
                </a:solidFill>
              </a:rPr>
              <a:t>So 15       2=  7 r 1   </a:t>
            </a:r>
            <a:r>
              <a:rPr lang="en-US" sz="1200" dirty="0">
                <a:solidFill>
                  <a:srgbClr val="FF0000"/>
                </a:solidFill>
              </a:rPr>
              <a:t>******Your remainder can never be more than what you are dividing by!!!!! (So if you had remainder 3, that is more than the 2 groups you are dividing...it will be incorrect!)</a:t>
            </a:r>
          </a:p>
        </p:txBody>
      </p:sp>
      <p:pic>
        <p:nvPicPr>
          <p:cNvPr id="37" name="Picture 3" descr="A close up of a logo&#10;&#10;Description generated with very high confidence">
            <a:extLst>
              <a:ext uri="{FF2B5EF4-FFF2-40B4-BE49-F238E27FC236}">
                <a16:creationId xmlns:a16="http://schemas.microsoft.com/office/drawing/2014/main" id="{4AE7D1B1-B9A7-4C92-B014-7FC88008097E}"/>
              </a:ext>
            </a:extLst>
          </p:cNvPr>
          <p:cNvPicPr>
            <a:picLocks noChangeAspect="1"/>
          </p:cNvPicPr>
          <p:nvPr/>
        </p:nvPicPr>
        <p:blipFill>
          <a:blip r:embed="rId5"/>
          <a:stretch>
            <a:fillRect/>
          </a:stretch>
        </p:blipFill>
        <p:spPr>
          <a:xfrm>
            <a:off x="7562187" y="2874931"/>
            <a:ext cx="251234" cy="200026"/>
          </a:xfrm>
          <a:prstGeom prst="rect">
            <a:avLst/>
          </a:prstGeom>
        </p:spPr>
      </p:pic>
      <p:cxnSp>
        <p:nvCxnSpPr>
          <p:cNvPr id="38" name="Straight Arrow Connector 37">
            <a:extLst>
              <a:ext uri="{FF2B5EF4-FFF2-40B4-BE49-F238E27FC236}">
                <a16:creationId xmlns:a16="http://schemas.microsoft.com/office/drawing/2014/main" id="{3BA7FA91-F133-4856-A78B-8C4814B5F4DF}"/>
              </a:ext>
            </a:extLst>
          </p:cNvPr>
          <p:cNvCxnSpPr>
            <a:cxnSpLocks/>
          </p:cNvCxnSpPr>
          <p:nvPr/>
        </p:nvCxnSpPr>
        <p:spPr>
          <a:xfrm flipH="1" flipV="1">
            <a:off x="8041709" y="5818365"/>
            <a:ext cx="509190" cy="2737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42" name="Picture 42">
            <a:extLst>
              <a:ext uri="{FF2B5EF4-FFF2-40B4-BE49-F238E27FC236}">
                <a16:creationId xmlns:a16="http://schemas.microsoft.com/office/drawing/2014/main" id="{FF5B10C3-20FA-4766-8878-5AF387FEED57}"/>
              </a:ext>
            </a:extLst>
          </p:cNvPr>
          <p:cNvPicPr>
            <a:picLocks noChangeAspect="1"/>
          </p:cNvPicPr>
          <p:nvPr/>
        </p:nvPicPr>
        <p:blipFill>
          <a:blip r:embed="rId6"/>
          <a:stretch>
            <a:fillRect/>
          </a:stretch>
        </p:blipFill>
        <p:spPr>
          <a:xfrm>
            <a:off x="7772678" y="6060949"/>
            <a:ext cx="238026" cy="180975"/>
          </a:xfrm>
          <a:prstGeom prst="rect">
            <a:avLst/>
          </a:prstGeom>
        </p:spPr>
      </p:pic>
      <p:sp>
        <p:nvSpPr>
          <p:cNvPr id="3" name="TextBox 2">
            <a:extLst>
              <a:ext uri="{FF2B5EF4-FFF2-40B4-BE49-F238E27FC236}">
                <a16:creationId xmlns:a16="http://schemas.microsoft.com/office/drawing/2014/main" id="{9C15814E-6338-4F39-871B-C31AAA4E8654}"/>
              </a:ext>
            </a:extLst>
          </p:cNvPr>
          <p:cNvSpPr txBox="1"/>
          <p:nvPr/>
        </p:nvSpPr>
        <p:spPr>
          <a:xfrm>
            <a:off x="289407" y="2554709"/>
            <a:ext cx="5894231" cy="923330"/>
          </a:xfrm>
          <a:prstGeom prst="rect">
            <a:avLst/>
          </a:prstGeom>
          <a:solidFill>
            <a:schemeClr val="tx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t>Solution One</a:t>
            </a:r>
            <a:r>
              <a:rPr lang="en-US" dirty="0"/>
              <a:t>: You can solve this in different ways!</a:t>
            </a:r>
          </a:p>
          <a:p>
            <a:r>
              <a:rPr lang="en-US" dirty="0"/>
              <a:t>Draw a picture!  *Remember, each group must be equal, there cannot be a group that has more than the other!</a:t>
            </a:r>
          </a:p>
        </p:txBody>
      </p:sp>
      <p:sp>
        <p:nvSpPr>
          <p:cNvPr id="5" name="TextBox 4">
            <a:extLst>
              <a:ext uri="{FF2B5EF4-FFF2-40B4-BE49-F238E27FC236}">
                <a16:creationId xmlns:a16="http://schemas.microsoft.com/office/drawing/2014/main" id="{A2C5F0A2-7BDA-4522-84FD-2B10CB1A5F0C}"/>
              </a:ext>
            </a:extLst>
          </p:cNvPr>
          <p:cNvSpPr txBox="1"/>
          <p:nvPr/>
        </p:nvSpPr>
        <p:spPr>
          <a:xfrm>
            <a:off x="7164400" y="2407680"/>
            <a:ext cx="4826309" cy="369332"/>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t>Solution Two</a:t>
            </a:r>
            <a:r>
              <a:rPr lang="en-US" dirty="0"/>
              <a:t>:  Use Multiplication!</a:t>
            </a:r>
          </a:p>
        </p:txBody>
      </p:sp>
      <p:cxnSp>
        <p:nvCxnSpPr>
          <p:cNvPr id="8" name="Straight Arrow Connector 7">
            <a:extLst>
              <a:ext uri="{FF2B5EF4-FFF2-40B4-BE49-F238E27FC236}">
                <a16:creationId xmlns:a16="http://schemas.microsoft.com/office/drawing/2014/main" id="{553F24FE-8E1C-4FA4-93AE-A0C4A9B4DC31}"/>
              </a:ext>
            </a:extLst>
          </p:cNvPr>
          <p:cNvCxnSpPr/>
          <p:nvPr/>
        </p:nvCxnSpPr>
        <p:spPr>
          <a:xfrm flipH="1">
            <a:off x="6546755" y="2302191"/>
            <a:ext cx="28272" cy="4561008"/>
          </a:xfrm>
          <a:prstGeom prst="straightConnector1">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1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7" y="-1330"/>
            <a:ext cx="8229600" cy="1579107"/>
          </a:xfrm>
        </p:spPr>
        <p:txBody>
          <a:bodyPr vert="horz" lIns="91440" tIns="45720" rIns="91440" bIns="45720" rtlCol="0" anchor="t">
            <a:noAutofit/>
          </a:bodyPr>
          <a:lstStyle/>
          <a:p>
            <a:r>
              <a:rPr lang="en-US" sz="1800" dirty="0"/>
              <a:t>Practice:</a:t>
            </a:r>
            <a:br>
              <a:rPr lang="en-US" sz="1800" dirty="0"/>
            </a:br>
            <a:r>
              <a:rPr lang="en-US" sz="1800" dirty="0">
                <a:solidFill>
                  <a:srgbClr val="FF0000"/>
                </a:solidFill>
              </a:rPr>
              <a:t>All of these questions will have a remainder</a:t>
            </a:r>
            <a:r>
              <a:rPr lang="en-US" sz="1800" dirty="0"/>
              <a:t>!</a:t>
            </a:r>
          </a:p>
          <a:p>
            <a:endParaRPr lang="en-US" sz="1800" dirty="0"/>
          </a:p>
          <a:p>
            <a:r>
              <a:rPr lang="en-US" sz="1800" dirty="0"/>
              <a:t>You can either </a:t>
            </a:r>
            <a:r>
              <a:rPr lang="en-US" sz="1800" dirty="0">
                <a:solidFill>
                  <a:srgbClr val="FF0000"/>
                </a:solidFill>
              </a:rPr>
              <a:t>Draw A Picture</a:t>
            </a:r>
            <a:r>
              <a:rPr lang="en-US" sz="1800" dirty="0"/>
              <a:t> (harder to do with bigger numbers and when the questions get more complex) </a:t>
            </a:r>
          </a:p>
          <a:p>
            <a:endParaRPr lang="en-US" sz="1800" dirty="0"/>
          </a:p>
          <a:p>
            <a:r>
              <a:rPr lang="en-US" sz="1800" dirty="0"/>
              <a:t>OR</a:t>
            </a:r>
          </a:p>
          <a:p>
            <a:endParaRPr lang="en-US" sz="1800" dirty="0"/>
          </a:p>
          <a:p>
            <a:r>
              <a:rPr lang="en-US" sz="1800" dirty="0">
                <a:solidFill>
                  <a:srgbClr val="FF0000"/>
                </a:solidFill>
              </a:rPr>
              <a:t>Use Multiplication</a:t>
            </a:r>
            <a:r>
              <a:rPr lang="en-US" sz="1800" dirty="0"/>
              <a:t> (A little more confusing because there are lots of steps)</a:t>
            </a:r>
          </a:p>
          <a:p>
            <a:endParaRPr lang="en-US" sz="1800" dirty="0"/>
          </a:p>
          <a:p>
            <a:endParaRPr lang="en-US" sz="1800" dirty="0">
              <a:solidFill>
                <a:schemeClr val="accent3">
                  <a:lumMod val="50000"/>
                </a:schemeClr>
              </a:solidFill>
            </a:endParaRPr>
          </a:p>
          <a:p>
            <a:r>
              <a:rPr lang="en-US" sz="1800" dirty="0">
                <a:solidFill>
                  <a:schemeClr val="accent3">
                    <a:lumMod val="50000"/>
                  </a:schemeClr>
                </a:solidFill>
              </a:rPr>
              <a:t>1. Mr. Garner asks his students to arrange 30 chairs into 9 rows.  How many chairs in each row?  </a:t>
            </a:r>
          </a:p>
          <a:p>
            <a:endParaRPr lang="en-US" dirty="0">
              <a:solidFill>
                <a:schemeClr val="accent3">
                  <a:lumMod val="50000"/>
                </a:schemeClr>
              </a:solidFill>
            </a:endParaRPr>
          </a:p>
          <a:p>
            <a:r>
              <a:rPr lang="en-US" sz="1800" dirty="0">
                <a:solidFill>
                  <a:schemeClr val="accent3">
                    <a:lumMod val="50000"/>
                  </a:schemeClr>
                </a:solidFill>
              </a:rPr>
              <a:t>2. Mr. Schalk has 26 </a:t>
            </a:r>
            <a:r>
              <a:rPr lang="en-US" sz="1800" dirty="0" err="1">
                <a:solidFill>
                  <a:schemeClr val="accent3">
                    <a:lumMod val="50000"/>
                  </a:schemeClr>
                </a:solidFill>
              </a:rPr>
              <a:t>Pokemon</a:t>
            </a:r>
            <a:r>
              <a:rPr lang="en-US" sz="1800" dirty="0">
                <a:solidFill>
                  <a:schemeClr val="accent3">
                    <a:lumMod val="50000"/>
                  </a:schemeClr>
                </a:solidFill>
              </a:rPr>
              <a:t> cards to give to 5 students.  How many will each student get?</a:t>
            </a:r>
          </a:p>
          <a:p>
            <a:endParaRPr lang="en-US" sz="1800" dirty="0">
              <a:solidFill>
                <a:schemeClr val="accent3">
                  <a:lumMod val="50000"/>
                </a:schemeClr>
              </a:solidFill>
            </a:endParaRPr>
          </a:p>
          <a:p>
            <a:r>
              <a:rPr lang="en-US" sz="1800" dirty="0">
                <a:solidFill>
                  <a:schemeClr val="accent3">
                    <a:lumMod val="50000"/>
                  </a:schemeClr>
                </a:solidFill>
              </a:rPr>
              <a:t>3. Ms. </a:t>
            </a:r>
            <a:r>
              <a:rPr lang="en-US" sz="1800" dirty="0" err="1">
                <a:solidFill>
                  <a:schemeClr val="accent3">
                    <a:lumMod val="50000"/>
                  </a:schemeClr>
                </a:solidFill>
              </a:rPr>
              <a:t>Tadey</a:t>
            </a:r>
            <a:r>
              <a:rPr lang="en-US" sz="1800" dirty="0">
                <a:solidFill>
                  <a:schemeClr val="accent3">
                    <a:lumMod val="50000"/>
                  </a:schemeClr>
                </a:solidFill>
              </a:rPr>
              <a:t> loves basketball.  50 kids have signed up for the 6 teams.  How many kids are on each team? </a:t>
            </a:r>
          </a:p>
          <a:p>
            <a:endParaRPr lang="en-US" sz="1800" dirty="0">
              <a:solidFill>
                <a:schemeClr val="accent3">
                  <a:lumMod val="50000"/>
                </a:schemeClr>
              </a:solidFill>
            </a:endParaRPr>
          </a:p>
          <a:p>
            <a:r>
              <a:rPr lang="en-US" sz="1800" dirty="0">
                <a:solidFill>
                  <a:schemeClr val="accent3">
                    <a:lumMod val="50000"/>
                  </a:schemeClr>
                </a:solidFill>
              </a:rPr>
              <a:t>4.  Ms. Peters owes her students candy.  She has 41 pieces of candy and only 7 students who have earned it.  How many pieces of candy does each student get?</a:t>
            </a:r>
          </a:p>
          <a:p>
            <a:endParaRPr lang="en-US" sz="1800" dirty="0">
              <a:solidFill>
                <a:schemeClr val="accent3">
                  <a:lumMod val="50000"/>
                </a:schemeClr>
              </a:solidFill>
            </a:endParaRPr>
          </a:p>
          <a:p>
            <a:r>
              <a:rPr lang="en-US" sz="1800" dirty="0">
                <a:solidFill>
                  <a:schemeClr val="accent3">
                    <a:lumMod val="50000"/>
                  </a:schemeClr>
                </a:solidFill>
              </a:rPr>
              <a:t>5. Mr. Entz won the lottery.  He now was 73 laptops to give away to his </a:t>
            </a:r>
            <a:r>
              <a:rPr lang="en-US" sz="1800" dirty="0" err="1">
                <a:solidFill>
                  <a:schemeClr val="accent3">
                    <a:lumMod val="50000"/>
                  </a:schemeClr>
                </a:solidFill>
              </a:rPr>
              <a:t>favourite</a:t>
            </a:r>
            <a:r>
              <a:rPr lang="en-US" sz="1800" dirty="0">
                <a:solidFill>
                  <a:schemeClr val="accent3">
                    <a:lumMod val="50000"/>
                  </a:schemeClr>
                </a:solidFill>
              </a:rPr>
              <a:t> 8 students.  How many laptops does each student get? </a:t>
            </a:r>
            <a:endParaRPr lang="en-US" dirty="0">
              <a:solidFill>
                <a:schemeClr val="accent3">
                  <a:lumMod val="50000"/>
                </a:schemeClr>
              </a:solidFill>
            </a:endParaRPr>
          </a:p>
          <a:p>
            <a:endParaRPr lang="en-US" dirty="0"/>
          </a:p>
        </p:txBody>
      </p:sp>
      <p:sp>
        <p:nvSpPr>
          <p:cNvPr id="4" name="TextBox 3">
            <a:extLst>
              <a:ext uri="{FF2B5EF4-FFF2-40B4-BE49-F238E27FC236}">
                <a16:creationId xmlns:a16="http://schemas.microsoft.com/office/drawing/2014/main" id="{E59130AF-F3BF-4465-9F13-163A99C2644C}"/>
              </a:ext>
            </a:extLst>
          </p:cNvPr>
          <p:cNvSpPr txBox="1"/>
          <p:nvPr/>
        </p:nvSpPr>
        <p:spPr>
          <a:xfrm>
            <a:off x="9355592" y="566653"/>
            <a:ext cx="304236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Answers in random order:</a:t>
            </a:r>
          </a:p>
          <a:p>
            <a:r>
              <a:rPr lang="en-US" dirty="0"/>
              <a:t>5r1</a:t>
            </a:r>
          </a:p>
          <a:p>
            <a:r>
              <a:rPr lang="en-US" dirty="0"/>
              <a:t>3r3</a:t>
            </a:r>
          </a:p>
          <a:p>
            <a:r>
              <a:rPr lang="en-US" dirty="0"/>
              <a:t>9r1</a:t>
            </a:r>
          </a:p>
          <a:p>
            <a:r>
              <a:rPr lang="en-US" dirty="0"/>
              <a:t>5r6</a:t>
            </a:r>
          </a:p>
          <a:p>
            <a:r>
              <a:rPr lang="en-US" dirty="0"/>
              <a:t>8r2</a:t>
            </a:r>
          </a:p>
          <a:p>
            <a:endParaRPr lang="en-US" dirty="0"/>
          </a:p>
          <a:p>
            <a:endParaRPr lang="en-US" dirty="0"/>
          </a:p>
        </p:txBody>
      </p:sp>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F47CA7C65B444C844855EFBA80EB1D" ma:contentTypeVersion="9" ma:contentTypeDescription="Create a new document." ma:contentTypeScope="" ma:versionID="f4f55226c19ca4ff0783a93421ddfd92">
  <xsd:schema xmlns:xsd="http://www.w3.org/2001/XMLSchema" xmlns:xs="http://www.w3.org/2001/XMLSchema" xmlns:p="http://schemas.microsoft.com/office/2006/metadata/properties" xmlns:ns2="9a9f9016-6aff-47cd-8247-d4bfe8ea27c0" targetNamespace="http://schemas.microsoft.com/office/2006/metadata/properties" ma:root="true" ma:fieldsID="2675a775d352f948bf2998c40adfc8b6" ns2:_="">
    <xsd:import namespace="9a9f9016-6aff-47cd-8247-d4bfe8ea27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f9016-6aff-47cd-8247-d4bfe8ea27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D8D707-F8D7-408F-B64E-08FF6F0CAA95}"/>
</file>

<file path=customXml/itemProps2.xml><?xml version="1.0" encoding="utf-8"?>
<ds:datastoreItem xmlns:ds="http://schemas.openxmlformats.org/officeDocument/2006/customXml" ds:itemID="{782F397F-2F03-4AA7-8E5A-C6FDE7ED1817}"/>
</file>

<file path=customXml/itemProps3.xml><?xml version="1.0" encoding="utf-8"?>
<ds:datastoreItem xmlns:ds="http://schemas.openxmlformats.org/officeDocument/2006/customXml" ds:itemID="{0B2BB661-C953-4177-BF4F-43754F7AF388}"/>
</file>

<file path=docProps/app.xml><?xml version="1.0" encoding="utf-8"?>
<Properties xmlns="http://schemas.openxmlformats.org/officeDocument/2006/extended-properties" xmlns:vt="http://schemas.openxmlformats.org/officeDocument/2006/docPropsVTypes">
  <Template/>
  <TotalTime>0</TotalTime>
  <Words>104</Words>
  <Application>Microsoft Office PowerPoint</Application>
  <PresentationFormat>Custom</PresentationFormat>
  <Paragraphs>41</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Watercolor_16x9</vt:lpstr>
      <vt:lpstr>Using Multiplication to Divide</vt:lpstr>
      <vt:lpstr>Hopefully your multiplication skills are sharp! Division has been described as the opposite of multiplication (they are inverse operations).  </vt:lpstr>
      <vt:lpstr>PowerPoint Presentation</vt:lpstr>
      <vt:lpstr>Try These Fact Family Activities, the first one is done for you.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
  <cp:lastModifiedBy/>
  <cp:revision>937</cp:revision>
  <dcterms:created xsi:type="dcterms:W3CDTF">2020-04-29T16:30:39Z</dcterms:created>
  <dcterms:modified xsi:type="dcterms:W3CDTF">2020-05-07T18:33:57Z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0x010100E6F47CA7C65B444C844855EFBA80EB1D</vt:lpwstr>
  </property>
</Properties>
</file>