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35C70-9497-12C7-F443-76F3FEC03388}" v="4" dt="2020-04-01T17:21:28.130"/>
    <p1510:client id="{45C4E441-97A0-70BA-D3FB-6DF71E99BCF7}" v="40" dt="2020-03-31T14:58:07.206"/>
    <p1510:client id="{5B600849-E6E4-6270-4CD6-CF3F38C4BEC1}" v="1129" dt="2020-03-30T20:13:18.248"/>
    <p1510:client id="{5F3CF0B1-BA14-01E4-6D38-A8D16D558AC0}" v="1512" dt="2020-03-27T02:51:05.512"/>
    <p1510:client id="{7E574B17-C42E-43D9-9F1F-C5E5DC6484E6}" v="172" dt="2020-03-26T21:29:35.499"/>
    <p1510:client id="{8EBC43EE-3668-537D-9544-D230CD08E472}" v="1" dt="2020-03-27T17:55:55.852"/>
    <p1510:client id="{FD0FF708-89F1-55C1-EF02-4CF0644BEF52}" v="103" dt="2020-03-27T16:53:59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Krawchuk" userId="S::amanda.krawchuk@lethsd.ab.ca::40289e59-b962-48a9-bdad-33005c977707" providerId="AD" clId="Web-{03535C70-9497-12C7-F443-76F3FEC03388}"/>
    <pc:docChg chg="modSld">
      <pc:chgData name="Amanda Krawchuk" userId="S::amanda.krawchuk@lethsd.ab.ca::40289e59-b962-48a9-bdad-33005c977707" providerId="AD" clId="Web-{03535C70-9497-12C7-F443-76F3FEC03388}" dt="2020-04-01T17:21:28.130" v="3" actId="1076"/>
      <pc:docMkLst>
        <pc:docMk/>
      </pc:docMkLst>
      <pc:sldChg chg="modSp">
        <pc:chgData name="Amanda Krawchuk" userId="S::amanda.krawchuk@lethsd.ab.ca::40289e59-b962-48a9-bdad-33005c977707" providerId="AD" clId="Web-{03535C70-9497-12C7-F443-76F3FEC03388}" dt="2020-04-01T17:21:28.130" v="3" actId="1076"/>
        <pc:sldMkLst>
          <pc:docMk/>
          <pc:sldMk cId="2769037989" sldId="258"/>
        </pc:sldMkLst>
        <pc:spChg chg="mod">
          <ac:chgData name="Amanda Krawchuk" userId="S::amanda.krawchuk@lethsd.ab.ca::40289e59-b962-48a9-bdad-33005c977707" providerId="AD" clId="Web-{03535C70-9497-12C7-F443-76F3FEC03388}" dt="2020-04-01T17:21:28.130" v="3" actId="1076"/>
          <ac:spMkLst>
            <pc:docMk/>
            <pc:sldMk cId="2769037989" sldId="258"/>
            <ac:spMk id="2" creationId="{2120FEA2-FF36-4416-8052-642873C3E820}"/>
          </ac:spMkLst>
        </pc:spChg>
      </pc:sldChg>
    </pc:docChg>
  </pc:docChgLst>
  <pc:docChgLst>
    <pc:chgData name="Amanda Krawchuk" userId="S::amanda.krawchuk@lethsd.ab.ca::40289e59-b962-48a9-bdad-33005c977707" providerId="AD" clId="Web-{7E574B17-C42E-43D9-9F1F-C5E5DC6484E6}"/>
    <pc:docChg chg="addSld modSld addMainMaster delMainMaster">
      <pc:chgData name="Amanda Krawchuk" userId="S::amanda.krawchuk@lethsd.ab.ca::40289e59-b962-48a9-bdad-33005c977707" providerId="AD" clId="Web-{7E574B17-C42E-43D9-9F1F-C5E5DC6484E6}" dt="2020-03-26T21:29:35.499" v="167" actId="20577"/>
      <pc:docMkLst>
        <pc:docMk/>
      </pc:docMkLst>
      <pc:sldChg chg="addSp delSp modSp mod setBg modClrScheme setClrOvrMap chgLayout">
        <pc:chgData name="Amanda Krawchuk" userId="S::amanda.krawchuk@lethsd.ab.ca::40289e59-b962-48a9-bdad-33005c977707" providerId="AD" clId="Web-{7E574B17-C42E-43D9-9F1F-C5E5DC6484E6}" dt="2020-03-26T21:19:23.208" v="49" actId="1076"/>
        <pc:sldMkLst>
          <pc:docMk/>
          <pc:sldMk cId="109857222" sldId="256"/>
        </pc:sldMkLst>
        <pc:spChg chg="add del">
          <ac:chgData name="Amanda Krawchuk" userId="S::amanda.krawchuk@lethsd.ab.ca::40289e59-b962-48a9-bdad-33005c977707" providerId="AD" clId="Web-{7E574B17-C42E-43D9-9F1F-C5E5DC6484E6}" dt="2020-03-26T21:10:33.155" v="2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manda Krawchuk" userId="S::amanda.krawchuk@lethsd.ab.ca::40289e59-b962-48a9-bdad-33005c977707" providerId="AD" clId="Web-{7E574B17-C42E-43D9-9F1F-C5E5DC6484E6}" dt="2020-03-26T21:11:27.970" v="31" actId="1076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0:37.109" v="3"/>
          <ac:spMkLst>
            <pc:docMk/>
            <pc:sldMk cId="109857222" sldId="256"/>
            <ac:spMk id="8" creationId="{0671A8AE-40A1-4631-A6B8-581AFF065482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0:37.109" v="3"/>
          <ac:spMkLst>
            <pc:docMk/>
            <pc:sldMk cId="109857222" sldId="256"/>
            <ac:spMk id="10" creationId="{A44CD100-6267-4E62-AA64-2182A3A6A1C0}"/>
          </ac:spMkLst>
        </pc:spChg>
        <pc:picChg chg="add mod">
          <ac:chgData name="Amanda Krawchuk" userId="S::amanda.krawchuk@lethsd.ab.ca::40289e59-b962-48a9-bdad-33005c977707" providerId="AD" clId="Web-{7E574B17-C42E-43D9-9F1F-C5E5DC6484E6}" dt="2020-03-26T21:19:23.208" v="49" actId="1076"/>
          <ac:picMkLst>
            <pc:docMk/>
            <pc:sldMk cId="109857222" sldId="256"/>
            <ac:picMk id="4" creationId="{3FCF42E2-AF22-4284-A61B-8692E617C218}"/>
          </ac:picMkLst>
        </pc:picChg>
        <pc:picChg chg="add">
          <ac:chgData name="Amanda Krawchuk" userId="S::amanda.krawchuk@lethsd.ab.ca::40289e59-b962-48a9-bdad-33005c977707" providerId="AD" clId="Web-{7E574B17-C42E-43D9-9F1F-C5E5DC6484E6}" dt="2020-03-26T21:10:37.109" v="3"/>
          <ac:picMkLst>
            <pc:docMk/>
            <pc:sldMk cId="109857222" sldId="256"/>
            <ac:picMk id="5" creationId="{AF3333B6-322A-4DD9-819A-BEE4AC9077B1}"/>
          </ac:picMkLst>
        </pc:picChg>
        <pc:picChg chg="add mod">
          <ac:chgData name="Amanda Krawchuk" userId="S::amanda.krawchuk@lethsd.ab.ca::40289e59-b962-48a9-bdad-33005c977707" providerId="AD" clId="Web-{7E574B17-C42E-43D9-9F1F-C5E5DC6484E6}" dt="2020-03-26T21:19:18.895" v="48" actId="1076"/>
          <ac:picMkLst>
            <pc:docMk/>
            <pc:sldMk cId="109857222" sldId="256"/>
            <ac:picMk id="7" creationId="{60128949-FB06-4E1F-A211-6325823EEB1F}"/>
          </ac:picMkLst>
        </pc:picChg>
        <pc:picChg chg="add mod">
          <ac:chgData name="Amanda Krawchuk" userId="S::amanda.krawchuk@lethsd.ab.ca::40289e59-b962-48a9-bdad-33005c977707" providerId="AD" clId="Web-{7E574B17-C42E-43D9-9F1F-C5E5DC6484E6}" dt="2020-03-26T21:19:09.801" v="45" actId="1076"/>
          <ac:picMkLst>
            <pc:docMk/>
            <pc:sldMk cId="109857222" sldId="256"/>
            <ac:picMk id="11" creationId="{C7B411FE-2D65-44E8-A521-6C0511B4D864}"/>
          </ac:picMkLst>
        </pc:picChg>
      </pc:sldChg>
      <pc:sldChg chg="addSp delSp modSp new mod setBg">
        <pc:chgData name="Amanda Krawchuk" userId="S::amanda.krawchuk@lethsd.ab.ca::40289e59-b962-48a9-bdad-33005c977707" providerId="AD" clId="Web-{7E574B17-C42E-43D9-9F1F-C5E5DC6484E6}" dt="2020-03-26T21:29:35.499" v="166" actId="20577"/>
        <pc:sldMkLst>
          <pc:docMk/>
          <pc:sldMk cId="1015324953" sldId="257"/>
        </pc:sldMkLst>
        <pc:spChg chg="mod">
          <ac:chgData name="Amanda Krawchuk" userId="S::amanda.krawchuk@lethsd.ab.ca::40289e59-b962-48a9-bdad-33005c977707" providerId="AD" clId="Web-{7E574B17-C42E-43D9-9F1F-C5E5DC6484E6}" dt="2020-03-26T21:21:29.854" v="99" actId="20577"/>
          <ac:spMkLst>
            <pc:docMk/>
            <pc:sldMk cId="1015324953" sldId="257"/>
            <ac:spMk id="2" creationId="{FA9E7087-4938-4FB8-A120-9BDBFA5C8982}"/>
          </ac:spMkLst>
        </pc:spChg>
        <pc:spChg chg="del">
          <ac:chgData name="Amanda Krawchuk" userId="S::amanda.krawchuk@lethsd.ab.ca::40289e59-b962-48a9-bdad-33005c977707" providerId="AD" clId="Web-{7E574B17-C42E-43D9-9F1F-C5E5DC6484E6}" dt="2020-03-26T21:14:39.665" v="40"/>
          <ac:spMkLst>
            <pc:docMk/>
            <pc:sldMk cId="1015324953" sldId="257"/>
            <ac:spMk id="3" creationId="{CB34BB3C-F3BB-4CDC-8BEE-38DA6AB5E15E}"/>
          </ac:spMkLst>
        </pc:spChg>
        <pc:spChg chg="add mod">
          <ac:chgData name="Amanda Krawchuk" userId="S::amanda.krawchuk@lethsd.ab.ca::40289e59-b962-48a9-bdad-33005c977707" providerId="AD" clId="Web-{7E574B17-C42E-43D9-9F1F-C5E5DC6484E6}" dt="2020-03-26T21:29:35.499" v="166" actId="20577"/>
          <ac:spMkLst>
            <pc:docMk/>
            <pc:sldMk cId="1015324953" sldId="257"/>
            <ac:spMk id="6" creationId="{53D0A56C-D03D-460B-BD59-1EA0FA298569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4:39.665" v="40"/>
          <ac:spMkLst>
            <pc:docMk/>
            <pc:sldMk cId="1015324953" sldId="257"/>
            <ac:spMk id="8" creationId="{0D57E7FA-E8FC-45AC-868F-CDC8144939D6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4:39.665" v="40"/>
          <ac:spMkLst>
            <pc:docMk/>
            <pc:sldMk cId="1015324953" sldId="257"/>
            <ac:spMk id="10" creationId="{ED894347-C9A9-4BFD-8A6D-05A2B0CDDF79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4:39.665" v="40"/>
          <ac:spMkLst>
            <pc:docMk/>
            <pc:sldMk cId="1015324953" sldId="257"/>
            <ac:spMk id="12" creationId="{284ED281-4082-46F9-86EE-D78901367138}"/>
          </ac:spMkLst>
        </pc:spChg>
        <pc:spChg chg="add">
          <ac:chgData name="Amanda Krawchuk" userId="S::amanda.krawchuk@lethsd.ab.ca::40289e59-b962-48a9-bdad-33005c977707" providerId="AD" clId="Web-{7E574B17-C42E-43D9-9F1F-C5E5DC6484E6}" dt="2020-03-26T21:14:39.665" v="40"/>
          <ac:spMkLst>
            <pc:docMk/>
            <pc:sldMk cId="1015324953" sldId="257"/>
            <ac:spMk id="14" creationId="{5531D9B7-48AB-4407-A9E8-13391FCB2E54}"/>
          </ac:spMkLst>
        </pc:spChg>
        <pc:picChg chg="add mod">
          <ac:chgData name="Amanda Krawchuk" userId="S::amanda.krawchuk@lethsd.ab.ca::40289e59-b962-48a9-bdad-33005c977707" providerId="AD" clId="Web-{7E574B17-C42E-43D9-9F1F-C5E5DC6484E6}" dt="2020-03-26T21:21:23.151" v="80" actId="1076"/>
          <ac:picMkLst>
            <pc:docMk/>
            <pc:sldMk cId="1015324953" sldId="257"/>
            <ac:picMk id="4" creationId="{863939E5-9F12-475B-AE3A-3035B75A7CB5}"/>
          </ac:picMkLst>
        </pc:picChg>
      </pc:sldChg>
      <pc:sldChg chg="new">
        <pc:chgData name="Amanda Krawchuk" userId="S::amanda.krawchuk@lethsd.ab.ca::40289e59-b962-48a9-bdad-33005c977707" providerId="AD" clId="Web-{7E574B17-C42E-43D9-9F1F-C5E5DC6484E6}" dt="2020-03-26T21:14:28.696" v="39"/>
        <pc:sldMkLst>
          <pc:docMk/>
          <pc:sldMk cId="2769037989" sldId="258"/>
        </pc:sldMkLst>
      </pc:sldChg>
      <pc:sldMasterChg chg="del delSldLayout">
        <pc:chgData name="Amanda Krawchuk" userId="S::amanda.krawchuk@lethsd.ab.ca::40289e59-b962-48a9-bdad-33005c977707" providerId="AD" clId="Web-{7E574B17-C42E-43D9-9F1F-C5E5DC6484E6}" dt="2020-03-26T21:10:37.109" v="3"/>
        <pc:sldMasterMkLst>
          <pc:docMk/>
          <pc:sldMasterMk cId="2460954070" sldId="2147483660"/>
        </pc:sldMasterMkLst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Amanda Krawchuk" userId="S::amanda.krawchuk@lethsd.ab.ca::40289e59-b962-48a9-bdad-33005c977707" providerId="AD" clId="Web-{7E574B17-C42E-43D9-9F1F-C5E5DC6484E6}" dt="2020-03-26T21:10:37.109" v="3"/>
        <pc:sldMasterMkLst>
          <pc:docMk/>
          <pc:sldMasterMk cId="3637101621" sldId="2147483712"/>
        </pc:sldMasterMkLst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2801003475" sldId="2147483700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2992872624" sldId="2147483701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2523745815" sldId="2147483702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2539770839" sldId="2147483703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312792419" sldId="2147483704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676918573" sldId="2147483705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409673688" sldId="2147483706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3354726123" sldId="2147483707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161505937" sldId="2147483708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973531732" sldId="2147483709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1782676183" sldId="2147483710"/>
          </pc:sldLayoutMkLst>
        </pc:sldLayoutChg>
        <pc:sldLayoutChg chg="add">
          <pc:chgData name="Amanda Krawchuk" userId="S::amanda.krawchuk@lethsd.ab.ca::40289e59-b962-48a9-bdad-33005c977707" providerId="AD" clId="Web-{7E574B17-C42E-43D9-9F1F-C5E5DC6484E6}" dt="2020-03-26T21:10:37.109" v="3"/>
          <pc:sldLayoutMkLst>
            <pc:docMk/>
            <pc:sldMasterMk cId="3637101621" sldId="2147483712"/>
            <pc:sldLayoutMk cId="2483752838" sldId="2147483711"/>
          </pc:sldLayoutMkLst>
        </pc:sldLayoutChg>
      </pc:sldMasterChg>
    </pc:docChg>
  </pc:docChgLst>
  <pc:docChgLst>
    <pc:chgData name="Amanda Krawchuk" userId="S::amanda.krawchuk@lethsd.ab.ca::40289e59-b962-48a9-bdad-33005c977707" providerId="AD" clId="Web-{5B600849-E6E4-6270-4CD6-CF3F38C4BEC1}"/>
    <pc:docChg chg="addSld modSld">
      <pc:chgData name="Amanda Krawchuk" userId="S::amanda.krawchuk@lethsd.ab.ca::40289e59-b962-48a9-bdad-33005c977707" providerId="AD" clId="Web-{5B600849-E6E4-6270-4CD6-CF3F38C4BEC1}" dt="2020-03-30T20:13:18.248" v="1118" actId="1076"/>
      <pc:docMkLst>
        <pc:docMk/>
      </pc:docMkLst>
      <pc:sldChg chg="addSp delSp modSp">
        <pc:chgData name="Amanda Krawchuk" userId="S::amanda.krawchuk@lethsd.ab.ca::40289e59-b962-48a9-bdad-33005c977707" providerId="AD" clId="Web-{5B600849-E6E4-6270-4CD6-CF3F38C4BEC1}" dt="2020-03-30T19:44:30.959" v="921" actId="1076"/>
        <pc:sldMkLst>
          <pc:docMk/>
          <pc:sldMk cId="2202804163" sldId="264"/>
        </pc:sldMkLst>
        <pc:spChg chg="add mod">
          <ac:chgData name="Amanda Krawchuk" userId="S::amanda.krawchuk@lethsd.ab.ca::40289e59-b962-48a9-bdad-33005c977707" providerId="AD" clId="Web-{5B600849-E6E4-6270-4CD6-CF3F38C4BEC1}" dt="2020-03-30T19:44:30.959" v="921" actId="1076"/>
          <ac:spMkLst>
            <pc:docMk/>
            <pc:sldMk cId="2202804163" sldId="264"/>
            <ac:spMk id="2" creationId="{BA8C3BAB-B86D-4A4F-8BFE-303B10940D7C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44:11.661" v="906" actId="20577"/>
          <ac:spMkLst>
            <pc:docMk/>
            <pc:sldMk cId="2202804163" sldId="264"/>
            <ac:spMk id="3" creationId="{3C01063A-24CC-47CF-B17D-8926715A7400}"/>
          </ac:spMkLst>
        </pc:spChg>
        <pc:spChg chg="add del mod">
          <ac:chgData name="Amanda Krawchuk" userId="S::amanda.krawchuk@lethsd.ab.ca::40289e59-b962-48a9-bdad-33005c977707" providerId="AD" clId="Web-{5B600849-E6E4-6270-4CD6-CF3F38C4BEC1}" dt="2020-03-30T19:38:29.163" v="322"/>
          <ac:spMkLst>
            <pc:docMk/>
            <pc:sldMk cId="2202804163" sldId="264"/>
            <ac:spMk id="5" creationId="{1E0271F3-9E00-4946-B9AC-AA77A5456BA4}"/>
          </ac:spMkLst>
        </pc:spChg>
        <pc:spChg chg="add del mod">
          <ac:chgData name="Amanda Krawchuk" userId="S::amanda.krawchuk@lethsd.ab.ca::40289e59-b962-48a9-bdad-33005c977707" providerId="AD" clId="Web-{5B600849-E6E4-6270-4CD6-CF3F38C4BEC1}" dt="2020-03-30T19:38:44.710" v="329"/>
          <ac:spMkLst>
            <pc:docMk/>
            <pc:sldMk cId="2202804163" sldId="264"/>
            <ac:spMk id="7" creationId="{6DE1473F-1899-4D24-A2D5-7F0603D44ADA}"/>
          </ac:spMkLst>
        </pc:spChg>
      </pc:sldChg>
      <pc:sldChg chg="addSp delSp modSp add replId">
        <pc:chgData name="Amanda Krawchuk" userId="S::amanda.krawchuk@lethsd.ab.ca::40289e59-b962-48a9-bdad-33005c977707" providerId="AD" clId="Web-{5B600849-E6E4-6270-4CD6-CF3F38C4BEC1}" dt="2020-03-30T19:36:18.517" v="267" actId="20577"/>
        <pc:sldMkLst>
          <pc:docMk/>
          <pc:sldMk cId="2420881842" sldId="265"/>
        </pc:sldMkLst>
        <pc:spChg chg="add mod">
          <ac:chgData name="Amanda Krawchuk" userId="S::amanda.krawchuk@lethsd.ab.ca::40289e59-b962-48a9-bdad-33005c977707" providerId="AD" clId="Web-{5B600849-E6E4-6270-4CD6-CF3F38C4BEC1}" dt="2020-03-30T19:36:18.517" v="267" actId="20577"/>
          <ac:spMkLst>
            <pc:docMk/>
            <pc:sldMk cId="2420881842" sldId="265"/>
            <ac:spMk id="2" creationId="{D7B83D85-16E4-42AB-B9E1-3C91E08BC5EE}"/>
          </ac:spMkLst>
        </pc:spChg>
        <pc:spChg chg="add del mod">
          <ac:chgData name="Amanda Krawchuk" userId="S::amanda.krawchuk@lethsd.ab.ca::40289e59-b962-48a9-bdad-33005c977707" providerId="AD" clId="Web-{5B600849-E6E4-6270-4CD6-CF3F38C4BEC1}" dt="2020-03-30T19:30:57.847" v="39"/>
          <ac:spMkLst>
            <pc:docMk/>
            <pc:sldMk cId="2420881842" sldId="265"/>
            <ac:spMk id="3" creationId="{AD5DA820-0020-41E9-8602-DEACD174DEAD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36:03.657" v="261" actId="20577"/>
          <ac:spMkLst>
            <pc:docMk/>
            <pc:sldMk cId="2420881842" sldId="265"/>
            <ac:spMk id="4" creationId="{23CBB759-4435-47E2-817A-E492B6D2842C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35:46.375" v="260" actId="14100"/>
          <ac:spMkLst>
            <pc:docMk/>
            <pc:sldMk cId="2420881842" sldId="265"/>
            <ac:spMk id="5" creationId="{EA15C0CE-A649-43FE-AE34-E65C82CCAA63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35:29.359" v="253" actId="20577"/>
          <ac:spMkLst>
            <pc:docMk/>
            <pc:sldMk cId="2420881842" sldId="265"/>
            <ac:spMk id="6" creationId="{74353AC4-D3DC-41FF-AB0E-0EED70E3B6A6}"/>
          </ac:spMkLst>
        </pc:spChg>
      </pc:sldChg>
      <pc:sldChg chg="addSp modSp new">
        <pc:chgData name="Amanda Krawchuk" userId="S::amanda.krawchuk@lethsd.ab.ca::40289e59-b962-48a9-bdad-33005c977707" providerId="AD" clId="Web-{5B600849-E6E4-6270-4CD6-CF3F38C4BEC1}" dt="2020-03-30T19:44:37.694" v="923" actId="20577"/>
        <pc:sldMkLst>
          <pc:docMk/>
          <pc:sldMk cId="3632228942" sldId="266"/>
        </pc:sldMkLst>
        <pc:spChg chg="add mod">
          <ac:chgData name="Amanda Krawchuk" userId="S::amanda.krawchuk@lethsd.ab.ca::40289e59-b962-48a9-bdad-33005c977707" providerId="AD" clId="Web-{5B600849-E6E4-6270-4CD6-CF3F38C4BEC1}" dt="2020-03-30T19:44:37.694" v="923" actId="20577"/>
          <ac:spMkLst>
            <pc:docMk/>
            <pc:sldMk cId="3632228942" sldId="266"/>
            <ac:spMk id="3" creationId="{3D970A9B-A46C-4A39-AF0E-C69CB2F1C500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36:11.954" v="264" actId="20577"/>
          <ac:spMkLst>
            <pc:docMk/>
            <pc:sldMk cId="3632228942" sldId="266"/>
            <ac:spMk id="5" creationId="{C3A1E068-F744-4B8E-A66E-F88EC17ADA80}"/>
          </ac:spMkLst>
        </pc:spChg>
      </pc:sldChg>
      <pc:sldChg chg="addSp delSp modSp new">
        <pc:chgData name="Amanda Krawchuk" userId="S::amanda.krawchuk@lethsd.ab.ca::40289e59-b962-48a9-bdad-33005c977707" providerId="AD" clId="Web-{5B600849-E6E4-6270-4CD6-CF3F38C4BEC1}" dt="2020-03-30T20:13:18.248" v="1118" actId="1076"/>
        <pc:sldMkLst>
          <pc:docMk/>
          <pc:sldMk cId="1806550359" sldId="267"/>
        </pc:sldMkLst>
        <pc:spChg chg="add mod">
          <ac:chgData name="Amanda Krawchuk" userId="S::amanda.krawchuk@lethsd.ab.ca::40289e59-b962-48a9-bdad-33005c977707" providerId="AD" clId="Web-{5B600849-E6E4-6270-4CD6-CF3F38C4BEC1}" dt="2020-03-30T19:50:35.802" v="982" actId="1076"/>
          <ac:spMkLst>
            <pc:docMk/>
            <pc:sldMk cId="1806550359" sldId="267"/>
            <ac:spMk id="2" creationId="{F84CCE79-4DCF-4AFD-B203-04584C65ABB5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50:00.097" v="965"/>
          <ac:spMkLst>
            <pc:docMk/>
            <pc:sldMk cId="1806550359" sldId="267"/>
            <ac:spMk id="3" creationId="{0AF9DFD4-EF18-45E9-83D6-540CD5BD8BF2}"/>
          </ac:spMkLst>
        </pc:spChg>
        <pc:spChg chg="add del">
          <ac:chgData name="Amanda Krawchuk" userId="S::amanda.krawchuk@lethsd.ab.ca::40289e59-b962-48a9-bdad-33005c977707" providerId="AD" clId="Web-{5B600849-E6E4-6270-4CD6-CF3F38C4BEC1}" dt="2020-03-30T19:49:15.830" v="952"/>
          <ac:spMkLst>
            <pc:docMk/>
            <pc:sldMk cId="1806550359" sldId="267"/>
            <ac:spMk id="5" creationId="{5D48BC64-83DB-4717-B24D-8813815F021A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20:00:20.185" v="1067" actId="1076"/>
          <ac:spMkLst>
            <pc:docMk/>
            <pc:sldMk cId="1806550359" sldId="267"/>
            <ac:spMk id="6" creationId="{F8DD97C9-1722-4DCA-9EA1-92634B96F3F5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52:28.135" v="1001" actId="1076"/>
          <ac:spMkLst>
            <pc:docMk/>
            <pc:sldMk cId="1806550359" sldId="267"/>
            <ac:spMk id="7" creationId="{614AAEB7-F7BB-412B-8291-B537A202CCF8}"/>
          </ac:spMkLst>
        </pc:spChg>
        <pc:spChg chg="add del mod">
          <ac:chgData name="Amanda Krawchuk" userId="S::amanda.krawchuk@lethsd.ab.ca::40289e59-b962-48a9-bdad-33005c977707" providerId="AD" clId="Web-{5B600849-E6E4-6270-4CD6-CF3F38C4BEC1}" dt="2020-03-30T19:55:53.237" v="1030"/>
          <ac:spMkLst>
            <pc:docMk/>
            <pc:sldMk cId="1806550359" sldId="267"/>
            <ac:spMk id="8" creationId="{8340AB91-DD17-4B00-9567-40362E6B95C5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20:12:14.152" v="1114" actId="1076"/>
          <ac:spMkLst>
            <pc:docMk/>
            <pc:sldMk cId="1806550359" sldId="267"/>
            <ac:spMk id="9" creationId="{E3B504FC-36C5-401A-B055-42666C58A891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59:30.543" v="1060" actId="1076"/>
          <ac:spMkLst>
            <pc:docMk/>
            <pc:sldMk cId="1806550359" sldId="267"/>
            <ac:spMk id="10" creationId="{5EF1E165-EB34-4F8A-94D8-F7A16ADA216C}"/>
          </ac:spMkLst>
        </pc:spChg>
        <pc:spChg chg="add mod">
          <ac:chgData name="Amanda Krawchuk" userId="S::amanda.krawchuk@lethsd.ab.ca::40289e59-b962-48a9-bdad-33005c977707" providerId="AD" clId="Web-{5B600849-E6E4-6270-4CD6-CF3F38C4BEC1}" dt="2020-03-30T19:56:18.488" v="1032" actId="1076"/>
          <ac:spMkLst>
            <pc:docMk/>
            <pc:sldMk cId="1806550359" sldId="267"/>
            <ac:spMk id="15" creationId="{948601C2-62FF-45CA-8A9E-DC86F1273DC0}"/>
          </ac:spMkLst>
        </pc:spChg>
        <pc:cxnChg chg="add mod">
          <ac:chgData name="Amanda Krawchuk" userId="S::amanda.krawchuk@lethsd.ab.ca::40289e59-b962-48a9-bdad-33005c977707" providerId="AD" clId="Web-{5B600849-E6E4-6270-4CD6-CF3F38C4BEC1}" dt="2020-03-30T19:54:02.029" v="1015" actId="1076"/>
          <ac:cxnSpMkLst>
            <pc:docMk/>
            <pc:sldMk cId="1806550359" sldId="267"/>
            <ac:cxnSpMk id="11" creationId="{D12905ED-D36A-4A5B-955E-EF6474EFCC37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19:51:41.383" v="992" actId="14100"/>
          <ac:cxnSpMkLst>
            <pc:docMk/>
            <pc:sldMk cId="1806550359" sldId="267"/>
            <ac:cxnSpMk id="12" creationId="{2677A6DD-790B-40DA-9305-06ED106A57B0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19:53:51.201" v="1014" actId="14100"/>
          <ac:cxnSpMkLst>
            <pc:docMk/>
            <pc:sldMk cId="1806550359" sldId="267"/>
            <ac:cxnSpMk id="13" creationId="{99C094C6-6502-4F16-90AD-7CC248DFA7FD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13:18.248" v="1118" actId="1076"/>
          <ac:cxnSpMkLst>
            <pc:docMk/>
            <pc:sldMk cId="1806550359" sldId="267"/>
            <ac:cxnSpMk id="14" creationId="{ACE6E83B-131F-449C-BEBB-3A1162FACF41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19:57:24.881" v="1042" actId="14100"/>
          <ac:cxnSpMkLst>
            <pc:docMk/>
            <pc:sldMk cId="1806550359" sldId="267"/>
            <ac:cxnSpMk id="16" creationId="{69715903-7B91-4A1C-9C4E-7CBB353CB5EB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19:59:58.231" v="1064" actId="14100"/>
          <ac:cxnSpMkLst>
            <pc:docMk/>
            <pc:sldMk cId="1806550359" sldId="267"/>
            <ac:cxnSpMk id="17" creationId="{95E38A59-CEA7-4964-9D94-5E6AE9571073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00:05.857" v="1065" actId="14100"/>
          <ac:cxnSpMkLst>
            <pc:docMk/>
            <pc:sldMk cId="1806550359" sldId="267"/>
            <ac:cxnSpMk id="18" creationId="{F65D63B5-FAAC-4060-A594-96585F51B845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03:08.645" v="1094" actId="14100"/>
          <ac:cxnSpMkLst>
            <pc:docMk/>
            <pc:sldMk cId="1806550359" sldId="267"/>
            <ac:cxnSpMk id="19" creationId="{DB21ED9B-88A2-41B4-B2FE-F946119F070B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11:37.981" v="1110" actId="1076"/>
          <ac:cxnSpMkLst>
            <pc:docMk/>
            <pc:sldMk cId="1806550359" sldId="267"/>
            <ac:cxnSpMk id="20" creationId="{3DF9515A-C750-4DFC-8288-F45BEF39FF79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12:23.309" v="1116" actId="1076"/>
          <ac:cxnSpMkLst>
            <pc:docMk/>
            <pc:sldMk cId="1806550359" sldId="267"/>
            <ac:cxnSpMk id="21" creationId="{F691182D-0295-419B-ACF6-8533C8D55F30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12:32.887" v="1117" actId="14100"/>
          <ac:cxnSpMkLst>
            <pc:docMk/>
            <pc:sldMk cId="1806550359" sldId="267"/>
            <ac:cxnSpMk id="22" creationId="{317D5811-BEF8-4236-86B0-FD4AEA66097B}"/>
          </ac:cxnSpMkLst>
        </pc:cxnChg>
        <pc:cxnChg chg="add mod">
          <ac:chgData name="Amanda Krawchuk" userId="S::amanda.krawchuk@lethsd.ab.ca::40289e59-b962-48a9-bdad-33005c977707" providerId="AD" clId="Web-{5B600849-E6E4-6270-4CD6-CF3F38C4BEC1}" dt="2020-03-30T20:11:53.120" v="1112" actId="14100"/>
          <ac:cxnSpMkLst>
            <pc:docMk/>
            <pc:sldMk cId="1806550359" sldId="267"/>
            <ac:cxnSpMk id="23" creationId="{FBDFDA89-4BC7-4D64-B1BB-94601F03E132}"/>
          </ac:cxnSpMkLst>
        </pc:cxnChg>
      </pc:sldChg>
    </pc:docChg>
  </pc:docChgLst>
  <pc:docChgLst>
    <pc:chgData name="Amanda Krawchuk" userId="S::amanda.krawchuk@lethsd.ab.ca::40289e59-b962-48a9-bdad-33005c977707" providerId="AD" clId="Web-{45C4E441-97A0-70BA-D3FB-6DF71E99BCF7}"/>
    <pc:docChg chg="modSld">
      <pc:chgData name="Amanda Krawchuk" userId="S::amanda.krawchuk@lethsd.ab.ca::40289e59-b962-48a9-bdad-33005c977707" providerId="AD" clId="Web-{45C4E441-97A0-70BA-D3FB-6DF71E99BCF7}" dt="2020-03-31T14:58:07.206" v="37" actId="20577"/>
      <pc:docMkLst>
        <pc:docMk/>
      </pc:docMkLst>
      <pc:sldChg chg="addSp modSp">
        <pc:chgData name="Amanda Krawchuk" userId="S::amanda.krawchuk@lethsd.ab.ca::40289e59-b962-48a9-bdad-33005c977707" providerId="AD" clId="Web-{45C4E441-97A0-70BA-D3FB-6DF71E99BCF7}" dt="2020-03-31T14:43:15.281" v="33" actId="1076"/>
        <pc:sldMkLst>
          <pc:docMk/>
          <pc:sldMk cId="2769037989" sldId="258"/>
        </pc:sldMkLst>
        <pc:spChg chg="add mod">
          <ac:chgData name="Amanda Krawchuk" userId="S::amanda.krawchuk@lethsd.ab.ca::40289e59-b962-48a9-bdad-33005c977707" providerId="AD" clId="Web-{45C4E441-97A0-70BA-D3FB-6DF71E99BCF7}" dt="2020-03-31T14:43:15.281" v="33" actId="1076"/>
          <ac:spMkLst>
            <pc:docMk/>
            <pc:sldMk cId="2769037989" sldId="258"/>
            <ac:spMk id="2" creationId="{2120FEA2-FF36-4416-8052-642873C3E820}"/>
          </ac:spMkLst>
        </pc:spChg>
        <pc:spChg chg="mod">
          <ac:chgData name="Amanda Krawchuk" userId="S::amanda.krawchuk@lethsd.ab.ca::40289e59-b962-48a9-bdad-33005c977707" providerId="AD" clId="Web-{45C4E441-97A0-70BA-D3FB-6DF71E99BCF7}" dt="2020-03-31T14:42:38.921" v="18" actId="1076"/>
          <ac:spMkLst>
            <pc:docMk/>
            <pc:sldMk cId="2769037989" sldId="258"/>
            <ac:spMk id="6" creationId="{FF1826C3-3522-4AF3-A9C5-4DA24B2B320B}"/>
          </ac:spMkLst>
        </pc:spChg>
        <pc:picChg chg="mod">
          <ac:chgData name="Amanda Krawchuk" userId="S::amanda.krawchuk@lethsd.ab.ca::40289e59-b962-48a9-bdad-33005c977707" providerId="AD" clId="Web-{45C4E441-97A0-70BA-D3FB-6DF71E99BCF7}" dt="2020-03-31T14:42:53.796" v="23" actId="1076"/>
          <ac:picMkLst>
            <pc:docMk/>
            <pc:sldMk cId="2769037989" sldId="258"/>
            <ac:picMk id="3" creationId="{51D9C622-1312-4A8F-8FE5-B04B2280D905}"/>
          </ac:picMkLst>
        </pc:picChg>
      </pc:sldChg>
      <pc:sldChg chg="modSp">
        <pc:chgData name="Amanda Krawchuk" userId="S::amanda.krawchuk@lethsd.ab.ca::40289e59-b962-48a9-bdad-33005c977707" providerId="AD" clId="Web-{45C4E441-97A0-70BA-D3FB-6DF71E99BCF7}" dt="2020-03-31T14:58:07.206" v="36" actId="20577"/>
        <pc:sldMkLst>
          <pc:docMk/>
          <pc:sldMk cId="2202804163" sldId="264"/>
        </pc:sldMkLst>
        <pc:spChg chg="mod">
          <ac:chgData name="Amanda Krawchuk" userId="S::amanda.krawchuk@lethsd.ab.ca::40289e59-b962-48a9-bdad-33005c977707" providerId="AD" clId="Web-{45C4E441-97A0-70BA-D3FB-6DF71E99BCF7}" dt="2020-03-31T14:58:07.206" v="36" actId="20577"/>
          <ac:spMkLst>
            <pc:docMk/>
            <pc:sldMk cId="2202804163" sldId="264"/>
            <ac:spMk id="3" creationId="{3C01063A-24CC-47CF-B17D-8926715A7400}"/>
          </ac:spMkLst>
        </pc:spChg>
      </pc:sldChg>
    </pc:docChg>
  </pc:docChgLst>
  <pc:docChgLst>
    <pc:chgData name="Amanda Krawchuk" userId="S::amanda.krawchuk@lethsd.ab.ca::40289e59-b962-48a9-bdad-33005c977707" providerId="AD" clId="Web-{8EBC43EE-3668-537D-9544-D230CD08E472}"/>
    <pc:docChg chg="modSld">
      <pc:chgData name="Amanda Krawchuk" userId="S::amanda.krawchuk@lethsd.ab.ca::40289e59-b962-48a9-bdad-33005c977707" providerId="AD" clId="Web-{8EBC43EE-3668-537D-9544-D230CD08E472}" dt="2020-03-27T17:55:55.852" v="0" actId="1076"/>
      <pc:docMkLst>
        <pc:docMk/>
      </pc:docMkLst>
      <pc:sldChg chg="modSp">
        <pc:chgData name="Amanda Krawchuk" userId="S::amanda.krawchuk@lethsd.ab.ca::40289e59-b962-48a9-bdad-33005c977707" providerId="AD" clId="Web-{8EBC43EE-3668-537D-9544-D230CD08E472}" dt="2020-03-27T17:55:55.852" v="0" actId="1076"/>
        <pc:sldMkLst>
          <pc:docMk/>
          <pc:sldMk cId="2307742705" sldId="261"/>
        </pc:sldMkLst>
        <pc:spChg chg="mod">
          <ac:chgData name="Amanda Krawchuk" userId="S::amanda.krawchuk@lethsd.ab.ca::40289e59-b962-48a9-bdad-33005c977707" providerId="AD" clId="Web-{8EBC43EE-3668-537D-9544-D230CD08E472}" dt="2020-03-27T17:55:55.852" v="0" actId="1076"/>
          <ac:spMkLst>
            <pc:docMk/>
            <pc:sldMk cId="2307742705" sldId="261"/>
            <ac:spMk id="3" creationId="{A04ED61B-508C-43D9-96D5-9880712B0FE5}"/>
          </ac:spMkLst>
        </pc:spChg>
      </pc:sldChg>
    </pc:docChg>
  </pc:docChgLst>
  <pc:docChgLst>
    <pc:chgData name="Amanda Krawchuk" userId="S::amanda.krawchuk@lethsd.ab.ca::40289e59-b962-48a9-bdad-33005c977707" providerId="AD" clId="Web-{FD0FF708-89F1-55C1-EF02-4CF0644BEF52}"/>
    <pc:docChg chg="addSld modSld">
      <pc:chgData name="Amanda Krawchuk" userId="S::amanda.krawchuk@lethsd.ab.ca::40289e59-b962-48a9-bdad-33005c977707" providerId="AD" clId="Web-{FD0FF708-89F1-55C1-EF02-4CF0644BEF52}" dt="2020-03-27T16:53:59.209" v="100" actId="20577"/>
      <pc:docMkLst>
        <pc:docMk/>
      </pc:docMkLst>
      <pc:sldChg chg="modSp">
        <pc:chgData name="Amanda Krawchuk" userId="S::amanda.krawchuk@lethsd.ab.ca::40289e59-b962-48a9-bdad-33005c977707" providerId="AD" clId="Web-{FD0FF708-89F1-55C1-EF02-4CF0644BEF52}" dt="2020-03-27T16:53:59.209" v="100" actId="20577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FD0FF708-89F1-55C1-EF02-4CF0644BEF52}" dt="2020-03-27T16:53:59.209" v="100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Amanda Krawchuk" userId="S::amanda.krawchuk@lethsd.ab.ca::40289e59-b962-48a9-bdad-33005c977707" providerId="AD" clId="Web-{FD0FF708-89F1-55C1-EF02-4CF0644BEF52}" dt="2020-03-27T16:51:12.139" v="2" actId="20577"/>
        <pc:sldMkLst>
          <pc:docMk/>
          <pc:sldMk cId="1278057945" sldId="259"/>
        </pc:sldMkLst>
        <pc:spChg chg="mod">
          <ac:chgData name="Amanda Krawchuk" userId="S::amanda.krawchuk@lethsd.ab.ca::40289e59-b962-48a9-bdad-33005c977707" providerId="AD" clId="Web-{FD0FF708-89F1-55C1-EF02-4CF0644BEF52}" dt="2020-03-27T16:51:12.139" v="2" actId="20577"/>
          <ac:spMkLst>
            <pc:docMk/>
            <pc:sldMk cId="1278057945" sldId="259"/>
            <ac:spMk id="3" creationId="{A04ED61B-508C-43D9-96D5-9880712B0FE5}"/>
          </ac:spMkLst>
        </pc:spChg>
      </pc:sldChg>
      <pc:sldChg chg="modSp">
        <pc:chgData name="Amanda Krawchuk" userId="S::amanda.krawchuk@lethsd.ab.ca::40289e59-b962-48a9-bdad-33005c977707" providerId="AD" clId="Web-{FD0FF708-89F1-55C1-EF02-4CF0644BEF52}" dt="2020-03-27T16:52:27.221" v="80" actId="20577"/>
        <pc:sldMkLst>
          <pc:docMk/>
          <pc:sldMk cId="2307742705" sldId="261"/>
        </pc:sldMkLst>
        <pc:spChg chg="mod">
          <ac:chgData name="Amanda Krawchuk" userId="S::amanda.krawchuk@lethsd.ab.ca::40289e59-b962-48a9-bdad-33005c977707" providerId="AD" clId="Web-{FD0FF708-89F1-55C1-EF02-4CF0644BEF52}" dt="2020-03-27T16:52:27.221" v="80" actId="20577"/>
          <ac:spMkLst>
            <pc:docMk/>
            <pc:sldMk cId="2307742705" sldId="261"/>
            <ac:spMk id="3" creationId="{A04ED61B-508C-43D9-96D5-9880712B0FE5}"/>
          </ac:spMkLst>
        </pc:spChg>
      </pc:sldChg>
      <pc:sldChg chg="modSp">
        <pc:chgData name="Amanda Krawchuk" userId="S::amanda.krawchuk@lethsd.ab.ca::40289e59-b962-48a9-bdad-33005c977707" providerId="AD" clId="Web-{FD0FF708-89F1-55C1-EF02-4CF0644BEF52}" dt="2020-03-27T16:52:40.909" v="86" actId="20577"/>
        <pc:sldMkLst>
          <pc:docMk/>
          <pc:sldMk cId="3582458760" sldId="262"/>
        </pc:sldMkLst>
        <pc:spChg chg="mod">
          <ac:chgData name="Amanda Krawchuk" userId="S::amanda.krawchuk@lethsd.ab.ca::40289e59-b962-48a9-bdad-33005c977707" providerId="AD" clId="Web-{FD0FF708-89F1-55C1-EF02-4CF0644BEF52}" dt="2020-03-27T16:52:36.893" v="83" actId="20577"/>
          <ac:spMkLst>
            <pc:docMk/>
            <pc:sldMk cId="3582458760" sldId="262"/>
            <ac:spMk id="9" creationId="{6F52784E-DA78-43F4-B804-A79D4AB3DBD3}"/>
          </ac:spMkLst>
        </pc:spChg>
        <pc:spChg chg="mod">
          <ac:chgData name="Amanda Krawchuk" userId="S::amanda.krawchuk@lethsd.ab.ca::40289e59-b962-48a9-bdad-33005c977707" providerId="AD" clId="Web-{FD0FF708-89F1-55C1-EF02-4CF0644BEF52}" dt="2020-03-27T16:52:40.909" v="86" actId="20577"/>
          <ac:spMkLst>
            <pc:docMk/>
            <pc:sldMk cId="3582458760" sldId="262"/>
            <ac:spMk id="14" creationId="{80B67B55-045F-49A2-A58D-BB2D2BA89CE2}"/>
          </ac:spMkLst>
        </pc:spChg>
      </pc:sldChg>
      <pc:sldChg chg="modSp">
        <pc:chgData name="Amanda Krawchuk" userId="S::amanda.krawchuk@lethsd.ab.ca::40289e59-b962-48a9-bdad-33005c977707" providerId="AD" clId="Web-{FD0FF708-89F1-55C1-EF02-4CF0644BEF52}" dt="2020-03-27T16:53:14.379" v="91" actId="20577"/>
        <pc:sldMkLst>
          <pc:docMk/>
          <pc:sldMk cId="169197302" sldId="263"/>
        </pc:sldMkLst>
        <pc:spChg chg="mod">
          <ac:chgData name="Amanda Krawchuk" userId="S::amanda.krawchuk@lethsd.ab.ca::40289e59-b962-48a9-bdad-33005c977707" providerId="AD" clId="Web-{FD0FF708-89F1-55C1-EF02-4CF0644BEF52}" dt="2020-03-27T16:53:14.379" v="91" actId="20577"/>
          <ac:spMkLst>
            <pc:docMk/>
            <pc:sldMk cId="169197302" sldId="263"/>
            <ac:spMk id="2" creationId="{B3048F0E-656C-43AF-850F-55A414DE39A7}"/>
          </ac:spMkLst>
        </pc:spChg>
      </pc:sldChg>
      <pc:sldChg chg="new">
        <pc:chgData name="Amanda Krawchuk" userId="S::amanda.krawchuk@lethsd.ab.ca::40289e59-b962-48a9-bdad-33005c977707" providerId="AD" clId="Web-{FD0FF708-89F1-55C1-EF02-4CF0644BEF52}" dt="2020-03-27T16:53:31.348" v="94"/>
        <pc:sldMkLst>
          <pc:docMk/>
          <pc:sldMk cId="2202804163" sldId="264"/>
        </pc:sldMkLst>
      </pc:sldChg>
    </pc:docChg>
  </pc:docChgLst>
  <pc:docChgLst>
    <pc:chgData clId="Web-{5F3CF0B1-BA14-01E4-6D38-A8D16D558AC0}"/>
    <pc:docChg chg="modSld">
      <pc:chgData name="" userId="" providerId="" clId="Web-{5F3CF0B1-BA14-01E4-6D38-A8D16D558AC0}" dt="2020-03-27T01:36:49.848" v="1"/>
      <pc:docMkLst>
        <pc:docMk/>
      </pc:docMkLst>
      <pc:sldChg chg="delSp">
        <pc:chgData name="" userId="" providerId="" clId="Web-{5F3CF0B1-BA14-01E4-6D38-A8D16D558AC0}" dt="2020-03-27T01:36:49.848" v="1"/>
        <pc:sldMkLst>
          <pc:docMk/>
          <pc:sldMk cId="109857222" sldId="256"/>
        </pc:sldMkLst>
        <pc:picChg chg="del">
          <ac:chgData name="" userId="" providerId="" clId="Web-{5F3CF0B1-BA14-01E4-6D38-A8D16D558AC0}" dt="2020-03-27T01:36:48.223" v="0"/>
          <ac:picMkLst>
            <pc:docMk/>
            <pc:sldMk cId="109857222" sldId="256"/>
            <ac:picMk id="4" creationId="{3FCF42E2-AF22-4284-A61B-8692E617C218}"/>
          </ac:picMkLst>
        </pc:picChg>
        <pc:picChg chg="del">
          <ac:chgData name="" userId="" providerId="" clId="Web-{5F3CF0B1-BA14-01E4-6D38-A8D16D558AC0}" dt="2020-03-27T01:36:49.848" v="1"/>
          <ac:picMkLst>
            <pc:docMk/>
            <pc:sldMk cId="109857222" sldId="256"/>
            <ac:picMk id="7" creationId="{60128949-FB06-4E1F-A211-6325823EEB1F}"/>
          </ac:picMkLst>
        </pc:picChg>
      </pc:sldChg>
    </pc:docChg>
  </pc:docChgLst>
  <pc:docChgLst>
    <pc:chgData name="Amanda Krawchuk" userId="S::amanda.krawchuk@lethsd.ab.ca::40289e59-b962-48a9-bdad-33005c977707" providerId="AD" clId="Web-{5F3CF0B1-BA14-01E4-6D38-A8D16D558AC0}"/>
    <pc:docChg chg="addSld modSld sldOrd">
      <pc:chgData name="Amanda Krawchuk" userId="S::amanda.krawchuk@lethsd.ab.ca::40289e59-b962-48a9-bdad-33005c977707" providerId="AD" clId="Web-{5F3CF0B1-BA14-01E4-6D38-A8D16D558AC0}" dt="2020-03-27T02:51:05.512" v="1493"/>
      <pc:docMkLst>
        <pc:docMk/>
      </pc:docMkLst>
      <pc:sldChg chg="delSp">
        <pc:chgData name="Amanda Krawchuk" userId="S::amanda.krawchuk@lethsd.ab.ca::40289e59-b962-48a9-bdad-33005c977707" providerId="AD" clId="Web-{5F3CF0B1-BA14-01E4-6D38-A8D16D558AC0}" dt="2020-03-27T01:36:51.676" v="0"/>
        <pc:sldMkLst>
          <pc:docMk/>
          <pc:sldMk cId="109857222" sldId="256"/>
        </pc:sldMkLst>
        <pc:picChg chg="del">
          <ac:chgData name="Amanda Krawchuk" userId="S::amanda.krawchuk@lethsd.ab.ca::40289e59-b962-48a9-bdad-33005c977707" providerId="AD" clId="Web-{5F3CF0B1-BA14-01E4-6D38-A8D16D558AC0}" dt="2020-03-27T01:36:51.676" v="0"/>
          <ac:picMkLst>
            <pc:docMk/>
            <pc:sldMk cId="109857222" sldId="256"/>
            <ac:picMk id="11" creationId="{C7B411FE-2D65-44E8-A521-6C0511B4D864}"/>
          </ac:picMkLst>
        </pc:picChg>
      </pc:sldChg>
      <pc:sldChg chg="addSp delSp modSp">
        <pc:chgData name="Amanda Krawchuk" userId="S::amanda.krawchuk@lethsd.ab.ca::40289e59-b962-48a9-bdad-33005c977707" providerId="AD" clId="Web-{5F3CF0B1-BA14-01E4-6D38-A8D16D558AC0}" dt="2020-03-27T02:11:47.074" v="568" actId="1076"/>
        <pc:sldMkLst>
          <pc:docMk/>
          <pc:sldMk cId="1015324953" sldId="257"/>
        </pc:sldMkLst>
        <pc:spChg chg="mod">
          <ac:chgData name="Amanda Krawchuk" userId="S::amanda.krawchuk@lethsd.ab.ca::40289e59-b962-48a9-bdad-33005c977707" providerId="AD" clId="Web-{5F3CF0B1-BA14-01E4-6D38-A8D16D558AC0}" dt="2020-03-27T02:09:13.256" v="506" actId="20577"/>
          <ac:spMkLst>
            <pc:docMk/>
            <pc:sldMk cId="1015324953" sldId="257"/>
            <ac:spMk id="2" creationId="{FA9E7087-4938-4FB8-A120-9BDBFA5C8982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11:39.121" v="561"/>
          <ac:spMkLst>
            <pc:docMk/>
            <pc:sldMk cId="1015324953" sldId="257"/>
            <ac:spMk id="3" creationId="{3F545B11-D2E5-421A-B95F-DE50F88B3CCB}"/>
          </ac:spMkLst>
        </pc:spChg>
        <pc:spChg chg="mod">
          <ac:chgData name="Amanda Krawchuk" userId="S::amanda.krawchuk@lethsd.ab.ca::40289e59-b962-48a9-bdad-33005c977707" providerId="AD" clId="Web-{5F3CF0B1-BA14-01E4-6D38-A8D16D558AC0}" dt="2020-03-27T01:56:38.481" v="96" actId="20577"/>
          <ac:spMkLst>
            <pc:docMk/>
            <pc:sldMk cId="1015324953" sldId="257"/>
            <ac:spMk id="6" creationId="{53D0A56C-D03D-460B-BD59-1EA0FA298569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11:40.746" v="567"/>
          <ac:spMkLst>
            <pc:docMk/>
            <pc:sldMk cId="1015324953" sldId="257"/>
            <ac:spMk id="18" creationId="{10893EA4-D946-4B3D-A418-C73346651634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09:13.100" v="496" actId="20577"/>
          <ac:spMkLst>
            <pc:docMk/>
            <pc:sldMk cId="1015324953" sldId="257"/>
            <ac:spMk id="19" creationId="{284A6129-27A7-42DD-B5DF-7E7D3BD1F486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11:40.417" v="566"/>
          <ac:spMkLst>
            <pc:docMk/>
            <pc:sldMk cId="1015324953" sldId="257"/>
            <ac:spMk id="20" creationId="{9AD190F5-6E3A-4F45-B7FA-D22B6AA36AC3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09:13.163" v="498" actId="20577"/>
          <ac:spMkLst>
            <pc:docMk/>
            <pc:sldMk cId="1015324953" sldId="257"/>
            <ac:spMk id="25" creationId="{C82308C8-3FB8-4038-802C-0179ADAE2280}"/>
          </ac:spMkLst>
        </pc:spChg>
        <pc:spChg chg="add mod ord">
          <ac:chgData name="Amanda Krawchuk" userId="S::amanda.krawchuk@lethsd.ab.ca::40289e59-b962-48a9-bdad-33005c977707" providerId="AD" clId="Web-{5F3CF0B1-BA14-01E4-6D38-A8D16D558AC0}" dt="2020-03-27T02:07:33.675" v="483"/>
          <ac:spMkLst>
            <pc:docMk/>
            <pc:sldMk cId="1015324953" sldId="257"/>
            <ac:spMk id="27" creationId="{2BD46576-6560-446A-9DB9-F11171BE623E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11:47.074" v="568" actId="1076"/>
          <ac:spMkLst>
            <pc:docMk/>
            <pc:sldMk cId="1015324953" sldId="257"/>
            <ac:spMk id="28" creationId="{12C52469-03E6-4061-B631-FC5C3F226DFD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06:39.611" v="477"/>
          <ac:spMkLst>
            <pc:docMk/>
            <pc:sldMk cId="1015324953" sldId="257"/>
            <ac:spMk id="29" creationId="{763B254F-AD93-4305-B51D-4F4BBE0B114A}"/>
          </ac:spMkLst>
        </pc:spChg>
        <pc:spChg chg="add del mod">
          <ac:chgData name="Amanda Krawchuk" userId="S::amanda.krawchuk@lethsd.ab.ca::40289e59-b962-48a9-bdad-33005c977707" providerId="AD" clId="Web-{5F3CF0B1-BA14-01E4-6D38-A8D16D558AC0}" dt="2020-03-27T02:06:37.251" v="476"/>
          <ac:spMkLst>
            <pc:docMk/>
            <pc:sldMk cId="1015324953" sldId="257"/>
            <ac:spMk id="30" creationId="{EA3991A6-B9A5-42FC-8581-B20956DB0CF2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06:30.767" v="470"/>
          <ac:spMkLst>
            <pc:docMk/>
            <pc:sldMk cId="1015324953" sldId="257"/>
            <ac:spMk id="31" creationId="{B0497E5B-6A8B-4D08-918A-3C79978AA69C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06:29.829" v="469"/>
          <ac:spMkLst>
            <pc:docMk/>
            <pc:sldMk cId="1015324953" sldId="257"/>
            <ac:spMk id="32" creationId="{D3E4BDA0-F760-482E-B37B-E17A829AC4D5}"/>
          </ac:spMkLst>
        </pc:spChg>
        <pc:picChg chg="del">
          <ac:chgData name="Amanda Krawchuk" userId="S::amanda.krawchuk@lethsd.ab.ca::40289e59-b962-48a9-bdad-33005c977707" providerId="AD" clId="Web-{5F3CF0B1-BA14-01E4-6D38-A8D16D558AC0}" dt="2020-03-27T01:54:33.836" v="66"/>
          <ac:picMkLst>
            <pc:docMk/>
            <pc:sldMk cId="1015324953" sldId="257"/>
            <ac:picMk id="4" creationId="{863939E5-9F12-475B-AE3A-3035B75A7CB5}"/>
          </ac:picMkLst>
        </pc:picChg>
        <pc:inkChg chg="add del">
          <ac:chgData name="Amanda Krawchuk" userId="S::amanda.krawchuk@lethsd.ab.ca::40289e59-b962-48a9-bdad-33005c977707" providerId="AD" clId="Web-{5F3CF0B1-BA14-01E4-6D38-A8D16D558AC0}" dt="2020-03-27T01:55:54.667" v="76"/>
          <ac:inkMkLst>
            <pc:docMk/>
            <pc:sldMk cId="1015324953" sldId="257"/>
            <ac:inkMk id="5" creationId="{4D0890E2-1132-4B5F-AF9C-C965B02EF8DC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28.918" v="93"/>
          <ac:inkMkLst>
            <pc:docMk/>
            <pc:sldMk cId="1015324953" sldId="257"/>
            <ac:inkMk id="7" creationId="{4016F114-2141-49B2-9F14-720C2C211E4C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28.903" v="92"/>
          <ac:inkMkLst>
            <pc:docMk/>
            <pc:sldMk cId="1015324953" sldId="257"/>
            <ac:inkMk id="9" creationId="{15BE3B29-723E-41D1-A7BA-FB2F4A84B692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28.903" v="91"/>
          <ac:inkMkLst>
            <pc:docMk/>
            <pc:sldMk cId="1015324953" sldId="257"/>
            <ac:inkMk id="11" creationId="{5B52AC77-2E00-4079-9DB8-DB795E2EFCE2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25.981" v="90"/>
          <ac:inkMkLst>
            <pc:docMk/>
            <pc:sldMk cId="1015324953" sldId="257"/>
            <ac:inkMk id="13" creationId="{C1F08C3E-2638-44E6-B4A8-FB612AC6886F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20.371" v="88"/>
          <ac:inkMkLst>
            <pc:docMk/>
            <pc:sldMk cId="1015324953" sldId="257"/>
            <ac:inkMk id="15" creationId="{4E0D1B57-D3D9-4D99-93BD-9186AA22B03F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18.887" v="87"/>
          <ac:inkMkLst>
            <pc:docMk/>
            <pc:sldMk cId="1015324953" sldId="257"/>
            <ac:inkMk id="16" creationId="{FADAAFDA-D0C0-4FDB-8EC5-F8706DD05FF9}"/>
          </ac:inkMkLst>
        </pc:inkChg>
        <pc:inkChg chg="add del">
          <ac:chgData name="Amanda Krawchuk" userId="S::amanda.krawchuk@lethsd.ab.ca::40289e59-b962-48a9-bdad-33005c977707" providerId="AD" clId="Web-{5F3CF0B1-BA14-01E4-6D38-A8D16D558AC0}" dt="2020-03-27T01:56:18.887" v="86"/>
          <ac:inkMkLst>
            <pc:docMk/>
            <pc:sldMk cId="1015324953" sldId="257"/>
            <ac:inkMk id="17" creationId="{939D98B3-27BD-4629-8CEA-779A195C83EA}"/>
          </ac:inkMkLst>
        </pc:inkChg>
        <pc:cxnChg chg="add del mod">
          <ac:chgData name="Amanda Krawchuk" userId="S::amanda.krawchuk@lethsd.ab.ca::40289e59-b962-48a9-bdad-33005c977707" providerId="AD" clId="Web-{5F3CF0B1-BA14-01E4-6D38-A8D16D558AC0}" dt="2020-03-27T02:02:01.898" v="363"/>
          <ac:cxnSpMkLst>
            <pc:docMk/>
            <pc:sldMk cId="1015324953" sldId="257"/>
            <ac:cxnSpMk id="21" creationId="{FC6E84A4-AC36-4F53-AF32-0E669C3E58A2}"/>
          </ac:cxnSpMkLst>
        </pc:cxnChg>
        <pc:cxnChg chg="add del mod">
          <ac:chgData name="Amanda Krawchuk" userId="S::amanda.krawchuk@lethsd.ab.ca::40289e59-b962-48a9-bdad-33005c977707" providerId="AD" clId="Web-{5F3CF0B1-BA14-01E4-6D38-A8D16D558AC0}" dt="2020-03-27T02:03:48.949" v="383"/>
          <ac:cxnSpMkLst>
            <pc:docMk/>
            <pc:sldMk cId="1015324953" sldId="257"/>
            <ac:cxnSpMk id="22" creationId="{CB4FA76D-B478-418E-A793-3D86A993EB7D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10:09.602" v="551" actId="1076"/>
          <ac:cxnSpMkLst>
            <pc:docMk/>
            <pc:sldMk cId="1015324953" sldId="257"/>
            <ac:cxnSpMk id="23" creationId="{668B03B0-D119-4158-9031-631B0854AE98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10:09.618" v="552" actId="1076"/>
          <ac:cxnSpMkLst>
            <pc:docMk/>
            <pc:sldMk cId="1015324953" sldId="257"/>
            <ac:cxnSpMk id="24" creationId="{093F0535-B5EB-4C94-9D8F-951D40805733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10:12.946" v="554" actId="1076"/>
          <ac:cxnSpMkLst>
            <pc:docMk/>
            <pc:sldMk cId="1015324953" sldId="257"/>
            <ac:cxnSpMk id="26" creationId="{712DCD3B-BF75-47FE-A0A7-FB2F61E9C680}"/>
          </ac:cxnSpMkLst>
        </pc:cxnChg>
      </pc:sldChg>
      <pc:sldChg chg="addSp delSp modSp ord">
        <pc:chgData name="Amanda Krawchuk" userId="S::amanda.krawchuk@lethsd.ab.ca::40289e59-b962-48a9-bdad-33005c977707" providerId="AD" clId="Web-{5F3CF0B1-BA14-01E4-6D38-A8D16D558AC0}" dt="2020-03-27T02:09:13.241" v="504" actId="20577"/>
        <pc:sldMkLst>
          <pc:docMk/>
          <pc:sldMk cId="2769037989" sldId="258"/>
        </pc:sldMkLst>
        <pc:spChg chg="del">
          <ac:chgData name="Amanda Krawchuk" userId="S::amanda.krawchuk@lethsd.ab.ca::40289e59-b962-48a9-bdad-33005c977707" providerId="AD" clId="Web-{5F3CF0B1-BA14-01E4-6D38-A8D16D558AC0}" dt="2020-03-27T01:46:26.773" v="3"/>
          <ac:spMkLst>
            <pc:docMk/>
            <pc:sldMk cId="2769037989" sldId="258"/>
            <ac:spMk id="2" creationId="{4738E57A-E728-49CC-8878-A9635176318F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1:50:14.953" v="12"/>
          <ac:spMkLst>
            <pc:docMk/>
            <pc:sldMk cId="2769037989" sldId="258"/>
            <ac:spMk id="5" creationId="{E3EBDACC-7FE6-4E18-99D2-CC0E13672417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09:13.241" v="504" actId="20577"/>
          <ac:spMkLst>
            <pc:docMk/>
            <pc:sldMk cId="2769037989" sldId="258"/>
            <ac:spMk id="6" creationId="{FF1826C3-3522-4AF3-A9C5-4DA24B2B320B}"/>
          </ac:spMkLst>
        </pc:spChg>
        <pc:picChg chg="add mod">
          <ac:chgData name="Amanda Krawchuk" userId="S::amanda.krawchuk@lethsd.ab.ca::40289e59-b962-48a9-bdad-33005c977707" providerId="AD" clId="Web-{5F3CF0B1-BA14-01E4-6D38-A8D16D558AC0}" dt="2020-03-27T01:50:22.656" v="14" actId="1076"/>
          <ac:picMkLst>
            <pc:docMk/>
            <pc:sldMk cId="2769037989" sldId="258"/>
            <ac:picMk id="3" creationId="{51D9C622-1312-4A8F-8FE5-B04B2280D905}"/>
          </ac:picMkLst>
        </pc:picChg>
      </pc:sldChg>
      <pc:sldChg chg="addSp modSp new mod setBg">
        <pc:chgData name="Amanda Krawchuk" userId="S::amanda.krawchuk@lethsd.ab.ca::40289e59-b962-48a9-bdad-33005c977707" providerId="AD" clId="Web-{5F3CF0B1-BA14-01E4-6D38-A8D16D558AC0}" dt="2020-03-27T02:21:53.672" v="806"/>
        <pc:sldMkLst>
          <pc:docMk/>
          <pc:sldMk cId="1278057945" sldId="259"/>
        </pc:sldMkLst>
        <pc:spChg chg="mod">
          <ac:chgData name="Amanda Krawchuk" userId="S::amanda.krawchuk@lethsd.ab.ca::40289e59-b962-48a9-bdad-33005c977707" providerId="AD" clId="Web-{5F3CF0B1-BA14-01E4-6D38-A8D16D558AC0}" dt="2020-03-27T02:18:13.759" v="757" actId="20577"/>
          <ac:spMkLst>
            <pc:docMk/>
            <pc:sldMk cId="1278057945" sldId="259"/>
            <ac:spMk id="2" creationId="{C3AB7F84-3C7C-46D9-A205-70F3BC687B52}"/>
          </ac:spMkLst>
        </pc:spChg>
        <pc:spChg chg="mod">
          <ac:chgData name="Amanda Krawchuk" userId="S::amanda.krawchuk@lethsd.ab.ca::40289e59-b962-48a9-bdad-33005c977707" providerId="AD" clId="Web-{5F3CF0B1-BA14-01E4-6D38-A8D16D558AC0}" dt="2020-03-27T02:18:24.103" v="765"/>
          <ac:spMkLst>
            <pc:docMk/>
            <pc:sldMk cId="1278057945" sldId="259"/>
            <ac:spMk id="3" creationId="{A04ED61B-508C-43D9-96D5-9880712B0FE5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20:09.106" v="779" actId="1076"/>
          <ac:spMkLst>
            <pc:docMk/>
            <pc:sldMk cId="1278057945" sldId="259"/>
            <ac:spMk id="4" creationId="{510EC9B8-EE2A-406C-9AD5-629E879B80B0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21:53.672" v="806"/>
          <ac:spMkLst>
            <pc:docMk/>
            <pc:sldMk cId="1278057945" sldId="259"/>
            <ac:spMk id="5" creationId="{124A0796-EB1D-49C5-A3BA-9C7F761F8F85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15:15.503" v="570"/>
          <ac:spMkLst>
            <pc:docMk/>
            <pc:sldMk cId="1278057945" sldId="259"/>
            <ac:spMk id="8" creationId="{B20EED73-1494-4E89-869B-E501A02B2408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15:15.503" v="570"/>
          <ac:spMkLst>
            <pc:docMk/>
            <pc:sldMk cId="1278057945" sldId="259"/>
            <ac:spMk id="10" creationId="{E9D7A3A2-205A-4FD7-89D2-24FA8A54EA12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15:15.503" v="570"/>
          <ac:spMkLst>
            <pc:docMk/>
            <pc:sldMk cId="1278057945" sldId="259"/>
            <ac:spMk id="12" creationId="{C6BFDF0B-6325-416D-926F-7141006DDBD0}"/>
          </ac:spMkLst>
        </pc:spChg>
        <pc:cxnChg chg="add mod">
          <ac:chgData name="Amanda Krawchuk" userId="S::amanda.krawchuk@lethsd.ab.ca::40289e59-b962-48a9-bdad-33005c977707" providerId="AD" clId="Web-{5F3CF0B1-BA14-01E4-6D38-A8D16D558AC0}" dt="2020-03-27T02:21:14.015" v="798" actId="14100"/>
          <ac:cxnSpMkLst>
            <pc:docMk/>
            <pc:sldMk cId="1278057945" sldId="259"/>
            <ac:cxnSpMk id="6" creationId="{FFCDCBCA-73AF-4AA0-83B8-9AEA77E71430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21:39.359" v="805" actId="14100"/>
          <ac:cxnSpMkLst>
            <pc:docMk/>
            <pc:sldMk cId="1278057945" sldId="259"/>
            <ac:cxnSpMk id="11" creationId="{5EE645BF-C6B3-41B5-84B6-E684108B5788}"/>
          </ac:cxnSpMkLst>
        </pc:cxnChg>
      </pc:sldChg>
      <pc:sldChg chg="addSp modSp new mod setBg">
        <pc:chgData name="Amanda Krawchuk" userId="S::amanda.krawchuk@lethsd.ab.ca::40289e59-b962-48a9-bdad-33005c977707" providerId="AD" clId="Web-{5F3CF0B1-BA14-01E4-6D38-A8D16D558AC0}" dt="2020-03-27T02:47:10.035" v="1299"/>
        <pc:sldMkLst>
          <pc:docMk/>
          <pc:sldMk cId="1985005907" sldId="260"/>
        </pc:sldMkLst>
        <pc:spChg chg="add mod">
          <ac:chgData name="Amanda Krawchuk" userId="S::amanda.krawchuk@lethsd.ab.ca::40289e59-b962-48a9-bdad-33005c977707" providerId="AD" clId="Web-{5F3CF0B1-BA14-01E4-6D38-A8D16D558AC0}" dt="2020-03-27T02:34:42.604" v="1256" actId="20577"/>
          <ac:spMkLst>
            <pc:docMk/>
            <pc:sldMk cId="1985005907" sldId="260"/>
            <ac:spMk id="2" creationId="{9ABBB0D4-36D5-4D34-9F10-338B13228742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45:36.485" v="1288"/>
          <ac:spMkLst>
            <pc:docMk/>
            <pc:sldMk cId="1985005907" sldId="260"/>
            <ac:spMk id="3" creationId="{A577123A-E877-4448-9C15-24D1318FEC50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45:51.798" v="1291" actId="14100"/>
          <ac:spMkLst>
            <pc:docMk/>
            <pc:sldMk cId="1985005907" sldId="260"/>
            <ac:spMk id="5" creationId="{DD34FDC6-75B3-40B3-A860-532E2044099A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47:10.035" v="1299"/>
          <ac:spMkLst>
            <pc:docMk/>
            <pc:sldMk cId="1985005907" sldId="260"/>
            <ac:spMk id="6" creationId="{0B79684B-15E2-48F9-BC43-869785CFFD89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33:21.023" v="1111"/>
          <ac:spMkLst>
            <pc:docMk/>
            <pc:sldMk cId="1985005907" sldId="260"/>
            <ac:spMk id="7" creationId="{0D57E7FA-E8FC-45AC-868F-CDC8144939D6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45:40.548" v="1289" actId="1076"/>
          <ac:spMkLst>
            <pc:docMk/>
            <pc:sldMk cId="1985005907" sldId="260"/>
            <ac:spMk id="8" creationId="{975FB8FD-5D92-4F91-AA42-BEEB465D78C2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33:21.023" v="1111"/>
          <ac:spMkLst>
            <pc:docMk/>
            <pc:sldMk cId="1985005907" sldId="260"/>
            <ac:spMk id="9" creationId="{0C277D19-7DB2-4EB7-A9D7-94188998EBD1}"/>
          </ac:spMkLst>
        </pc:spChg>
        <pc:spChg chg="add">
          <ac:chgData name="Amanda Krawchuk" userId="S::amanda.krawchuk@lethsd.ab.ca::40289e59-b962-48a9-bdad-33005c977707" providerId="AD" clId="Web-{5F3CF0B1-BA14-01E4-6D38-A8D16D558AC0}" dt="2020-03-27T02:33:21.023" v="1111"/>
          <ac:spMkLst>
            <pc:docMk/>
            <pc:sldMk cId="1985005907" sldId="260"/>
            <ac:spMk id="11" creationId="{EB197D2C-A33B-4345-BB16-C894ABA82F63}"/>
          </ac:spMkLst>
        </pc:spChg>
        <pc:cxnChg chg="add mod">
          <ac:chgData name="Amanda Krawchuk" userId="S::amanda.krawchuk@lethsd.ab.ca::40289e59-b962-48a9-bdad-33005c977707" providerId="AD" clId="Web-{5F3CF0B1-BA14-01E4-6D38-A8D16D558AC0}" dt="2020-03-27T02:45:46.845" v="1290" actId="1076"/>
          <ac:cxnSpMkLst>
            <pc:docMk/>
            <pc:sldMk cId="1985005907" sldId="260"/>
            <ac:cxnSpMk id="4" creationId="{C3E01665-3A0A-43C8-A524-716ABD97D881}"/>
          </ac:cxnSpMkLst>
        </pc:cxnChg>
      </pc:sldChg>
      <pc:sldChg chg="modSp add replId">
        <pc:chgData name="Amanda Krawchuk" userId="S::amanda.krawchuk@lethsd.ab.ca::40289e59-b962-48a9-bdad-33005c977707" providerId="AD" clId="Web-{5F3CF0B1-BA14-01E4-6D38-A8D16D558AC0}" dt="2020-03-27T02:24:18.036" v="845" actId="1076"/>
        <pc:sldMkLst>
          <pc:docMk/>
          <pc:sldMk cId="2307742705" sldId="261"/>
        </pc:sldMkLst>
        <pc:spChg chg="mod">
          <ac:chgData name="Amanda Krawchuk" userId="S::amanda.krawchuk@lethsd.ab.ca::40289e59-b962-48a9-bdad-33005c977707" providerId="AD" clId="Web-{5F3CF0B1-BA14-01E4-6D38-A8D16D558AC0}" dt="2020-03-27T02:24:18.036" v="845" actId="1076"/>
          <ac:spMkLst>
            <pc:docMk/>
            <pc:sldMk cId="2307742705" sldId="261"/>
            <ac:spMk id="3" creationId="{A04ED61B-508C-43D9-96D5-9880712B0FE5}"/>
          </ac:spMkLst>
        </pc:spChg>
      </pc:sldChg>
      <pc:sldChg chg="addSp modSp add replId">
        <pc:chgData name="Amanda Krawchuk" userId="S::amanda.krawchuk@lethsd.ab.ca::40289e59-b962-48a9-bdad-33005c977707" providerId="AD" clId="Web-{5F3CF0B1-BA14-01E4-6D38-A8D16D558AC0}" dt="2020-03-27T02:32:14.521" v="1023" actId="1076"/>
        <pc:sldMkLst>
          <pc:docMk/>
          <pc:sldMk cId="3582458760" sldId="262"/>
        </pc:sldMkLst>
        <pc:spChg chg="mod">
          <ac:chgData name="Amanda Krawchuk" userId="S::amanda.krawchuk@lethsd.ab.ca::40289e59-b962-48a9-bdad-33005c977707" providerId="AD" clId="Web-{5F3CF0B1-BA14-01E4-6D38-A8D16D558AC0}" dt="2020-03-27T02:30:03.470" v="991"/>
          <ac:spMkLst>
            <pc:docMk/>
            <pc:sldMk cId="3582458760" sldId="262"/>
            <ac:spMk id="3" creationId="{A04ED61B-508C-43D9-96D5-9880712B0FE5}"/>
          </ac:spMkLst>
        </pc:spChg>
        <pc:spChg chg="mod">
          <ac:chgData name="Amanda Krawchuk" userId="S::amanda.krawchuk@lethsd.ab.ca::40289e59-b962-48a9-bdad-33005c977707" providerId="AD" clId="Web-{5F3CF0B1-BA14-01E4-6D38-A8D16D558AC0}" dt="2020-03-27T02:28:51.186" v="950" actId="1076"/>
          <ac:spMkLst>
            <pc:docMk/>
            <pc:sldMk cId="3582458760" sldId="262"/>
            <ac:spMk id="4" creationId="{510EC9B8-EE2A-406C-9AD5-629E879B80B0}"/>
          </ac:spMkLst>
        </pc:spChg>
        <pc:spChg chg="mod">
          <ac:chgData name="Amanda Krawchuk" userId="S::amanda.krawchuk@lethsd.ab.ca::40289e59-b962-48a9-bdad-33005c977707" providerId="AD" clId="Web-{5F3CF0B1-BA14-01E4-6D38-A8D16D558AC0}" dt="2020-03-27T02:28:47.920" v="949" actId="1076"/>
          <ac:spMkLst>
            <pc:docMk/>
            <pc:sldMk cId="3582458760" sldId="262"/>
            <ac:spMk id="5" creationId="{124A0796-EB1D-49C5-A3BA-9C7F761F8F85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31:55.536" v="1013" actId="20577"/>
          <ac:spMkLst>
            <pc:docMk/>
            <pc:sldMk cId="3582458760" sldId="262"/>
            <ac:spMk id="9" creationId="{6F52784E-DA78-43F4-B804-A79D4AB3DBD3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32:14.521" v="1023" actId="1076"/>
          <ac:spMkLst>
            <pc:docMk/>
            <pc:sldMk cId="3582458760" sldId="262"/>
            <ac:spMk id="14" creationId="{80B67B55-045F-49A2-A58D-BB2D2BA89CE2}"/>
          </ac:spMkLst>
        </pc:spChg>
        <pc:cxnChg chg="mod">
          <ac:chgData name="Amanda Krawchuk" userId="S::amanda.krawchuk@lethsd.ab.ca::40289e59-b962-48a9-bdad-33005c977707" providerId="AD" clId="Web-{5F3CF0B1-BA14-01E4-6D38-A8D16D558AC0}" dt="2020-03-27T02:28:54.030" v="951" actId="1076"/>
          <ac:cxnSpMkLst>
            <pc:docMk/>
            <pc:sldMk cId="3582458760" sldId="262"/>
            <ac:cxnSpMk id="6" creationId="{FFCDCBCA-73AF-4AA0-83B8-9AEA77E71430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31:34.504" v="1007" actId="1076"/>
          <ac:cxnSpMkLst>
            <pc:docMk/>
            <pc:sldMk cId="3582458760" sldId="262"/>
            <ac:cxnSpMk id="7" creationId="{8E9C9B84-812B-4C28-BA2D-14962F36C7F8}"/>
          </ac:cxnSpMkLst>
        </pc:cxnChg>
        <pc:cxnChg chg="mod">
          <ac:chgData name="Amanda Krawchuk" userId="S::amanda.krawchuk@lethsd.ab.ca::40289e59-b962-48a9-bdad-33005c977707" providerId="AD" clId="Web-{5F3CF0B1-BA14-01E4-6D38-A8D16D558AC0}" dt="2020-03-27T02:28:58.780" v="952" actId="1076"/>
          <ac:cxnSpMkLst>
            <pc:docMk/>
            <pc:sldMk cId="3582458760" sldId="262"/>
            <ac:cxnSpMk id="11" creationId="{5EE645BF-C6B3-41B5-84B6-E684108B5788}"/>
          </ac:cxnSpMkLst>
        </pc:cxnChg>
        <pc:cxnChg chg="add mod">
          <ac:chgData name="Amanda Krawchuk" userId="S::amanda.krawchuk@lethsd.ab.ca::40289e59-b962-48a9-bdad-33005c977707" providerId="AD" clId="Web-{5F3CF0B1-BA14-01E4-6D38-A8D16D558AC0}" dt="2020-03-27T02:31:32.035" v="1006" actId="1076"/>
          <ac:cxnSpMkLst>
            <pc:docMk/>
            <pc:sldMk cId="3582458760" sldId="262"/>
            <ac:cxnSpMk id="13" creationId="{8D0001C2-E5B5-4430-BBCC-9276F2A5A93E}"/>
          </ac:cxnSpMkLst>
        </pc:cxnChg>
      </pc:sldChg>
      <pc:sldChg chg="addSp delSp modSp new">
        <pc:chgData name="Amanda Krawchuk" userId="S::amanda.krawchuk@lethsd.ab.ca::40289e59-b962-48a9-bdad-33005c977707" providerId="AD" clId="Web-{5F3CF0B1-BA14-01E4-6D38-A8D16D558AC0}" dt="2020-03-27T02:51:05.512" v="1493"/>
        <pc:sldMkLst>
          <pc:docMk/>
          <pc:sldMk cId="169197302" sldId="263"/>
        </pc:sldMkLst>
        <pc:spChg chg="mod">
          <ac:chgData name="Amanda Krawchuk" userId="S::amanda.krawchuk@lethsd.ab.ca::40289e59-b962-48a9-bdad-33005c977707" providerId="AD" clId="Web-{5F3CF0B1-BA14-01E4-6D38-A8D16D558AC0}" dt="2020-03-27T02:50:46.605" v="1473" actId="20577"/>
          <ac:spMkLst>
            <pc:docMk/>
            <pc:sldMk cId="169197302" sldId="263"/>
            <ac:spMk id="2" creationId="{B3048F0E-656C-43AF-850F-55A414DE39A7}"/>
          </ac:spMkLst>
        </pc:spChg>
        <pc:spChg chg="del mod">
          <ac:chgData name="Amanda Krawchuk" userId="S::amanda.krawchuk@lethsd.ab.ca::40289e59-b962-48a9-bdad-33005c977707" providerId="AD" clId="Web-{5F3CF0B1-BA14-01E4-6D38-A8D16D558AC0}" dt="2020-03-27T02:48:16.209" v="1398"/>
          <ac:spMkLst>
            <pc:docMk/>
            <pc:sldMk cId="169197302" sldId="263"/>
            <ac:spMk id="3" creationId="{EADD270F-EF27-4898-844D-400726582B7A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184" v="1484"/>
          <ac:spMkLst>
            <pc:docMk/>
            <pc:sldMk cId="169197302" sldId="263"/>
            <ac:spMk id="4" creationId="{D88FE34C-0AF4-4FE1-BA38-B7E429B842C6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49:06.773" v="1415"/>
          <ac:spMkLst>
            <pc:docMk/>
            <pc:sldMk cId="169197302" sldId="263"/>
            <ac:spMk id="6" creationId="{09564910-D765-4DDA-8FE6-68F29C8395F6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49:12.867" v="1417"/>
          <ac:spMkLst>
            <pc:docMk/>
            <pc:sldMk cId="169197302" sldId="263"/>
            <ac:spMk id="8" creationId="{1A10D10E-C3EC-4BD5-9D8C-E5286DD06A82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184" v="1485"/>
          <ac:spMkLst>
            <pc:docMk/>
            <pc:sldMk cId="169197302" sldId="263"/>
            <ac:spMk id="9" creationId="{9722654F-3B7B-4267-AF17-D33D5B35E363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199" v="1486"/>
          <ac:spMkLst>
            <pc:docMk/>
            <pc:sldMk cId="169197302" sldId="263"/>
            <ac:spMk id="10" creationId="{2295B30E-1B6F-4D1D-9893-D8F227CA0D87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199" v="1487"/>
          <ac:spMkLst>
            <pc:docMk/>
            <pc:sldMk cId="169197302" sldId="263"/>
            <ac:spMk id="11" creationId="{0FD08F61-C76C-4A1B-9992-CCC55C6A1714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215" v="1488"/>
          <ac:spMkLst>
            <pc:docMk/>
            <pc:sldMk cId="169197302" sldId="263"/>
            <ac:spMk id="12" creationId="{AF3DBFDD-4051-4E25-8DBA-453BA95AC97C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215" v="1489"/>
          <ac:spMkLst>
            <pc:docMk/>
            <pc:sldMk cId="169197302" sldId="263"/>
            <ac:spMk id="13" creationId="{B53B5F33-BA8E-4DCD-BD0F-CB2B492AA24B}"/>
          </ac:spMkLst>
        </pc:spChg>
        <pc:spChg chg="add del">
          <ac:chgData name="Amanda Krawchuk" userId="S::amanda.krawchuk@lethsd.ab.ca::40289e59-b962-48a9-bdad-33005c977707" providerId="AD" clId="Web-{5F3CF0B1-BA14-01E4-6D38-A8D16D558AC0}" dt="2020-03-27T02:49:52.509" v="1431"/>
          <ac:spMkLst>
            <pc:docMk/>
            <pc:sldMk cId="169197302" sldId="263"/>
            <ac:spMk id="14" creationId="{3AB165B6-FD7A-4FF2-881A-B06888C71D35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215" v="1490"/>
          <ac:spMkLst>
            <pc:docMk/>
            <pc:sldMk cId="169197302" sldId="263"/>
            <ac:spMk id="15" creationId="{AABECFFC-B2B5-4A02-8FF4-0BFD02B62937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0:57.230" v="1491"/>
          <ac:spMkLst>
            <pc:docMk/>
            <pc:sldMk cId="169197302" sldId="263"/>
            <ac:spMk id="16" creationId="{2523464A-09C2-4178-8362-D176291BF0D8}"/>
          </ac:spMkLst>
        </pc:spChg>
        <pc:spChg chg="add mod">
          <ac:chgData name="Amanda Krawchuk" userId="S::amanda.krawchuk@lethsd.ab.ca::40289e59-b962-48a9-bdad-33005c977707" providerId="AD" clId="Web-{5F3CF0B1-BA14-01E4-6D38-A8D16D558AC0}" dt="2020-03-27T02:51:05.512" v="1493"/>
          <ac:spMkLst>
            <pc:docMk/>
            <pc:sldMk cId="169197302" sldId="263"/>
            <ac:spMk id="17" creationId="{7F32B5BD-9D1D-4F06-950A-D16BF0F1C6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2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7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92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0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3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7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5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1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0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7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4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0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A9XLJpQp3c?feature=oembed" TargetMode="External"/><Relationship Id="rId4" Type="http://schemas.openxmlformats.org/officeDocument/2006/relationships/hyperlink" Target="https://www.youtube.com/watch?v=CA9XLJpQp3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AF3333B6-322A-4DD9-819A-BEE4AC9077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27" r="9085" b="10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9784" y="2222328"/>
            <a:ext cx="6244309" cy="12081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8800" b="1"/>
              <a:t>Fractions</a:t>
            </a:r>
          </a:p>
          <a:p>
            <a:r>
              <a:rPr lang="en-US" sz="3200" b="1"/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4CCE79-4DCF-4AFD-B203-04584C65ABB5}"/>
              </a:ext>
            </a:extLst>
          </p:cNvPr>
          <p:cNvSpPr txBox="1"/>
          <p:nvPr/>
        </p:nvSpPr>
        <p:spPr>
          <a:xfrm>
            <a:off x="1920816" y="109267"/>
            <a:ext cx="8364746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/>
              <a:t>Rolling Fractions Game Board </a:t>
            </a:r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0AF9DFD4-EF18-45E9-83D6-540CD5BD8BF2}"/>
              </a:ext>
            </a:extLst>
          </p:cNvPr>
          <p:cNvSpPr/>
          <p:nvPr/>
        </p:nvSpPr>
        <p:spPr>
          <a:xfrm>
            <a:off x="978199" y="1244180"/>
            <a:ext cx="2070339" cy="1998452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8DD97C9-1722-4DCA-9EA1-92634B96F3F5}"/>
              </a:ext>
            </a:extLst>
          </p:cNvPr>
          <p:cNvSpPr/>
          <p:nvPr/>
        </p:nvSpPr>
        <p:spPr>
          <a:xfrm>
            <a:off x="4745066" y="1229802"/>
            <a:ext cx="2070339" cy="1998452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614AAEB7-F7BB-412B-8291-B537A202CCF8}"/>
              </a:ext>
            </a:extLst>
          </p:cNvPr>
          <p:cNvSpPr/>
          <p:nvPr/>
        </p:nvSpPr>
        <p:spPr>
          <a:xfrm>
            <a:off x="8440048" y="1316067"/>
            <a:ext cx="2070339" cy="1998452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E3B504FC-36C5-401A-B055-42666C58A891}"/>
              </a:ext>
            </a:extLst>
          </p:cNvPr>
          <p:cNvSpPr/>
          <p:nvPr/>
        </p:nvSpPr>
        <p:spPr>
          <a:xfrm>
            <a:off x="4735542" y="4167636"/>
            <a:ext cx="2070339" cy="1998452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5EF1E165-EB34-4F8A-94D8-F7A16ADA216C}"/>
              </a:ext>
            </a:extLst>
          </p:cNvPr>
          <p:cNvSpPr/>
          <p:nvPr/>
        </p:nvSpPr>
        <p:spPr>
          <a:xfrm>
            <a:off x="8569444" y="4177159"/>
            <a:ext cx="2070339" cy="1998452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12905ED-D36A-4A5B-955E-EF6474EFCC37}"/>
              </a:ext>
            </a:extLst>
          </p:cNvPr>
          <p:cNvCxnSpPr/>
          <p:nvPr/>
        </p:nvCxnSpPr>
        <p:spPr>
          <a:xfrm>
            <a:off x="9461379" y="1316607"/>
            <a:ext cx="28755" cy="920151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77A6DD-790B-40DA-9305-06ED106A57B0}"/>
              </a:ext>
            </a:extLst>
          </p:cNvPr>
          <p:cNvCxnSpPr>
            <a:cxnSpLocks/>
          </p:cNvCxnSpPr>
          <p:nvPr/>
        </p:nvCxnSpPr>
        <p:spPr>
          <a:xfrm>
            <a:off x="5752020" y="1244719"/>
            <a:ext cx="43132" cy="195532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C094C6-6502-4F16-90AD-7CC248DFA7FD}"/>
              </a:ext>
            </a:extLst>
          </p:cNvPr>
          <p:cNvCxnSpPr>
            <a:cxnSpLocks/>
          </p:cNvCxnSpPr>
          <p:nvPr/>
        </p:nvCxnSpPr>
        <p:spPr>
          <a:xfrm flipH="1">
            <a:off x="8656248" y="2222381"/>
            <a:ext cx="833885" cy="675736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CE6E83B-131F-449C-BEBB-3A1162FACF41}"/>
              </a:ext>
            </a:extLst>
          </p:cNvPr>
          <p:cNvCxnSpPr>
            <a:cxnSpLocks/>
          </p:cNvCxnSpPr>
          <p:nvPr/>
        </p:nvCxnSpPr>
        <p:spPr>
          <a:xfrm>
            <a:off x="9499840" y="2222380"/>
            <a:ext cx="819507" cy="675734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Or 14">
            <a:extLst>
              <a:ext uri="{FF2B5EF4-FFF2-40B4-BE49-F238E27FC236}">
                <a16:creationId xmlns:a16="http://schemas.microsoft.com/office/drawing/2014/main" id="{948601C2-62FF-45CA-8A9E-DC86F1273DC0}"/>
              </a:ext>
            </a:extLst>
          </p:cNvPr>
          <p:cNvSpPr/>
          <p:nvPr/>
        </p:nvSpPr>
        <p:spPr>
          <a:xfrm>
            <a:off x="1028074" y="4183905"/>
            <a:ext cx="2070339" cy="1998452"/>
          </a:xfrm>
          <a:prstGeom prst="flowChar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9715903-7B91-4A1C-9C4E-7CBB353CB5EB}"/>
              </a:ext>
            </a:extLst>
          </p:cNvPr>
          <p:cNvCxnSpPr>
            <a:cxnSpLocks/>
          </p:cNvCxnSpPr>
          <p:nvPr/>
        </p:nvCxnSpPr>
        <p:spPr>
          <a:xfrm flipH="1">
            <a:off x="9590774" y="4163323"/>
            <a:ext cx="14377" cy="1998451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5E38A59-CEA7-4964-9D94-5E6AE9571073}"/>
              </a:ext>
            </a:extLst>
          </p:cNvPr>
          <p:cNvCxnSpPr>
            <a:cxnSpLocks/>
          </p:cNvCxnSpPr>
          <p:nvPr/>
        </p:nvCxnSpPr>
        <p:spPr>
          <a:xfrm flipH="1">
            <a:off x="8685001" y="4609017"/>
            <a:ext cx="1797167" cy="1063928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65D63B5-FAAC-4060-A594-96585F51B845}"/>
              </a:ext>
            </a:extLst>
          </p:cNvPr>
          <p:cNvCxnSpPr>
            <a:cxnSpLocks/>
          </p:cNvCxnSpPr>
          <p:nvPr/>
        </p:nvCxnSpPr>
        <p:spPr>
          <a:xfrm>
            <a:off x="8728133" y="4666529"/>
            <a:ext cx="1739659" cy="1006416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B21ED9B-88A2-41B4-B2FE-F946119F070B}"/>
              </a:ext>
            </a:extLst>
          </p:cNvPr>
          <p:cNvCxnSpPr>
            <a:cxnSpLocks/>
          </p:cNvCxnSpPr>
          <p:nvPr/>
        </p:nvCxnSpPr>
        <p:spPr>
          <a:xfrm>
            <a:off x="5752020" y="4187224"/>
            <a:ext cx="19230" cy="1040382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F9515A-C750-4DFC-8288-F45BEF39FF79}"/>
              </a:ext>
            </a:extLst>
          </p:cNvPr>
          <p:cNvCxnSpPr>
            <a:cxnSpLocks/>
          </p:cNvCxnSpPr>
          <p:nvPr/>
        </p:nvCxnSpPr>
        <p:spPr>
          <a:xfrm flipH="1">
            <a:off x="5776101" y="4835643"/>
            <a:ext cx="966518" cy="345595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691182D-0295-419B-ACF6-8533C8D55F30}"/>
              </a:ext>
            </a:extLst>
          </p:cNvPr>
          <p:cNvCxnSpPr>
            <a:cxnSpLocks/>
          </p:cNvCxnSpPr>
          <p:nvPr/>
        </p:nvCxnSpPr>
        <p:spPr>
          <a:xfrm flipH="1" flipV="1">
            <a:off x="5776100" y="5200288"/>
            <a:ext cx="642668" cy="76883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17D5811-BEF8-4236-86B0-FD4AEA66097B}"/>
              </a:ext>
            </a:extLst>
          </p:cNvPr>
          <p:cNvCxnSpPr>
            <a:cxnSpLocks/>
          </p:cNvCxnSpPr>
          <p:nvPr/>
        </p:nvCxnSpPr>
        <p:spPr>
          <a:xfrm flipH="1">
            <a:off x="5109351" y="5178543"/>
            <a:ext cx="680768" cy="745645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DFDA89-4BC7-4D64-B1BB-94601F03E132}"/>
              </a:ext>
            </a:extLst>
          </p:cNvPr>
          <p:cNvCxnSpPr>
            <a:cxnSpLocks/>
          </p:cNvCxnSpPr>
          <p:nvPr/>
        </p:nvCxnSpPr>
        <p:spPr>
          <a:xfrm flipH="1" flipV="1">
            <a:off x="4814075" y="4819288"/>
            <a:ext cx="976043" cy="378305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550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B83D85-16E4-42AB-B9E1-3C91E08BC5EE}"/>
              </a:ext>
            </a:extLst>
          </p:cNvPr>
          <p:cNvSpPr txBox="1"/>
          <p:nvPr/>
        </p:nvSpPr>
        <p:spPr>
          <a:xfrm>
            <a:off x="1374476" y="80513"/>
            <a:ext cx="863791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i="1"/>
              <a:t>Optional</a:t>
            </a:r>
            <a:r>
              <a:rPr lang="en-US" sz="4000"/>
              <a:t> Task 2: </a:t>
            </a:r>
            <a:r>
              <a:rPr lang="en-US" sz="4000" err="1"/>
              <a:t>Smartie</a:t>
            </a:r>
            <a:r>
              <a:rPr lang="en-US" sz="4000"/>
              <a:t> Fractions</a:t>
            </a:r>
            <a:r>
              <a:rPr lang="en-US" sz="480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CBB759-4435-47E2-817A-E492B6D2842C}"/>
              </a:ext>
            </a:extLst>
          </p:cNvPr>
          <p:cNvSpPr txBox="1"/>
          <p:nvPr/>
        </p:nvSpPr>
        <p:spPr>
          <a:xfrm>
            <a:off x="396817" y="986286"/>
            <a:ext cx="11053311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u="sng">
                <a:ea typeface="+mn-lt"/>
                <a:cs typeface="+mn-lt"/>
              </a:rPr>
              <a:t>Using a box of Smarties, answer the following questions:</a:t>
            </a:r>
            <a:r>
              <a:rPr lang="en-US" sz="2400">
                <a:ea typeface="+mn-lt"/>
                <a:cs typeface="+mn-lt"/>
              </a:rPr>
              <a:t> </a:t>
            </a:r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Fractions represent _________________parts of a __________________________.</a:t>
            </a:r>
            <a:endParaRPr lang="en-US" sz="2400"/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The whole can be a set of objects. Draw your smarties below.</a:t>
            </a:r>
            <a:endParaRPr lang="en-US" sz="240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A15C0CE-A649-43FE-AE34-E65C82CCAA63}"/>
              </a:ext>
            </a:extLst>
          </p:cNvPr>
          <p:cNvSpPr/>
          <p:nvPr/>
        </p:nvSpPr>
        <p:spPr>
          <a:xfrm>
            <a:off x="979637" y="3287204"/>
            <a:ext cx="9417168" cy="26023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53AC4-D3DC-41FF-AB0E-0EED70E3B6A6}"/>
              </a:ext>
            </a:extLst>
          </p:cNvPr>
          <p:cNvSpPr txBox="1"/>
          <p:nvPr/>
        </p:nvSpPr>
        <p:spPr>
          <a:xfrm>
            <a:off x="395019" y="6332867"/>
            <a:ext cx="1131210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Answer the questions on the next slide.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81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970A9B-A46C-4A39-AF0E-C69CB2F1C500}"/>
              </a:ext>
            </a:extLst>
          </p:cNvPr>
          <p:cNvSpPr txBox="1"/>
          <p:nvPr/>
        </p:nvSpPr>
        <p:spPr>
          <a:xfrm>
            <a:off x="438151" y="1343924"/>
            <a:ext cx="11312105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What fraction of each </a:t>
            </a:r>
            <a:r>
              <a:rPr lang="en-US" sz="2400" err="1">
                <a:ea typeface="+mn-lt"/>
                <a:cs typeface="+mn-lt"/>
              </a:rPr>
              <a:t>colour</a:t>
            </a:r>
            <a:r>
              <a:rPr lang="en-US" sz="2400">
                <a:ea typeface="+mn-lt"/>
                <a:cs typeface="+mn-lt"/>
              </a:rPr>
              <a:t> of </a:t>
            </a:r>
            <a:r>
              <a:rPr lang="en-US" sz="2400" err="1">
                <a:ea typeface="+mn-lt"/>
                <a:cs typeface="+mn-lt"/>
              </a:rPr>
              <a:t>smartie</a:t>
            </a:r>
            <a:r>
              <a:rPr lang="en-US" sz="2400">
                <a:ea typeface="+mn-lt"/>
                <a:cs typeface="+mn-lt"/>
              </a:rPr>
              <a:t> did you get?</a:t>
            </a:r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If you were to equally share your smarties with a partner, how many smarties would you each get? Write a division equation and draw a picture to prove your thinking.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A1E068-F744-4B8E-A66E-F88EC17ADA80}"/>
              </a:ext>
            </a:extLst>
          </p:cNvPr>
          <p:cNvSpPr txBox="1"/>
          <p:nvPr/>
        </p:nvSpPr>
        <p:spPr>
          <a:xfrm>
            <a:off x="1374476" y="80513"/>
            <a:ext cx="863791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i="1"/>
              <a:t>Optional</a:t>
            </a:r>
            <a:r>
              <a:rPr lang="en-US" sz="4000"/>
              <a:t> Task 2: </a:t>
            </a:r>
            <a:r>
              <a:rPr lang="en-US" sz="4000" err="1"/>
              <a:t>Smartie</a:t>
            </a:r>
            <a:r>
              <a:rPr lang="en-US" sz="4000"/>
              <a:t> Fractions</a:t>
            </a:r>
            <a:r>
              <a:rPr lang="en-US" sz="48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3222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hlinkClick r:id="" action="ppaction://media"/>
            <a:extLst>
              <a:ext uri="{FF2B5EF4-FFF2-40B4-BE49-F238E27FC236}">
                <a16:creationId xmlns:a16="http://schemas.microsoft.com/office/drawing/2014/main" id="{51D9C622-1312-4A8F-8FE5-B04B2280D90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40304" y="964183"/>
            <a:ext cx="8252602" cy="46133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1826C3-3522-4AF3-A9C5-4DA24B2B320B}"/>
              </a:ext>
            </a:extLst>
          </p:cNvPr>
          <p:cNvSpPr txBox="1"/>
          <p:nvPr/>
        </p:nvSpPr>
        <p:spPr>
          <a:xfrm>
            <a:off x="3285765" y="266520"/>
            <a:ext cx="563304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chemeClr val="accent1">
                    <a:lumMod val="75000"/>
                  </a:schemeClr>
                </a:solidFill>
              </a:rPr>
              <a:t>Let's Learn About Fractions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20FEA2-FF36-4416-8052-642873C3E820}"/>
              </a:ext>
            </a:extLst>
          </p:cNvPr>
          <p:cNvSpPr txBox="1"/>
          <p:nvPr/>
        </p:nvSpPr>
        <p:spPr>
          <a:xfrm>
            <a:off x="4408097" y="5860210"/>
            <a:ext cx="339018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  <a:hlinkClick r:id="rId4"/>
              </a:rPr>
              <a:t>Fractions Video </a:t>
            </a:r>
            <a:endParaRPr lang="en-US" sz="320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037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2BD46576-6560-446A-9DB9-F11171BE623E}"/>
              </a:ext>
            </a:extLst>
          </p:cNvPr>
          <p:cNvSpPr txBox="1"/>
          <p:nvPr/>
        </p:nvSpPr>
        <p:spPr>
          <a:xfrm>
            <a:off x="149705" y="1328648"/>
            <a:ext cx="11901576" cy="369332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8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894347-C9A9-4BFD-8A6D-05A2B0CDD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84ED281-4082-46F9-86EE-D78901367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"/>
            <a:ext cx="9379192" cy="4251280"/>
          </a:xfrm>
          <a:custGeom>
            <a:avLst/>
            <a:gdLst>
              <a:gd name="connsiteX0" fmla="*/ 9379192 w 9379192"/>
              <a:gd name="connsiteY0" fmla="*/ 3752527 h 3752527"/>
              <a:gd name="connsiteX1" fmla="*/ 3293459 w 9379192"/>
              <a:gd name="connsiteY1" fmla="*/ 3752527 h 3752527"/>
              <a:gd name="connsiteX2" fmla="*/ 3297156 w 9379192"/>
              <a:gd name="connsiteY2" fmla="*/ 3752055 h 3752527"/>
              <a:gd name="connsiteX3" fmla="*/ 3642095 w 9379192"/>
              <a:gd name="connsiteY3" fmla="*/ 3690141 h 3752527"/>
              <a:gd name="connsiteX4" fmla="*/ 2307659 w 9379192"/>
              <a:gd name="connsiteY4" fmla="*/ 3500267 h 3752527"/>
              <a:gd name="connsiteX5" fmla="*/ 2383194 w 9379192"/>
              <a:gd name="connsiteY5" fmla="*/ 3475501 h 3752527"/>
              <a:gd name="connsiteX6" fmla="*/ 2237161 w 9379192"/>
              <a:gd name="connsiteY6" fmla="*/ 3376437 h 3752527"/>
              <a:gd name="connsiteX7" fmla="*/ 1637924 w 9379192"/>
              <a:gd name="connsiteY7" fmla="*/ 3219585 h 3752527"/>
              <a:gd name="connsiteX8" fmla="*/ 2383194 w 9379192"/>
              <a:gd name="connsiteY8" fmla="*/ 2955415 h 3752527"/>
              <a:gd name="connsiteX9" fmla="*/ 1542249 w 9379192"/>
              <a:gd name="connsiteY9" fmla="*/ 2596307 h 3752527"/>
              <a:gd name="connsiteX10" fmla="*/ 1114221 w 9379192"/>
              <a:gd name="connsiteY10" fmla="*/ 2509625 h 3752527"/>
              <a:gd name="connsiteX11" fmla="*/ 2524191 w 9379192"/>
              <a:gd name="connsiteY11" fmla="*/ 2059708 h 3752527"/>
              <a:gd name="connsiteX12" fmla="*/ 238027 w 9379192"/>
              <a:gd name="connsiteY12" fmla="*/ 1836815 h 3752527"/>
              <a:gd name="connsiteX13" fmla="*/ 424343 w 9379192"/>
              <a:gd name="connsiteY13" fmla="*/ 1746006 h 3752527"/>
              <a:gd name="connsiteX14" fmla="*/ 1844384 w 9379192"/>
              <a:gd name="connsiteY14" fmla="*/ 1770772 h 3752527"/>
              <a:gd name="connsiteX15" fmla="*/ 2081058 w 9379192"/>
              <a:gd name="connsiteY15" fmla="*/ 1700602 h 3752527"/>
              <a:gd name="connsiteX16" fmla="*/ 1844384 w 9379192"/>
              <a:gd name="connsiteY16" fmla="*/ 1589154 h 3752527"/>
              <a:gd name="connsiteX17" fmla="*/ 922869 w 9379192"/>
              <a:gd name="connsiteY17" fmla="*/ 1506601 h 3752527"/>
              <a:gd name="connsiteX18" fmla="*/ 681160 w 9379192"/>
              <a:gd name="connsiteY18" fmla="*/ 1320855 h 3752527"/>
              <a:gd name="connsiteX19" fmla="*/ 273276 w 9379192"/>
              <a:gd name="connsiteY19" fmla="*/ 1106216 h 3752527"/>
              <a:gd name="connsiteX20" fmla="*/ 555269 w 9379192"/>
              <a:gd name="connsiteY20" fmla="*/ 928727 h 3752527"/>
              <a:gd name="connsiteX21" fmla="*/ 97029 w 9379192"/>
              <a:gd name="connsiteY21" fmla="*/ 664555 h 3752527"/>
              <a:gd name="connsiteX22" fmla="*/ 227955 w 9379192"/>
              <a:gd name="connsiteY22" fmla="*/ 317831 h 3752527"/>
              <a:gd name="connsiteX23" fmla="*/ 998402 w 9379192"/>
              <a:gd name="connsiteY23" fmla="*/ 235277 h 3752527"/>
              <a:gd name="connsiteX24" fmla="*/ 2030701 w 9379192"/>
              <a:gd name="connsiteY24" fmla="*/ 115575 h 3752527"/>
              <a:gd name="connsiteX25" fmla="*/ 3068036 w 9379192"/>
              <a:gd name="connsiteY25" fmla="*/ 12383 h 3752527"/>
              <a:gd name="connsiteX26" fmla="*/ 4105370 w 9379192"/>
              <a:gd name="connsiteY26" fmla="*/ 12383 h 3752527"/>
              <a:gd name="connsiteX27" fmla="*/ 4402472 w 9379192"/>
              <a:gd name="connsiteY27" fmla="*/ 20638 h 3752527"/>
              <a:gd name="connsiteX28" fmla="*/ 4407507 w 9379192"/>
              <a:gd name="connsiteY28" fmla="*/ 20638 h 3752527"/>
              <a:gd name="connsiteX29" fmla="*/ 5696622 w 9379192"/>
              <a:gd name="connsiteY29" fmla="*/ 57788 h 3752527"/>
              <a:gd name="connsiteX30" fmla="*/ 6175004 w 9379192"/>
              <a:gd name="connsiteY30" fmla="*/ 61915 h 3752527"/>
              <a:gd name="connsiteX31" fmla="*/ 7212339 w 9379192"/>
              <a:gd name="connsiteY31" fmla="*/ 66042 h 3752527"/>
              <a:gd name="connsiteX32" fmla="*/ 8244638 w 9379192"/>
              <a:gd name="connsiteY32" fmla="*/ 49532 h 3752527"/>
              <a:gd name="connsiteX33" fmla="*/ 9292044 w 9379192"/>
              <a:gd name="connsiteY33" fmla="*/ 0 h 3752527"/>
              <a:gd name="connsiteX34" fmla="*/ 9379192 w 9379192"/>
              <a:gd name="connsiteY34" fmla="*/ 2762 h 375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379192" h="3752527">
                <a:moveTo>
                  <a:pt x="9379192" y="3752527"/>
                </a:moveTo>
                <a:lnTo>
                  <a:pt x="3293459" y="3752527"/>
                </a:lnTo>
                <a:lnTo>
                  <a:pt x="3297156" y="3752055"/>
                </a:lnTo>
                <a:cubicBezTo>
                  <a:pt x="3412975" y="3736577"/>
                  <a:pt x="3551454" y="3714906"/>
                  <a:pt x="3642095" y="3690141"/>
                </a:cubicBezTo>
                <a:cubicBezTo>
                  <a:pt x="3380244" y="3686012"/>
                  <a:pt x="2347945" y="3529162"/>
                  <a:pt x="2307659" y="3500267"/>
                </a:cubicBezTo>
                <a:cubicBezTo>
                  <a:pt x="2327803" y="3492012"/>
                  <a:pt x="2358017" y="3483757"/>
                  <a:pt x="2383194" y="3475501"/>
                </a:cubicBezTo>
                <a:cubicBezTo>
                  <a:pt x="2327803" y="3450736"/>
                  <a:pt x="2282482" y="3421842"/>
                  <a:pt x="2237161" y="3376437"/>
                </a:cubicBezTo>
                <a:cubicBezTo>
                  <a:pt x="2091129" y="3223714"/>
                  <a:pt x="1844384" y="3277374"/>
                  <a:pt x="1637924" y="3219585"/>
                </a:cubicBezTo>
                <a:cubicBezTo>
                  <a:pt x="1768850" y="2897627"/>
                  <a:pt x="2116307" y="3017329"/>
                  <a:pt x="2383194" y="2955415"/>
                </a:cubicBezTo>
                <a:cubicBezTo>
                  <a:pt x="1683245" y="2765541"/>
                  <a:pt x="1819207" y="2666477"/>
                  <a:pt x="1542249" y="2596307"/>
                </a:cubicBezTo>
                <a:cubicBezTo>
                  <a:pt x="1194791" y="2509625"/>
                  <a:pt x="1114221" y="2509625"/>
                  <a:pt x="1114221" y="2509625"/>
                </a:cubicBezTo>
                <a:cubicBezTo>
                  <a:pt x="1522105" y="2245455"/>
                  <a:pt x="2010559" y="2530264"/>
                  <a:pt x="2524191" y="2059708"/>
                </a:cubicBezTo>
                <a:cubicBezTo>
                  <a:pt x="2030701" y="1993667"/>
                  <a:pt x="555269" y="1960645"/>
                  <a:pt x="238027" y="1836815"/>
                </a:cubicBezTo>
                <a:cubicBezTo>
                  <a:pt x="358880" y="1882219"/>
                  <a:pt x="368952" y="1746006"/>
                  <a:pt x="424343" y="1746006"/>
                </a:cubicBezTo>
                <a:cubicBezTo>
                  <a:pt x="892655" y="1741879"/>
                  <a:pt x="1371037" y="1820305"/>
                  <a:pt x="1844384" y="1770772"/>
                </a:cubicBezTo>
                <a:cubicBezTo>
                  <a:pt x="1929989" y="1766645"/>
                  <a:pt x="2065951" y="1803793"/>
                  <a:pt x="2081058" y="1700602"/>
                </a:cubicBezTo>
                <a:cubicBezTo>
                  <a:pt x="2096164" y="1572644"/>
                  <a:pt x="1919919" y="1601537"/>
                  <a:pt x="1844384" y="1589154"/>
                </a:cubicBezTo>
                <a:cubicBezTo>
                  <a:pt x="1537212" y="1547877"/>
                  <a:pt x="1235076" y="1531367"/>
                  <a:pt x="922869" y="1506601"/>
                </a:cubicBezTo>
                <a:cubicBezTo>
                  <a:pt x="791943" y="1494218"/>
                  <a:pt x="630804" y="1518984"/>
                  <a:pt x="681160" y="1320855"/>
                </a:cubicBezTo>
                <a:cubicBezTo>
                  <a:pt x="640874" y="1130983"/>
                  <a:pt x="399166" y="1197025"/>
                  <a:pt x="273276" y="1106216"/>
                </a:cubicBezTo>
                <a:cubicBezTo>
                  <a:pt x="333703" y="998897"/>
                  <a:pt x="504913" y="1073196"/>
                  <a:pt x="555269" y="928727"/>
                </a:cubicBezTo>
                <a:cubicBezTo>
                  <a:pt x="313560" y="974131"/>
                  <a:pt x="338738" y="660428"/>
                  <a:pt x="97029" y="664555"/>
                </a:cubicBezTo>
                <a:cubicBezTo>
                  <a:pt x="-104395" y="478810"/>
                  <a:pt x="41638" y="388001"/>
                  <a:pt x="227955" y="317831"/>
                </a:cubicBezTo>
                <a:cubicBezTo>
                  <a:pt x="469664" y="231150"/>
                  <a:pt x="736551" y="251788"/>
                  <a:pt x="998402" y="235277"/>
                </a:cubicBezTo>
                <a:cubicBezTo>
                  <a:pt x="1345860" y="198128"/>
                  <a:pt x="1678209" y="111447"/>
                  <a:pt x="2030701" y="115575"/>
                </a:cubicBezTo>
                <a:cubicBezTo>
                  <a:pt x="2363052" y="28893"/>
                  <a:pt x="2730650" y="123829"/>
                  <a:pt x="3068036" y="12383"/>
                </a:cubicBezTo>
                <a:cubicBezTo>
                  <a:pt x="3410457" y="12383"/>
                  <a:pt x="3757914" y="12383"/>
                  <a:pt x="4105370" y="12383"/>
                </a:cubicBezTo>
                <a:cubicBezTo>
                  <a:pt x="4206084" y="16510"/>
                  <a:pt x="4301759" y="16510"/>
                  <a:pt x="4402472" y="20638"/>
                </a:cubicBezTo>
                <a:cubicBezTo>
                  <a:pt x="4402472" y="20638"/>
                  <a:pt x="4407507" y="20638"/>
                  <a:pt x="4407507" y="20638"/>
                </a:cubicBezTo>
                <a:cubicBezTo>
                  <a:pt x="4840570" y="33022"/>
                  <a:pt x="5268596" y="41276"/>
                  <a:pt x="5696622" y="57788"/>
                </a:cubicBezTo>
                <a:cubicBezTo>
                  <a:pt x="5857761" y="57788"/>
                  <a:pt x="6013864" y="61915"/>
                  <a:pt x="6175004" y="61915"/>
                </a:cubicBezTo>
                <a:cubicBezTo>
                  <a:pt x="6517425" y="82553"/>
                  <a:pt x="6864883" y="94936"/>
                  <a:pt x="7212339" y="66042"/>
                </a:cubicBezTo>
                <a:cubicBezTo>
                  <a:pt x="7559796" y="90809"/>
                  <a:pt x="7897182" y="74298"/>
                  <a:pt x="8244638" y="49532"/>
                </a:cubicBezTo>
                <a:cubicBezTo>
                  <a:pt x="8597130" y="78426"/>
                  <a:pt x="8944587" y="37149"/>
                  <a:pt x="9292044" y="0"/>
                </a:cubicBezTo>
                <a:lnTo>
                  <a:pt x="9379192" y="2762"/>
                </a:lnTo>
                <a:close/>
              </a:path>
            </a:pathLst>
          </a:custGeom>
          <a:solidFill>
            <a:srgbClr val="81A7BB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31D9B7-48AB-4407-A9E8-13391FCB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9902" flipV="1">
            <a:off x="5210629" y="4242714"/>
            <a:ext cx="7104297" cy="3137347"/>
          </a:xfrm>
          <a:custGeom>
            <a:avLst/>
            <a:gdLst>
              <a:gd name="connsiteX0" fmla="*/ 6772629 w 7104297"/>
              <a:gd name="connsiteY0" fmla="*/ 3137347 h 3137347"/>
              <a:gd name="connsiteX1" fmla="*/ 7104297 w 7104297"/>
              <a:gd name="connsiteY1" fmla="*/ 1081624 h 3137347"/>
              <a:gd name="connsiteX2" fmla="*/ 400225 w 7104297"/>
              <a:gd name="connsiteY2" fmla="*/ 0 h 3137347"/>
              <a:gd name="connsiteX3" fmla="*/ 277738 w 7104297"/>
              <a:gd name="connsiteY3" fmla="*/ 5048 h 3137347"/>
              <a:gd name="connsiteX4" fmla="*/ 0 w 7104297"/>
              <a:gd name="connsiteY4" fmla="*/ 23585 h 3137347"/>
              <a:gd name="connsiteX5" fmla="*/ 296410 w 7104297"/>
              <a:gd name="connsiteY5" fmla="*/ 136472 h 3137347"/>
              <a:gd name="connsiteX6" fmla="*/ 396403 w 7104297"/>
              <a:gd name="connsiteY6" fmla="*/ 445861 h 3137347"/>
              <a:gd name="connsiteX7" fmla="*/ 760665 w 7104297"/>
              <a:gd name="connsiteY7" fmla="*/ 621461 h 3137347"/>
              <a:gd name="connsiteX8" fmla="*/ 996368 w 7104297"/>
              <a:gd name="connsiteY8" fmla="*/ 684176 h 3137347"/>
              <a:gd name="connsiteX9" fmla="*/ 1535617 w 7104297"/>
              <a:gd name="connsiteY9" fmla="*/ 776157 h 3137347"/>
              <a:gd name="connsiteX10" fmla="*/ 1614185 w 7104297"/>
              <a:gd name="connsiteY10" fmla="*/ 926671 h 3137347"/>
              <a:gd name="connsiteX11" fmla="*/ 1682037 w 7104297"/>
              <a:gd name="connsiteY11" fmla="*/ 1093909 h 3137347"/>
              <a:gd name="connsiteX12" fmla="*/ 1824886 w 7104297"/>
              <a:gd name="connsiteY12" fmla="*/ 1202614 h 3137347"/>
              <a:gd name="connsiteX13" fmla="*/ 714243 w 7104297"/>
              <a:gd name="connsiteY13" fmla="*/ 1185890 h 3137347"/>
              <a:gd name="connsiteX14" fmla="*/ 1967733 w 7104297"/>
              <a:gd name="connsiteY14" fmla="*/ 1537090 h 3137347"/>
              <a:gd name="connsiteX15" fmla="*/ 1857026 w 7104297"/>
              <a:gd name="connsiteY15" fmla="*/ 1675062 h 3137347"/>
              <a:gd name="connsiteX16" fmla="*/ 2542697 w 7104297"/>
              <a:gd name="connsiteY16" fmla="*/ 1863205 h 3137347"/>
              <a:gd name="connsiteX17" fmla="*/ 2174863 w 7104297"/>
              <a:gd name="connsiteY17" fmla="*/ 1884109 h 3137347"/>
              <a:gd name="connsiteX18" fmla="*/ 4314015 w 7104297"/>
              <a:gd name="connsiteY18" fmla="*/ 2670128 h 3137347"/>
              <a:gd name="connsiteX19" fmla="*/ 5430784 w 7104297"/>
              <a:gd name="connsiteY19" fmla="*/ 2889725 h 3137347"/>
              <a:gd name="connsiteX20" fmla="*/ 6613344 w 7104297"/>
              <a:gd name="connsiteY20" fmla="*/ 3108822 h 313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04297" h="3137347">
                <a:moveTo>
                  <a:pt x="6772629" y="3137347"/>
                </a:moveTo>
                <a:lnTo>
                  <a:pt x="7104297" y="1081624"/>
                </a:lnTo>
                <a:lnTo>
                  <a:pt x="400225" y="0"/>
                </a:lnTo>
                <a:lnTo>
                  <a:pt x="277738" y="5048"/>
                </a:lnTo>
                <a:cubicBezTo>
                  <a:pt x="185423" y="9801"/>
                  <a:pt x="92851" y="15745"/>
                  <a:pt x="0" y="23585"/>
                </a:cubicBezTo>
                <a:cubicBezTo>
                  <a:pt x="96424" y="149013"/>
                  <a:pt x="221416" y="44490"/>
                  <a:pt x="296410" y="136472"/>
                </a:cubicBezTo>
                <a:cubicBezTo>
                  <a:pt x="224986" y="328795"/>
                  <a:pt x="253557" y="433318"/>
                  <a:pt x="396403" y="445861"/>
                </a:cubicBezTo>
                <a:cubicBezTo>
                  <a:pt x="535682" y="458403"/>
                  <a:pt x="685672" y="391507"/>
                  <a:pt x="760665" y="621461"/>
                </a:cubicBezTo>
                <a:cubicBezTo>
                  <a:pt x="782093" y="692537"/>
                  <a:pt x="914229" y="671633"/>
                  <a:pt x="996368" y="684176"/>
                </a:cubicBezTo>
                <a:cubicBezTo>
                  <a:pt x="1174926" y="713442"/>
                  <a:pt x="1364202" y="684176"/>
                  <a:pt x="1535617" y="776157"/>
                </a:cubicBezTo>
                <a:cubicBezTo>
                  <a:pt x="1603471" y="809604"/>
                  <a:pt x="1649896" y="834690"/>
                  <a:pt x="1614185" y="926671"/>
                </a:cubicBezTo>
                <a:cubicBezTo>
                  <a:pt x="1578472" y="1022833"/>
                  <a:pt x="1624898" y="1056279"/>
                  <a:pt x="1682037" y="1093909"/>
                </a:cubicBezTo>
                <a:cubicBezTo>
                  <a:pt x="1724892" y="1123175"/>
                  <a:pt x="1789173" y="1114814"/>
                  <a:pt x="1824886" y="1202614"/>
                </a:cubicBezTo>
                <a:cubicBezTo>
                  <a:pt x="1449909" y="1190070"/>
                  <a:pt x="1085647" y="1118994"/>
                  <a:pt x="714243" y="1185890"/>
                </a:cubicBezTo>
                <a:cubicBezTo>
                  <a:pt x="1121358" y="1353128"/>
                  <a:pt x="1567759" y="1344765"/>
                  <a:pt x="1967733" y="1537090"/>
                </a:cubicBezTo>
                <a:cubicBezTo>
                  <a:pt x="1953448" y="1603986"/>
                  <a:pt x="1860597" y="1574718"/>
                  <a:pt x="1857026" y="1675062"/>
                </a:cubicBezTo>
                <a:cubicBezTo>
                  <a:pt x="2067727" y="1779586"/>
                  <a:pt x="2321284" y="1708508"/>
                  <a:pt x="2542697" y="1863205"/>
                </a:cubicBezTo>
                <a:cubicBezTo>
                  <a:pt x="2414134" y="1934281"/>
                  <a:pt x="2296285" y="1817213"/>
                  <a:pt x="2174863" y="1884109"/>
                </a:cubicBezTo>
                <a:cubicBezTo>
                  <a:pt x="2214147" y="1984452"/>
                  <a:pt x="3992607" y="2603233"/>
                  <a:pt x="4314015" y="2670128"/>
                </a:cubicBezTo>
                <a:cubicBezTo>
                  <a:pt x="4559090" y="2721868"/>
                  <a:pt x="4976921" y="2803592"/>
                  <a:pt x="5430784" y="2889725"/>
                </a:cubicBezTo>
                <a:cubicBezTo>
                  <a:pt x="5827914" y="2965093"/>
                  <a:pt x="6252633" y="3043836"/>
                  <a:pt x="6613344" y="3108822"/>
                </a:cubicBezTo>
                <a:close/>
              </a:path>
            </a:pathLst>
          </a:custGeom>
          <a:solidFill>
            <a:srgbClr val="81A7BB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9E7087-4938-4FB8-A120-9BDBFA5C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6002" y="-140106"/>
            <a:ext cx="6128896" cy="13678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i="0" u="sng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A Fraction is a Part of a Whole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0A56C-D03D-460B-BD59-1EA0FA298569}"/>
              </a:ext>
            </a:extLst>
          </p:cNvPr>
          <p:cNvSpPr txBox="1"/>
          <p:nvPr/>
        </p:nvSpPr>
        <p:spPr>
          <a:xfrm>
            <a:off x="3683620" y="1667107"/>
            <a:ext cx="622795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545B11-D2E5-421A-B95F-DE50F88B3CCB}"/>
              </a:ext>
            </a:extLst>
          </p:cNvPr>
          <p:cNvSpPr/>
          <p:nvPr/>
        </p:nvSpPr>
        <p:spPr>
          <a:xfrm>
            <a:off x="477329" y="1591573"/>
            <a:ext cx="1897810" cy="18403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362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tial Circle 17">
            <a:extLst>
              <a:ext uri="{FF2B5EF4-FFF2-40B4-BE49-F238E27FC236}">
                <a16:creationId xmlns:a16="http://schemas.microsoft.com/office/drawing/2014/main" id="{10893EA4-D946-4B3D-A418-C73346651634}"/>
              </a:ext>
            </a:extLst>
          </p:cNvPr>
          <p:cNvSpPr/>
          <p:nvPr/>
        </p:nvSpPr>
        <p:spPr>
          <a:xfrm>
            <a:off x="3150618" y="1590675"/>
            <a:ext cx="1854677" cy="1782790"/>
          </a:xfrm>
          <a:prstGeom prst="pie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362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84A6129-27A7-42DD-B5DF-7E7D3BD1F486}"/>
              </a:ext>
            </a:extLst>
          </p:cNvPr>
          <p:cNvSpPr txBox="1"/>
          <p:nvPr/>
        </p:nvSpPr>
        <p:spPr>
          <a:xfrm>
            <a:off x="5484603" y="1444565"/>
            <a:ext cx="5978105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1">
                    <a:lumMod val="75000"/>
                  </a:schemeClr>
                </a:solidFill>
              </a:rPr>
              <a:t>A whole refers to a complete unit. Like a yummy pizza or a nice big pie. Which picture shows a whole circle (remember, that means it is complete)?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D190F5-6E3A-4F45-B7FA-D22B6AA36AC3}"/>
              </a:ext>
            </a:extLst>
          </p:cNvPr>
          <p:cNvSpPr/>
          <p:nvPr/>
        </p:nvSpPr>
        <p:spPr>
          <a:xfrm>
            <a:off x="1023668" y="4237007"/>
            <a:ext cx="1897810" cy="18403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362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8B03B0-D119-4158-9031-631B0854AE98}"/>
              </a:ext>
            </a:extLst>
          </p:cNvPr>
          <p:cNvCxnSpPr/>
          <p:nvPr/>
        </p:nvCxnSpPr>
        <p:spPr>
          <a:xfrm>
            <a:off x="1972574" y="4237007"/>
            <a:ext cx="14377" cy="1840300"/>
          </a:xfrm>
          <a:prstGeom prst="straightConnector1">
            <a:avLst/>
          </a:prstGeom>
          <a:ln w="57150">
            <a:solidFill>
              <a:srgbClr val="3628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93F0535-B5EB-4C94-9D8F-951D40805733}"/>
              </a:ext>
            </a:extLst>
          </p:cNvPr>
          <p:cNvCxnSpPr>
            <a:cxnSpLocks/>
          </p:cNvCxnSpPr>
          <p:nvPr/>
        </p:nvCxnSpPr>
        <p:spPr>
          <a:xfrm flipH="1">
            <a:off x="980535" y="5142780"/>
            <a:ext cx="1998452" cy="14376"/>
          </a:xfrm>
          <a:prstGeom prst="straightConnector1">
            <a:avLst/>
          </a:prstGeom>
          <a:ln w="57150">
            <a:solidFill>
              <a:srgbClr val="3628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82308C8-3FB8-4038-802C-0179ADAE2280}"/>
              </a:ext>
            </a:extLst>
          </p:cNvPr>
          <p:cNvSpPr txBox="1"/>
          <p:nvPr/>
        </p:nvSpPr>
        <p:spPr>
          <a:xfrm>
            <a:off x="5212332" y="4680369"/>
            <a:ext cx="57768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chemeClr val="accent1">
                    <a:lumMod val="75000"/>
                  </a:schemeClr>
                </a:solidFill>
              </a:rPr>
              <a:t>A FRACTION represents part of a whole! 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12DCD3B-BF75-47FE-A0A7-FB2F61E9C680}"/>
              </a:ext>
            </a:extLst>
          </p:cNvPr>
          <p:cNvCxnSpPr/>
          <p:nvPr/>
        </p:nvCxnSpPr>
        <p:spPr>
          <a:xfrm flipH="1">
            <a:off x="3057704" y="4853437"/>
            <a:ext cx="2061714" cy="45432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12C52469-03E6-4061-B631-FC5C3F226DFD}"/>
              </a:ext>
            </a:extLst>
          </p:cNvPr>
          <p:cNvSpPr txBox="1"/>
          <p:nvPr/>
        </p:nvSpPr>
        <p:spPr>
          <a:xfrm>
            <a:off x="407599" y="3930052"/>
            <a:ext cx="11369613" cy="2585323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2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0EED73-1494-4E89-869B-E501A02B2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9D7A3A2-205A-4FD7-89D2-24FA8A54E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934" y="0"/>
            <a:ext cx="11377066" cy="4001047"/>
          </a:xfrm>
          <a:custGeom>
            <a:avLst/>
            <a:gdLst>
              <a:gd name="connsiteX0" fmla="*/ 914840 w 11377066"/>
              <a:gd name="connsiteY0" fmla="*/ 0 h 3343806"/>
              <a:gd name="connsiteX1" fmla="*/ 11365513 w 11377066"/>
              <a:gd name="connsiteY1" fmla="*/ 0 h 3343806"/>
              <a:gd name="connsiteX2" fmla="*/ 11365513 w 11377066"/>
              <a:gd name="connsiteY2" fmla="*/ 846735 h 3343806"/>
              <a:gd name="connsiteX3" fmla="*/ 11050704 w 11377066"/>
              <a:gd name="connsiteY3" fmla="*/ 1046017 h 3343806"/>
              <a:gd name="connsiteX4" fmla="*/ 11195112 w 11377066"/>
              <a:gd name="connsiteY4" fmla="*/ 1103780 h 3343806"/>
              <a:gd name="connsiteX5" fmla="*/ 10553944 w 11377066"/>
              <a:gd name="connsiteY5" fmla="*/ 1441695 h 3343806"/>
              <a:gd name="connsiteX6" fmla="*/ 11148902 w 11377066"/>
              <a:gd name="connsiteY6" fmla="*/ 1383932 h 3343806"/>
              <a:gd name="connsiteX7" fmla="*/ 11117132 w 11377066"/>
              <a:gd name="connsiteY7" fmla="*/ 1430142 h 3343806"/>
              <a:gd name="connsiteX8" fmla="*/ 11085363 w 11377066"/>
              <a:gd name="connsiteY8" fmla="*/ 1476352 h 3343806"/>
              <a:gd name="connsiteX9" fmla="*/ 11365513 w 11377066"/>
              <a:gd name="connsiteY9" fmla="*/ 1447471 h 3343806"/>
              <a:gd name="connsiteX10" fmla="*/ 11365513 w 11377066"/>
              <a:gd name="connsiteY10" fmla="*/ 1496569 h 3343806"/>
              <a:gd name="connsiteX11" fmla="*/ 11278869 w 11377066"/>
              <a:gd name="connsiteY11" fmla="*/ 1554332 h 3343806"/>
              <a:gd name="connsiteX12" fmla="*/ 11365513 w 11377066"/>
              <a:gd name="connsiteY12" fmla="*/ 1539891 h 3343806"/>
              <a:gd name="connsiteX13" fmla="*/ 11377066 w 11377066"/>
              <a:gd name="connsiteY13" fmla="*/ 1539891 h 3343806"/>
              <a:gd name="connsiteX14" fmla="*/ 11377066 w 11377066"/>
              <a:gd name="connsiteY14" fmla="*/ 1765167 h 3343806"/>
              <a:gd name="connsiteX15" fmla="*/ 4624577 w 11377066"/>
              <a:gd name="connsiteY15" fmla="*/ 3342096 h 3343806"/>
              <a:gd name="connsiteX16" fmla="*/ 4000738 w 11377066"/>
              <a:gd name="connsiteY16" fmla="*/ 3313214 h 3343806"/>
              <a:gd name="connsiteX17" fmla="*/ 3853443 w 11377066"/>
              <a:gd name="connsiteY17" fmla="*/ 3217905 h 3343806"/>
              <a:gd name="connsiteX18" fmla="*/ 4003625 w 11377066"/>
              <a:gd name="connsiteY18" fmla="*/ 3171695 h 3343806"/>
              <a:gd name="connsiteX19" fmla="*/ 4465729 w 11377066"/>
              <a:gd name="connsiteY19" fmla="*/ 3024399 h 3343806"/>
              <a:gd name="connsiteX20" fmla="*/ 4015179 w 11377066"/>
              <a:gd name="connsiteY20" fmla="*/ 3047505 h 3343806"/>
              <a:gd name="connsiteX21" fmla="*/ 4656346 w 11377066"/>
              <a:gd name="connsiteY21" fmla="*/ 2926202 h 3343806"/>
              <a:gd name="connsiteX22" fmla="*/ 4841188 w 11377066"/>
              <a:gd name="connsiteY22" fmla="*/ 2862663 h 3343806"/>
              <a:gd name="connsiteX23" fmla="*/ 4659236 w 11377066"/>
              <a:gd name="connsiteY23" fmla="*/ 2836670 h 3343806"/>
              <a:gd name="connsiteX24" fmla="*/ 3778351 w 11377066"/>
              <a:gd name="connsiteY24" fmla="*/ 2914650 h 3343806"/>
              <a:gd name="connsiteX25" fmla="*/ 3694595 w 11377066"/>
              <a:gd name="connsiteY25" fmla="*/ 2923314 h 3343806"/>
              <a:gd name="connsiteX26" fmla="*/ 3119852 w 11377066"/>
              <a:gd name="connsiteY26" fmla="*/ 2862663 h 3343806"/>
              <a:gd name="connsiteX27" fmla="*/ 3440437 w 11377066"/>
              <a:gd name="connsiteY27" fmla="*/ 2799124 h 3343806"/>
              <a:gd name="connsiteX28" fmla="*/ 3070753 w 11377066"/>
              <a:gd name="connsiteY28" fmla="*/ 2761578 h 3343806"/>
              <a:gd name="connsiteX29" fmla="*/ 2623091 w 11377066"/>
              <a:gd name="connsiteY29" fmla="*/ 2726920 h 3343806"/>
              <a:gd name="connsiteX30" fmla="*/ 2160987 w 11377066"/>
              <a:gd name="connsiteY30" fmla="*/ 2611394 h 3343806"/>
              <a:gd name="connsiteX31" fmla="*/ 1837515 w 11377066"/>
              <a:gd name="connsiteY31" fmla="*/ 2573848 h 3343806"/>
              <a:gd name="connsiteX32" fmla="*/ 1869284 w 11377066"/>
              <a:gd name="connsiteY32" fmla="*/ 2472763 h 3343806"/>
              <a:gd name="connsiteX33" fmla="*/ 1808633 w 11377066"/>
              <a:gd name="connsiteY33" fmla="*/ 2386119 h 3343806"/>
              <a:gd name="connsiteX34" fmla="*/ 2354493 w 11377066"/>
              <a:gd name="connsiteY34" fmla="*/ 2342797 h 3343806"/>
              <a:gd name="connsiteX35" fmla="*/ 2146546 w 11377066"/>
              <a:gd name="connsiteY35" fmla="*/ 2328356 h 3343806"/>
              <a:gd name="connsiteX36" fmla="*/ 2054126 w 11377066"/>
              <a:gd name="connsiteY36" fmla="*/ 2285034 h 3343806"/>
              <a:gd name="connsiteX37" fmla="*/ 2132106 w 11377066"/>
              <a:gd name="connsiteY37" fmla="*/ 2238823 h 3343806"/>
              <a:gd name="connsiteX38" fmla="*/ 2478684 w 11377066"/>
              <a:gd name="connsiteY38" fmla="*/ 2085751 h 3343806"/>
              <a:gd name="connsiteX39" fmla="*/ 1511154 w 11377066"/>
              <a:gd name="connsiteY39" fmla="*/ 2094416 h 3343806"/>
              <a:gd name="connsiteX40" fmla="*/ 1638232 w 11377066"/>
              <a:gd name="connsiteY40" fmla="*/ 2042429 h 3343806"/>
              <a:gd name="connsiteX41" fmla="*/ 2972556 w 11377066"/>
              <a:gd name="connsiteY41" fmla="*/ 1718957 h 3343806"/>
              <a:gd name="connsiteX42" fmla="*/ 3238266 w 11377066"/>
              <a:gd name="connsiteY42" fmla="*/ 1678523 h 3343806"/>
              <a:gd name="connsiteX43" fmla="*/ 2522005 w 11377066"/>
              <a:gd name="connsiteY43" fmla="*/ 1664082 h 3343806"/>
              <a:gd name="connsiteX44" fmla="*/ 1421621 w 11377066"/>
              <a:gd name="connsiteY44" fmla="*/ 1522563 h 3343806"/>
              <a:gd name="connsiteX45" fmla="*/ 1525595 w 11377066"/>
              <a:gd name="connsiteY45" fmla="*/ 1392596 h 3343806"/>
              <a:gd name="connsiteX46" fmla="*/ 982623 w 11377066"/>
              <a:gd name="connsiteY46" fmla="*/ 1415701 h 3343806"/>
              <a:gd name="connsiteX47" fmla="*/ 1231003 w 11377066"/>
              <a:gd name="connsiteY47" fmla="*/ 1314616 h 3343806"/>
              <a:gd name="connsiteX48" fmla="*/ 1025945 w 11377066"/>
              <a:gd name="connsiteY48" fmla="*/ 1297287 h 3343806"/>
              <a:gd name="connsiteX49" fmla="*/ 841104 w 11377066"/>
              <a:gd name="connsiteY49" fmla="*/ 1225083 h 3343806"/>
              <a:gd name="connsiteX50" fmla="*/ 1612239 w 11377066"/>
              <a:gd name="connsiteY50" fmla="*/ 1112445 h 3343806"/>
              <a:gd name="connsiteX51" fmla="*/ 1814409 w 11377066"/>
              <a:gd name="connsiteY51" fmla="*/ 1008471 h 3343806"/>
              <a:gd name="connsiteX52" fmla="*/ 1932824 w 11377066"/>
              <a:gd name="connsiteY52" fmla="*/ 979590 h 3343806"/>
              <a:gd name="connsiteX53" fmla="*/ 2083007 w 11377066"/>
              <a:gd name="connsiteY53" fmla="*/ 936268 h 3343806"/>
              <a:gd name="connsiteX54" fmla="*/ 1947265 w 11377066"/>
              <a:gd name="connsiteY54" fmla="*/ 924715 h 3343806"/>
              <a:gd name="connsiteX55" fmla="*/ 1271438 w 11377066"/>
              <a:gd name="connsiteY55" fmla="*/ 895834 h 3343806"/>
              <a:gd name="connsiteX56" fmla="*/ 659150 w 11377066"/>
              <a:gd name="connsiteY56" fmla="*/ 907386 h 3343806"/>
              <a:gd name="connsiteX57" fmla="*/ 780453 w 11377066"/>
              <a:gd name="connsiteY57" fmla="*/ 846735 h 3343806"/>
              <a:gd name="connsiteX58" fmla="*/ 841104 w 11377066"/>
              <a:gd name="connsiteY58" fmla="*/ 788972 h 3343806"/>
              <a:gd name="connsiteX59" fmla="*/ 448316 w 11377066"/>
              <a:gd name="connsiteY59" fmla="*/ 659006 h 3343806"/>
              <a:gd name="connsiteX60" fmla="*/ 910419 w 11377066"/>
              <a:gd name="connsiteY60" fmla="*/ 569473 h 3343806"/>
              <a:gd name="connsiteX61" fmla="*/ 604275 w 11377066"/>
              <a:gd name="connsiteY61" fmla="*/ 514598 h 3343806"/>
              <a:gd name="connsiteX62" fmla="*/ 15093 w 11377066"/>
              <a:gd name="connsiteY62" fmla="*/ 352862 h 3343806"/>
              <a:gd name="connsiteX63" fmla="*/ 430987 w 11377066"/>
              <a:gd name="connsiteY63" fmla="*/ 136251 h 3343806"/>
              <a:gd name="connsiteX64" fmla="*/ 874092 w 11377066"/>
              <a:gd name="connsiteY64" fmla="*/ 17656 h 334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377066" h="3343806">
                <a:moveTo>
                  <a:pt x="914840" y="0"/>
                </a:moveTo>
                <a:lnTo>
                  <a:pt x="11365513" y="0"/>
                </a:lnTo>
                <a:lnTo>
                  <a:pt x="11365513" y="846735"/>
                </a:lnTo>
                <a:cubicBezTo>
                  <a:pt x="11273092" y="924715"/>
                  <a:pt x="11163343" y="985366"/>
                  <a:pt x="11050704" y="1046017"/>
                </a:cubicBezTo>
                <a:cubicBezTo>
                  <a:pt x="11088251" y="1089339"/>
                  <a:pt x="11169119" y="1037353"/>
                  <a:pt x="11195112" y="1103780"/>
                </a:cubicBezTo>
                <a:cubicBezTo>
                  <a:pt x="10987166" y="1216419"/>
                  <a:pt x="10796548" y="1357938"/>
                  <a:pt x="10553944" y="1441695"/>
                </a:cubicBezTo>
                <a:cubicBezTo>
                  <a:pt x="10753226" y="1381043"/>
                  <a:pt x="10952508" y="1409925"/>
                  <a:pt x="11148902" y="1383932"/>
                </a:cubicBezTo>
                <a:cubicBezTo>
                  <a:pt x="11174895" y="1418589"/>
                  <a:pt x="11131573" y="1418589"/>
                  <a:pt x="11117132" y="1430142"/>
                </a:cubicBezTo>
                <a:cubicBezTo>
                  <a:pt x="11102692" y="1441695"/>
                  <a:pt x="11082474" y="1450359"/>
                  <a:pt x="11085363" y="1476352"/>
                </a:cubicBezTo>
                <a:cubicBezTo>
                  <a:pt x="11174895" y="1487905"/>
                  <a:pt x="11273092" y="1447471"/>
                  <a:pt x="11365513" y="1447471"/>
                </a:cubicBezTo>
                <a:lnTo>
                  <a:pt x="11365513" y="1496569"/>
                </a:lnTo>
                <a:cubicBezTo>
                  <a:pt x="11333743" y="1513898"/>
                  <a:pt x="11293310" y="1519674"/>
                  <a:pt x="11278869" y="1554332"/>
                </a:cubicBezTo>
                <a:cubicBezTo>
                  <a:pt x="11307750" y="1548556"/>
                  <a:pt x="11336632" y="1545668"/>
                  <a:pt x="11365513" y="1539891"/>
                </a:cubicBezTo>
                <a:lnTo>
                  <a:pt x="11377066" y="1539891"/>
                </a:lnTo>
                <a:lnTo>
                  <a:pt x="11377066" y="1765167"/>
                </a:lnTo>
                <a:cubicBezTo>
                  <a:pt x="9482441" y="3362313"/>
                  <a:pt x="4945162" y="3324767"/>
                  <a:pt x="4624577" y="3342096"/>
                </a:cubicBezTo>
                <a:cubicBezTo>
                  <a:pt x="4523492" y="3347872"/>
                  <a:pt x="4098935" y="3339207"/>
                  <a:pt x="4000738" y="3313214"/>
                </a:cubicBezTo>
                <a:cubicBezTo>
                  <a:pt x="3867883" y="3281444"/>
                  <a:pt x="3853443" y="3217905"/>
                  <a:pt x="3853443" y="3217905"/>
                </a:cubicBezTo>
                <a:cubicBezTo>
                  <a:pt x="3853443" y="3217905"/>
                  <a:pt x="3919869" y="3191912"/>
                  <a:pt x="4003625" y="3171695"/>
                </a:cubicBezTo>
                <a:cubicBezTo>
                  <a:pt x="4165361" y="3131261"/>
                  <a:pt x="4298217" y="3056169"/>
                  <a:pt x="4465729" y="3024399"/>
                </a:cubicBezTo>
                <a:cubicBezTo>
                  <a:pt x="4315546" y="3033064"/>
                  <a:pt x="4165361" y="3038840"/>
                  <a:pt x="4015179" y="3047505"/>
                </a:cubicBezTo>
                <a:cubicBezTo>
                  <a:pt x="4223124" y="2969524"/>
                  <a:pt x="4442625" y="2957972"/>
                  <a:pt x="4656346" y="2926202"/>
                </a:cubicBezTo>
                <a:cubicBezTo>
                  <a:pt x="4725662" y="2917538"/>
                  <a:pt x="4841188" y="2943531"/>
                  <a:pt x="4841188" y="2862663"/>
                </a:cubicBezTo>
                <a:cubicBezTo>
                  <a:pt x="4838300" y="2810676"/>
                  <a:pt x="4725662" y="2833782"/>
                  <a:pt x="4659236" y="2836670"/>
                </a:cubicBezTo>
                <a:cubicBezTo>
                  <a:pt x="4364644" y="2845334"/>
                  <a:pt x="4072941" y="2882880"/>
                  <a:pt x="3778351" y="2914650"/>
                </a:cubicBezTo>
                <a:cubicBezTo>
                  <a:pt x="3749468" y="2917538"/>
                  <a:pt x="3714811" y="2931979"/>
                  <a:pt x="3694595" y="2923314"/>
                </a:cubicBezTo>
                <a:cubicBezTo>
                  <a:pt x="3527082" y="2865551"/>
                  <a:pt x="3336463" y="2879992"/>
                  <a:pt x="3119852" y="2862663"/>
                </a:cubicBezTo>
                <a:cubicBezTo>
                  <a:pt x="3238266" y="2796236"/>
                  <a:pt x="3339351" y="2842446"/>
                  <a:pt x="3440437" y="2799124"/>
                </a:cubicBezTo>
                <a:cubicBezTo>
                  <a:pt x="3316246" y="2752913"/>
                  <a:pt x="3189168" y="2773131"/>
                  <a:pt x="3070753" y="2761578"/>
                </a:cubicBezTo>
                <a:cubicBezTo>
                  <a:pt x="2984109" y="2752913"/>
                  <a:pt x="2672189" y="2741361"/>
                  <a:pt x="2623091" y="2726920"/>
                </a:cubicBezTo>
                <a:cubicBezTo>
                  <a:pt x="2472907" y="2683598"/>
                  <a:pt x="2293842" y="2689374"/>
                  <a:pt x="2160987" y="2611394"/>
                </a:cubicBezTo>
                <a:cubicBezTo>
                  <a:pt x="2065678" y="2556519"/>
                  <a:pt x="1938600" y="2602730"/>
                  <a:pt x="1837515" y="2573848"/>
                </a:cubicBezTo>
                <a:cubicBezTo>
                  <a:pt x="1794192" y="2533414"/>
                  <a:pt x="1854843" y="2504533"/>
                  <a:pt x="1869284" y="2472763"/>
                </a:cubicBezTo>
                <a:cubicBezTo>
                  <a:pt x="1889502" y="2432329"/>
                  <a:pt x="1834626" y="2423665"/>
                  <a:pt x="1808633" y="2386119"/>
                </a:cubicBezTo>
                <a:cubicBezTo>
                  <a:pt x="1987698" y="2389007"/>
                  <a:pt x="2158099" y="2377454"/>
                  <a:pt x="2354493" y="2342797"/>
                </a:cubicBezTo>
                <a:cubicBezTo>
                  <a:pt x="2273625" y="2290810"/>
                  <a:pt x="2204309" y="2339908"/>
                  <a:pt x="2146546" y="2328356"/>
                </a:cubicBezTo>
                <a:cubicBezTo>
                  <a:pt x="2106113" y="2319691"/>
                  <a:pt x="2054126" y="2328356"/>
                  <a:pt x="2054126" y="2285034"/>
                </a:cubicBezTo>
                <a:cubicBezTo>
                  <a:pt x="2054126" y="2250376"/>
                  <a:pt x="2100336" y="2244599"/>
                  <a:pt x="2132106" y="2238823"/>
                </a:cubicBezTo>
                <a:cubicBezTo>
                  <a:pt x="2256296" y="2218606"/>
                  <a:pt x="2377599" y="2192613"/>
                  <a:pt x="2478684" y="2085751"/>
                </a:cubicBezTo>
                <a:cubicBezTo>
                  <a:pt x="2152323" y="2051094"/>
                  <a:pt x="1817297" y="2186837"/>
                  <a:pt x="1511154" y="2094416"/>
                </a:cubicBezTo>
                <a:cubicBezTo>
                  <a:pt x="1537147" y="2033765"/>
                  <a:pt x="1597798" y="2045317"/>
                  <a:pt x="1638232" y="2042429"/>
                </a:cubicBezTo>
                <a:cubicBezTo>
                  <a:pt x="1909718" y="2016436"/>
                  <a:pt x="2825261" y="1701628"/>
                  <a:pt x="2972556" y="1718957"/>
                </a:cubicBezTo>
                <a:cubicBezTo>
                  <a:pt x="3062089" y="1727621"/>
                  <a:pt x="3154510" y="1721845"/>
                  <a:pt x="3238266" y="1678523"/>
                </a:cubicBezTo>
                <a:cubicBezTo>
                  <a:pt x="3339351" y="1626536"/>
                  <a:pt x="2695295" y="1736286"/>
                  <a:pt x="2522005" y="1664082"/>
                </a:cubicBezTo>
                <a:cubicBezTo>
                  <a:pt x="2438249" y="1629424"/>
                  <a:pt x="1730654" y="1528339"/>
                  <a:pt x="1421621" y="1522563"/>
                </a:cubicBezTo>
                <a:cubicBezTo>
                  <a:pt x="1450503" y="1467688"/>
                  <a:pt x="1557364" y="1470576"/>
                  <a:pt x="1525595" y="1392596"/>
                </a:cubicBezTo>
                <a:cubicBezTo>
                  <a:pt x="1358082" y="1386820"/>
                  <a:pt x="1179017" y="1435918"/>
                  <a:pt x="982623" y="1415701"/>
                </a:cubicBezTo>
                <a:cubicBezTo>
                  <a:pt x="1051938" y="1346386"/>
                  <a:pt x="1153023" y="1352162"/>
                  <a:pt x="1231003" y="1314616"/>
                </a:cubicBezTo>
                <a:cubicBezTo>
                  <a:pt x="1170352" y="1262629"/>
                  <a:pt x="1095261" y="1294399"/>
                  <a:pt x="1025945" y="1297287"/>
                </a:cubicBezTo>
                <a:cubicBezTo>
                  <a:pt x="965294" y="1300175"/>
                  <a:pt x="812222" y="1227972"/>
                  <a:pt x="841104" y="1225083"/>
                </a:cubicBezTo>
                <a:cubicBezTo>
                  <a:pt x="1101037" y="1207755"/>
                  <a:pt x="1352306" y="1129775"/>
                  <a:pt x="1612239" y="1112445"/>
                </a:cubicBezTo>
                <a:cubicBezTo>
                  <a:pt x="1698883" y="1106668"/>
                  <a:pt x="1797081" y="1112445"/>
                  <a:pt x="1814409" y="1008471"/>
                </a:cubicBezTo>
                <a:cubicBezTo>
                  <a:pt x="1817297" y="979590"/>
                  <a:pt x="1808633" y="973814"/>
                  <a:pt x="1932824" y="979590"/>
                </a:cubicBezTo>
                <a:cubicBezTo>
                  <a:pt x="1981922" y="982478"/>
                  <a:pt x="2045461" y="982478"/>
                  <a:pt x="2083007" y="936268"/>
                </a:cubicBezTo>
                <a:cubicBezTo>
                  <a:pt x="2045461" y="898722"/>
                  <a:pt x="1990587" y="927603"/>
                  <a:pt x="1947265" y="924715"/>
                </a:cubicBezTo>
                <a:cubicBezTo>
                  <a:pt x="1828850" y="921827"/>
                  <a:pt x="1386963" y="904498"/>
                  <a:pt x="1271438" y="895834"/>
                </a:cubicBezTo>
                <a:cubicBezTo>
                  <a:pt x="1031721" y="875617"/>
                  <a:pt x="901755" y="933380"/>
                  <a:pt x="659150" y="907386"/>
                </a:cubicBezTo>
                <a:cubicBezTo>
                  <a:pt x="734242" y="890057"/>
                  <a:pt x="705361" y="866952"/>
                  <a:pt x="780453" y="846735"/>
                </a:cubicBezTo>
                <a:cubicBezTo>
                  <a:pt x="815110" y="838071"/>
                  <a:pt x="849768" y="820742"/>
                  <a:pt x="841104" y="788972"/>
                </a:cubicBezTo>
                <a:cubicBezTo>
                  <a:pt x="835327" y="757202"/>
                  <a:pt x="396329" y="690775"/>
                  <a:pt x="448316" y="659006"/>
                </a:cubicBezTo>
                <a:cubicBezTo>
                  <a:pt x="592723" y="575249"/>
                  <a:pt x="1020169" y="607019"/>
                  <a:pt x="910419" y="569473"/>
                </a:cubicBezTo>
                <a:cubicBezTo>
                  <a:pt x="742907" y="511710"/>
                  <a:pt x="716913" y="500157"/>
                  <a:pt x="604275" y="514598"/>
                </a:cubicBezTo>
                <a:cubicBezTo>
                  <a:pt x="506079" y="529039"/>
                  <a:pt x="113290" y="349974"/>
                  <a:pt x="15093" y="352862"/>
                </a:cubicBezTo>
                <a:cubicBezTo>
                  <a:pt x="-71551" y="352862"/>
                  <a:pt x="234593" y="211343"/>
                  <a:pt x="430987" y="136251"/>
                </a:cubicBezTo>
                <a:cubicBezTo>
                  <a:pt x="571784" y="82098"/>
                  <a:pt x="732076" y="70184"/>
                  <a:pt x="874092" y="17656"/>
                </a:cubicBezTo>
                <a:close/>
              </a:path>
            </a:pathLst>
          </a:custGeom>
          <a:solidFill>
            <a:srgbClr val="81A7BB">
              <a:alpha val="15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B7F84-3C7C-46D9-A205-70F3BC68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49" y="346446"/>
            <a:ext cx="11095695" cy="1255592"/>
          </a:xfrm>
        </p:spPr>
        <p:txBody>
          <a:bodyPr anchor="t">
            <a:normAutofit/>
          </a:bodyPr>
          <a:lstStyle/>
          <a:p>
            <a:pPr algn="ctr"/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Fractions are written using a numerator and denominator.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ED61B-508C-43D9-96D5-9880712B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1054" y="2273013"/>
            <a:ext cx="5257804" cy="2175149"/>
          </a:xfrm>
          <a:ln>
            <a:solidFill>
              <a:schemeClr val="bg2">
                <a:lumMod val="7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3200" b="1">
                <a:solidFill>
                  <a:schemeClr val="accent1">
                    <a:lumMod val="75000"/>
                  </a:schemeClr>
                </a:solidFill>
              </a:rPr>
              <a:t>denominator</a:t>
            </a: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 tells you how many pieces of the fraction there are in total! 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BFDF0B-6325-416D-926F-7141006D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93668" y="5127460"/>
            <a:ext cx="6498333" cy="1730540"/>
          </a:xfrm>
          <a:custGeom>
            <a:avLst/>
            <a:gdLst>
              <a:gd name="connsiteX0" fmla="*/ 2987112 w 6498333"/>
              <a:gd name="connsiteY0" fmla="*/ 1730384 h 1730540"/>
              <a:gd name="connsiteX1" fmla="*/ 3113423 w 6498333"/>
              <a:gd name="connsiteY1" fmla="*/ 1728494 h 1730540"/>
              <a:gd name="connsiteX2" fmla="*/ 6436159 w 6498333"/>
              <a:gd name="connsiteY2" fmla="*/ 1396018 h 1730540"/>
              <a:gd name="connsiteX3" fmla="*/ 6498333 w 6498333"/>
              <a:gd name="connsiteY3" fmla="*/ 1381988 h 1730540"/>
              <a:gd name="connsiteX4" fmla="*/ 6498333 w 6498333"/>
              <a:gd name="connsiteY4" fmla="*/ 0 h 1730540"/>
              <a:gd name="connsiteX5" fmla="*/ 723703 w 6498333"/>
              <a:gd name="connsiteY5" fmla="*/ 0 h 1730540"/>
              <a:gd name="connsiteX6" fmla="*/ 629735 w 6498333"/>
              <a:gd name="connsiteY6" fmla="*/ 31770 h 1730540"/>
              <a:gd name="connsiteX7" fmla="*/ 127078 w 6498333"/>
              <a:gd name="connsiteY7" fmla="*/ 173371 h 1730540"/>
              <a:gd name="connsiteX8" fmla="*/ 0 w 6498333"/>
              <a:gd name="connsiteY8" fmla="*/ 235577 h 1730540"/>
              <a:gd name="connsiteX9" fmla="*/ 967530 w 6498333"/>
              <a:gd name="connsiteY9" fmla="*/ 225208 h 1730540"/>
              <a:gd name="connsiteX10" fmla="*/ 620954 w 6498333"/>
              <a:gd name="connsiteY10" fmla="*/ 408367 h 1730540"/>
              <a:gd name="connsiteX11" fmla="*/ 542972 w 6498333"/>
              <a:gd name="connsiteY11" fmla="*/ 463661 h 1730540"/>
              <a:gd name="connsiteX12" fmla="*/ 635392 w 6498333"/>
              <a:gd name="connsiteY12" fmla="*/ 515499 h 1730540"/>
              <a:gd name="connsiteX13" fmla="*/ 843339 w 6498333"/>
              <a:gd name="connsiteY13" fmla="*/ 532778 h 1730540"/>
              <a:gd name="connsiteX14" fmla="*/ 297479 w 6498333"/>
              <a:gd name="connsiteY14" fmla="*/ 584615 h 1730540"/>
              <a:gd name="connsiteX15" fmla="*/ 358130 w 6498333"/>
              <a:gd name="connsiteY15" fmla="*/ 688289 h 1730540"/>
              <a:gd name="connsiteX16" fmla="*/ 326361 w 6498333"/>
              <a:gd name="connsiteY16" fmla="*/ 809243 h 1730540"/>
              <a:gd name="connsiteX17" fmla="*/ 649833 w 6498333"/>
              <a:gd name="connsiteY17" fmla="*/ 854169 h 1730540"/>
              <a:gd name="connsiteX18" fmla="*/ 1111937 w 6498333"/>
              <a:gd name="connsiteY18" fmla="*/ 992402 h 1730540"/>
              <a:gd name="connsiteX19" fmla="*/ 1559599 w 6498333"/>
              <a:gd name="connsiteY19" fmla="*/ 1033872 h 1730540"/>
              <a:gd name="connsiteX20" fmla="*/ 1929284 w 6498333"/>
              <a:gd name="connsiteY20" fmla="*/ 1078798 h 1730540"/>
              <a:gd name="connsiteX21" fmla="*/ 1608698 w 6498333"/>
              <a:gd name="connsiteY21" fmla="*/ 1154826 h 1730540"/>
              <a:gd name="connsiteX22" fmla="*/ 2183442 w 6498333"/>
              <a:gd name="connsiteY22" fmla="*/ 1227398 h 1730540"/>
              <a:gd name="connsiteX23" fmla="*/ 2267197 w 6498333"/>
              <a:gd name="connsiteY23" fmla="*/ 1217031 h 1730540"/>
              <a:gd name="connsiteX24" fmla="*/ 3148082 w 6498333"/>
              <a:gd name="connsiteY24" fmla="*/ 1123724 h 1730540"/>
              <a:gd name="connsiteX25" fmla="*/ 3330034 w 6498333"/>
              <a:gd name="connsiteY25" fmla="*/ 1154826 h 1730540"/>
              <a:gd name="connsiteX26" fmla="*/ 3145192 w 6498333"/>
              <a:gd name="connsiteY26" fmla="*/ 1230854 h 1730540"/>
              <a:gd name="connsiteX27" fmla="*/ 2504025 w 6498333"/>
              <a:gd name="connsiteY27" fmla="*/ 1376000 h 1730540"/>
              <a:gd name="connsiteX28" fmla="*/ 2954575 w 6498333"/>
              <a:gd name="connsiteY28" fmla="*/ 1348352 h 1730540"/>
              <a:gd name="connsiteX29" fmla="*/ 2492471 w 6498333"/>
              <a:gd name="connsiteY29" fmla="*/ 1524600 h 1730540"/>
              <a:gd name="connsiteX30" fmla="*/ 2342289 w 6498333"/>
              <a:gd name="connsiteY30" fmla="*/ 1579893 h 1730540"/>
              <a:gd name="connsiteX31" fmla="*/ 2489584 w 6498333"/>
              <a:gd name="connsiteY31" fmla="*/ 1693935 h 1730540"/>
              <a:gd name="connsiteX32" fmla="*/ 2987112 w 6498333"/>
              <a:gd name="connsiteY32" fmla="*/ 1730384 h 173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498333" h="1730540">
                <a:moveTo>
                  <a:pt x="2987112" y="1730384"/>
                </a:moveTo>
                <a:cubicBezTo>
                  <a:pt x="3042664" y="1730870"/>
                  <a:pt x="3088152" y="1730222"/>
                  <a:pt x="3113423" y="1728494"/>
                </a:cubicBezTo>
                <a:cubicBezTo>
                  <a:pt x="3293752" y="1716831"/>
                  <a:pt x="4808270" y="1725943"/>
                  <a:pt x="6436159" y="1396018"/>
                </a:cubicBezTo>
                <a:lnTo>
                  <a:pt x="6498333" y="1381988"/>
                </a:lnTo>
                <a:lnTo>
                  <a:pt x="6498333" y="0"/>
                </a:lnTo>
                <a:lnTo>
                  <a:pt x="723703" y="0"/>
                </a:lnTo>
                <a:lnTo>
                  <a:pt x="629735" y="31770"/>
                </a:lnTo>
                <a:cubicBezTo>
                  <a:pt x="421263" y="101447"/>
                  <a:pt x="228886" y="161708"/>
                  <a:pt x="127078" y="173371"/>
                </a:cubicBezTo>
                <a:cubicBezTo>
                  <a:pt x="86644" y="176827"/>
                  <a:pt x="25993" y="163004"/>
                  <a:pt x="0" y="235577"/>
                </a:cubicBezTo>
                <a:cubicBezTo>
                  <a:pt x="306144" y="346163"/>
                  <a:pt x="641170" y="183739"/>
                  <a:pt x="967530" y="225208"/>
                </a:cubicBezTo>
                <a:cubicBezTo>
                  <a:pt x="866445" y="353075"/>
                  <a:pt x="745142" y="384177"/>
                  <a:pt x="620954" y="408367"/>
                </a:cubicBezTo>
                <a:cubicBezTo>
                  <a:pt x="589182" y="415279"/>
                  <a:pt x="542972" y="422191"/>
                  <a:pt x="542972" y="463661"/>
                </a:cubicBezTo>
                <a:cubicBezTo>
                  <a:pt x="542972" y="515499"/>
                  <a:pt x="594959" y="505130"/>
                  <a:pt x="635392" y="515499"/>
                </a:cubicBezTo>
                <a:cubicBezTo>
                  <a:pt x="693155" y="529321"/>
                  <a:pt x="762471" y="470573"/>
                  <a:pt x="843339" y="532778"/>
                </a:cubicBezTo>
                <a:cubicBezTo>
                  <a:pt x="646945" y="574247"/>
                  <a:pt x="476544" y="588071"/>
                  <a:pt x="297479" y="584615"/>
                </a:cubicBezTo>
                <a:cubicBezTo>
                  <a:pt x="323472" y="629541"/>
                  <a:pt x="378348" y="639908"/>
                  <a:pt x="358130" y="688289"/>
                </a:cubicBezTo>
                <a:cubicBezTo>
                  <a:pt x="343689" y="726304"/>
                  <a:pt x="283038" y="760862"/>
                  <a:pt x="326361" y="809243"/>
                </a:cubicBezTo>
                <a:cubicBezTo>
                  <a:pt x="427447" y="843802"/>
                  <a:pt x="554524" y="788508"/>
                  <a:pt x="649833" y="854169"/>
                </a:cubicBezTo>
                <a:cubicBezTo>
                  <a:pt x="782688" y="947476"/>
                  <a:pt x="961753" y="940565"/>
                  <a:pt x="1111937" y="992402"/>
                </a:cubicBezTo>
                <a:cubicBezTo>
                  <a:pt x="1161035" y="1009682"/>
                  <a:pt x="1472955" y="1023504"/>
                  <a:pt x="1559599" y="1033872"/>
                </a:cubicBezTo>
                <a:cubicBezTo>
                  <a:pt x="1678015" y="1047696"/>
                  <a:pt x="1805093" y="1023504"/>
                  <a:pt x="1929284" y="1078798"/>
                </a:cubicBezTo>
                <a:cubicBezTo>
                  <a:pt x="1828198" y="1130635"/>
                  <a:pt x="1727113" y="1075343"/>
                  <a:pt x="1608698" y="1154826"/>
                </a:cubicBezTo>
                <a:cubicBezTo>
                  <a:pt x="1825309" y="1175561"/>
                  <a:pt x="2015928" y="1158282"/>
                  <a:pt x="2183442" y="1227398"/>
                </a:cubicBezTo>
                <a:cubicBezTo>
                  <a:pt x="2203658" y="1237767"/>
                  <a:pt x="2238314" y="1220487"/>
                  <a:pt x="2267197" y="1217031"/>
                </a:cubicBezTo>
                <a:cubicBezTo>
                  <a:pt x="2561787" y="1179017"/>
                  <a:pt x="2853490" y="1134091"/>
                  <a:pt x="3148082" y="1123724"/>
                </a:cubicBezTo>
                <a:cubicBezTo>
                  <a:pt x="3214508" y="1120268"/>
                  <a:pt x="3327146" y="1092621"/>
                  <a:pt x="3330034" y="1154826"/>
                </a:cubicBezTo>
                <a:cubicBezTo>
                  <a:pt x="3330034" y="1251589"/>
                  <a:pt x="3214508" y="1220487"/>
                  <a:pt x="3145192" y="1230854"/>
                </a:cubicBezTo>
                <a:cubicBezTo>
                  <a:pt x="2931471" y="1268869"/>
                  <a:pt x="2711970" y="1282691"/>
                  <a:pt x="2504025" y="1376000"/>
                </a:cubicBezTo>
                <a:cubicBezTo>
                  <a:pt x="2654207" y="1365632"/>
                  <a:pt x="2804392" y="1358720"/>
                  <a:pt x="2954575" y="1348352"/>
                </a:cubicBezTo>
                <a:cubicBezTo>
                  <a:pt x="2787063" y="1386367"/>
                  <a:pt x="2654207" y="1476218"/>
                  <a:pt x="2492471" y="1524600"/>
                </a:cubicBezTo>
                <a:cubicBezTo>
                  <a:pt x="2408715" y="1548791"/>
                  <a:pt x="2342289" y="1579893"/>
                  <a:pt x="2342289" y="1579893"/>
                </a:cubicBezTo>
                <a:cubicBezTo>
                  <a:pt x="2342289" y="1579893"/>
                  <a:pt x="2356730" y="1655921"/>
                  <a:pt x="2489584" y="1693935"/>
                </a:cubicBezTo>
                <a:cubicBezTo>
                  <a:pt x="2563232" y="1717262"/>
                  <a:pt x="2820457" y="1728925"/>
                  <a:pt x="2987112" y="1730384"/>
                </a:cubicBezTo>
                <a:close/>
              </a:path>
            </a:pathLst>
          </a:custGeom>
          <a:solidFill>
            <a:srgbClr val="81A7BB">
              <a:alpha val="1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Or 3">
            <a:extLst>
              <a:ext uri="{FF2B5EF4-FFF2-40B4-BE49-F238E27FC236}">
                <a16:creationId xmlns:a16="http://schemas.microsoft.com/office/drawing/2014/main" id="{510EC9B8-EE2A-406C-9AD5-629E879B80B0}"/>
              </a:ext>
            </a:extLst>
          </p:cNvPr>
          <p:cNvSpPr/>
          <p:nvPr/>
        </p:nvSpPr>
        <p:spPr>
          <a:xfrm>
            <a:off x="1016393" y="2001243"/>
            <a:ext cx="3680600" cy="3479318"/>
          </a:xfrm>
          <a:prstGeom prst="flowChartOr">
            <a:avLst/>
          </a:prstGeom>
          <a:solidFill>
            <a:schemeClr val="bg1"/>
          </a:solidFill>
          <a:ln w="571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124A0796-EB1D-49C5-A3BA-9C7F761F8F85}"/>
              </a:ext>
            </a:extLst>
          </p:cNvPr>
          <p:cNvSpPr/>
          <p:nvPr/>
        </p:nvSpPr>
        <p:spPr>
          <a:xfrm>
            <a:off x="1022769" y="2036373"/>
            <a:ext cx="3680601" cy="3421809"/>
          </a:xfrm>
          <a:prstGeom prst="pi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FCDCBCA-73AF-4AA0-83B8-9AEA77E71430}"/>
              </a:ext>
            </a:extLst>
          </p:cNvPr>
          <p:cNvCxnSpPr/>
          <p:nvPr/>
        </p:nvCxnSpPr>
        <p:spPr>
          <a:xfrm flipH="1">
            <a:off x="2862173" y="2006720"/>
            <a:ext cx="14377" cy="3479316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EE645BF-C6B3-41B5-84B6-E684108B5788}"/>
              </a:ext>
            </a:extLst>
          </p:cNvPr>
          <p:cNvCxnSpPr>
            <a:cxnSpLocks/>
          </p:cNvCxnSpPr>
          <p:nvPr/>
        </p:nvCxnSpPr>
        <p:spPr>
          <a:xfrm flipH="1">
            <a:off x="1021871" y="3732001"/>
            <a:ext cx="3680602" cy="28751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05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0EED73-1494-4E89-869B-E501A02B2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9D7A3A2-205A-4FD7-89D2-24FA8A54E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934" y="0"/>
            <a:ext cx="11377066" cy="4001047"/>
          </a:xfrm>
          <a:custGeom>
            <a:avLst/>
            <a:gdLst>
              <a:gd name="connsiteX0" fmla="*/ 914840 w 11377066"/>
              <a:gd name="connsiteY0" fmla="*/ 0 h 3343806"/>
              <a:gd name="connsiteX1" fmla="*/ 11365513 w 11377066"/>
              <a:gd name="connsiteY1" fmla="*/ 0 h 3343806"/>
              <a:gd name="connsiteX2" fmla="*/ 11365513 w 11377066"/>
              <a:gd name="connsiteY2" fmla="*/ 846735 h 3343806"/>
              <a:gd name="connsiteX3" fmla="*/ 11050704 w 11377066"/>
              <a:gd name="connsiteY3" fmla="*/ 1046017 h 3343806"/>
              <a:gd name="connsiteX4" fmla="*/ 11195112 w 11377066"/>
              <a:gd name="connsiteY4" fmla="*/ 1103780 h 3343806"/>
              <a:gd name="connsiteX5" fmla="*/ 10553944 w 11377066"/>
              <a:gd name="connsiteY5" fmla="*/ 1441695 h 3343806"/>
              <a:gd name="connsiteX6" fmla="*/ 11148902 w 11377066"/>
              <a:gd name="connsiteY6" fmla="*/ 1383932 h 3343806"/>
              <a:gd name="connsiteX7" fmla="*/ 11117132 w 11377066"/>
              <a:gd name="connsiteY7" fmla="*/ 1430142 h 3343806"/>
              <a:gd name="connsiteX8" fmla="*/ 11085363 w 11377066"/>
              <a:gd name="connsiteY8" fmla="*/ 1476352 h 3343806"/>
              <a:gd name="connsiteX9" fmla="*/ 11365513 w 11377066"/>
              <a:gd name="connsiteY9" fmla="*/ 1447471 h 3343806"/>
              <a:gd name="connsiteX10" fmla="*/ 11365513 w 11377066"/>
              <a:gd name="connsiteY10" fmla="*/ 1496569 h 3343806"/>
              <a:gd name="connsiteX11" fmla="*/ 11278869 w 11377066"/>
              <a:gd name="connsiteY11" fmla="*/ 1554332 h 3343806"/>
              <a:gd name="connsiteX12" fmla="*/ 11365513 w 11377066"/>
              <a:gd name="connsiteY12" fmla="*/ 1539891 h 3343806"/>
              <a:gd name="connsiteX13" fmla="*/ 11377066 w 11377066"/>
              <a:gd name="connsiteY13" fmla="*/ 1539891 h 3343806"/>
              <a:gd name="connsiteX14" fmla="*/ 11377066 w 11377066"/>
              <a:gd name="connsiteY14" fmla="*/ 1765167 h 3343806"/>
              <a:gd name="connsiteX15" fmla="*/ 4624577 w 11377066"/>
              <a:gd name="connsiteY15" fmla="*/ 3342096 h 3343806"/>
              <a:gd name="connsiteX16" fmla="*/ 4000738 w 11377066"/>
              <a:gd name="connsiteY16" fmla="*/ 3313214 h 3343806"/>
              <a:gd name="connsiteX17" fmla="*/ 3853443 w 11377066"/>
              <a:gd name="connsiteY17" fmla="*/ 3217905 h 3343806"/>
              <a:gd name="connsiteX18" fmla="*/ 4003625 w 11377066"/>
              <a:gd name="connsiteY18" fmla="*/ 3171695 h 3343806"/>
              <a:gd name="connsiteX19" fmla="*/ 4465729 w 11377066"/>
              <a:gd name="connsiteY19" fmla="*/ 3024399 h 3343806"/>
              <a:gd name="connsiteX20" fmla="*/ 4015179 w 11377066"/>
              <a:gd name="connsiteY20" fmla="*/ 3047505 h 3343806"/>
              <a:gd name="connsiteX21" fmla="*/ 4656346 w 11377066"/>
              <a:gd name="connsiteY21" fmla="*/ 2926202 h 3343806"/>
              <a:gd name="connsiteX22" fmla="*/ 4841188 w 11377066"/>
              <a:gd name="connsiteY22" fmla="*/ 2862663 h 3343806"/>
              <a:gd name="connsiteX23" fmla="*/ 4659236 w 11377066"/>
              <a:gd name="connsiteY23" fmla="*/ 2836670 h 3343806"/>
              <a:gd name="connsiteX24" fmla="*/ 3778351 w 11377066"/>
              <a:gd name="connsiteY24" fmla="*/ 2914650 h 3343806"/>
              <a:gd name="connsiteX25" fmla="*/ 3694595 w 11377066"/>
              <a:gd name="connsiteY25" fmla="*/ 2923314 h 3343806"/>
              <a:gd name="connsiteX26" fmla="*/ 3119852 w 11377066"/>
              <a:gd name="connsiteY26" fmla="*/ 2862663 h 3343806"/>
              <a:gd name="connsiteX27" fmla="*/ 3440437 w 11377066"/>
              <a:gd name="connsiteY27" fmla="*/ 2799124 h 3343806"/>
              <a:gd name="connsiteX28" fmla="*/ 3070753 w 11377066"/>
              <a:gd name="connsiteY28" fmla="*/ 2761578 h 3343806"/>
              <a:gd name="connsiteX29" fmla="*/ 2623091 w 11377066"/>
              <a:gd name="connsiteY29" fmla="*/ 2726920 h 3343806"/>
              <a:gd name="connsiteX30" fmla="*/ 2160987 w 11377066"/>
              <a:gd name="connsiteY30" fmla="*/ 2611394 h 3343806"/>
              <a:gd name="connsiteX31" fmla="*/ 1837515 w 11377066"/>
              <a:gd name="connsiteY31" fmla="*/ 2573848 h 3343806"/>
              <a:gd name="connsiteX32" fmla="*/ 1869284 w 11377066"/>
              <a:gd name="connsiteY32" fmla="*/ 2472763 h 3343806"/>
              <a:gd name="connsiteX33" fmla="*/ 1808633 w 11377066"/>
              <a:gd name="connsiteY33" fmla="*/ 2386119 h 3343806"/>
              <a:gd name="connsiteX34" fmla="*/ 2354493 w 11377066"/>
              <a:gd name="connsiteY34" fmla="*/ 2342797 h 3343806"/>
              <a:gd name="connsiteX35" fmla="*/ 2146546 w 11377066"/>
              <a:gd name="connsiteY35" fmla="*/ 2328356 h 3343806"/>
              <a:gd name="connsiteX36" fmla="*/ 2054126 w 11377066"/>
              <a:gd name="connsiteY36" fmla="*/ 2285034 h 3343806"/>
              <a:gd name="connsiteX37" fmla="*/ 2132106 w 11377066"/>
              <a:gd name="connsiteY37" fmla="*/ 2238823 h 3343806"/>
              <a:gd name="connsiteX38" fmla="*/ 2478684 w 11377066"/>
              <a:gd name="connsiteY38" fmla="*/ 2085751 h 3343806"/>
              <a:gd name="connsiteX39" fmla="*/ 1511154 w 11377066"/>
              <a:gd name="connsiteY39" fmla="*/ 2094416 h 3343806"/>
              <a:gd name="connsiteX40" fmla="*/ 1638232 w 11377066"/>
              <a:gd name="connsiteY40" fmla="*/ 2042429 h 3343806"/>
              <a:gd name="connsiteX41" fmla="*/ 2972556 w 11377066"/>
              <a:gd name="connsiteY41" fmla="*/ 1718957 h 3343806"/>
              <a:gd name="connsiteX42" fmla="*/ 3238266 w 11377066"/>
              <a:gd name="connsiteY42" fmla="*/ 1678523 h 3343806"/>
              <a:gd name="connsiteX43" fmla="*/ 2522005 w 11377066"/>
              <a:gd name="connsiteY43" fmla="*/ 1664082 h 3343806"/>
              <a:gd name="connsiteX44" fmla="*/ 1421621 w 11377066"/>
              <a:gd name="connsiteY44" fmla="*/ 1522563 h 3343806"/>
              <a:gd name="connsiteX45" fmla="*/ 1525595 w 11377066"/>
              <a:gd name="connsiteY45" fmla="*/ 1392596 h 3343806"/>
              <a:gd name="connsiteX46" fmla="*/ 982623 w 11377066"/>
              <a:gd name="connsiteY46" fmla="*/ 1415701 h 3343806"/>
              <a:gd name="connsiteX47" fmla="*/ 1231003 w 11377066"/>
              <a:gd name="connsiteY47" fmla="*/ 1314616 h 3343806"/>
              <a:gd name="connsiteX48" fmla="*/ 1025945 w 11377066"/>
              <a:gd name="connsiteY48" fmla="*/ 1297287 h 3343806"/>
              <a:gd name="connsiteX49" fmla="*/ 841104 w 11377066"/>
              <a:gd name="connsiteY49" fmla="*/ 1225083 h 3343806"/>
              <a:gd name="connsiteX50" fmla="*/ 1612239 w 11377066"/>
              <a:gd name="connsiteY50" fmla="*/ 1112445 h 3343806"/>
              <a:gd name="connsiteX51" fmla="*/ 1814409 w 11377066"/>
              <a:gd name="connsiteY51" fmla="*/ 1008471 h 3343806"/>
              <a:gd name="connsiteX52" fmla="*/ 1932824 w 11377066"/>
              <a:gd name="connsiteY52" fmla="*/ 979590 h 3343806"/>
              <a:gd name="connsiteX53" fmla="*/ 2083007 w 11377066"/>
              <a:gd name="connsiteY53" fmla="*/ 936268 h 3343806"/>
              <a:gd name="connsiteX54" fmla="*/ 1947265 w 11377066"/>
              <a:gd name="connsiteY54" fmla="*/ 924715 h 3343806"/>
              <a:gd name="connsiteX55" fmla="*/ 1271438 w 11377066"/>
              <a:gd name="connsiteY55" fmla="*/ 895834 h 3343806"/>
              <a:gd name="connsiteX56" fmla="*/ 659150 w 11377066"/>
              <a:gd name="connsiteY56" fmla="*/ 907386 h 3343806"/>
              <a:gd name="connsiteX57" fmla="*/ 780453 w 11377066"/>
              <a:gd name="connsiteY57" fmla="*/ 846735 h 3343806"/>
              <a:gd name="connsiteX58" fmla="*/ 841104 w 11377066"/>
              <a:gd name="connsiteY58" fmla="*/ 788972 h 3343806"/>
              <a:gd name="connsiteX59" fmla="*/ 448316 w 11377066"/>
              <a:gd name="connsiteY59" fmla="*/ 659006 h 3343806"/>
              <a:gd name="connsiteX60" fmla="*/ 910419 w 11377066"/>
              <a:gd name="connsiteY60" fmla="*/ 569473 h 3343806"/>
              <a:gd name="connsiteX61" fmla="*/ 604275 w 11377066"/>
              <a:gd name="connsiteY61" fmla="*/ 514598 h 3343806"/>
              <a:gd name="connsiteX62" fmla="*/ 15093 w 11377066"/>
              <a:gd name="connsiteY62" fmla="*/ 352862 h 3343806"/>
              <a:gd name="connsiteX63" fmla="*/ 430987 w 11377066"/>
              <a:gd name="connsiteY63" fmla="*/ 136251 h 3343806"/>
              <a:gd name="connsiteX64" fmla="*/ 874092 w 11377066"/>
              <a:gd name="connsiteY64" fmla="*/ 17656 h 334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377066" h="3343806">
                <a:moveTo>
                  <a:pt x="914840" y="0"/>
                </a:moveTo>
                <a:lnTo>
                  <a:pt x="11365513" y="0"/>
                </a:lnTo>
                <a:lnTo>
                  <a:pt x="11365513" y="846735"/>
                </a:lnTo>
                <a:cubicBezTo>
                  <a:pt x="11273092" y="924715"/>
                  <a:pt x="11163343" y="985366"/>
                  <a:pt x="11050704" y="1046017"/>
                </a:cubicBezTo>
                <a:cubicBezTo>
                  <a:pt x="11088251" y="1089339"/>
                  <a:pt x="11169119" y="1037353"/>
                  <a:pt x="11195112" y="1103780"/>
                </a:cubicBezTo>
                <a:cubicBezTo>
                  <a:pt x="10987166" y="1216419"/>
                  <a:pt x="10796548" y="1357938"/>
                  <a:pt x="10553944" y="1441695"/>
                </a:cubicBezTo>
                <a:cubicBezTo>
                  <a:pt x="10753226" y="1381043"/>
                  <a:pt x="10952508" y="1409925"/>
                  <a:pt x="11148902" y="1383932"/>
                </a:cubicBezTo>
                <a:cubicBezTo>
                  <a:pt x="11174895" y="1418589"/>
                  <a:pt x="11131573" y="1418589"/>
                  <a:pt x="11117132" y="1430142"/>
                </a:cubicBezTo>
                <a:cubicBezTo>
                  <a:pt x="11102692" y="1441695"/>
                  <a:pt x="11082474" y="1450359"/>
                  <a:pt x="11085363" y="1476352"/>
                </a:cubicBezTo>
                <a:cubicBezTo>
                  <a:pt x="11174895" y="1487905"/>
                  <a:pt x="11273092" y="1447471"/>
                  <a:pt x="11365513" y="1447471"/>
                </a:cubicBezTo>
                <a:lnTo>
                  <a:pt x="11365513" y="1496569"/>
                </a:lnTo>
                <a:cubicBezTo>
                  <a:pt x="11333743" y="1513898"/>
                  <a:pt x="11293310" y="1519674"/>
                  <a:pt x="11278869" y="1554332"/>
                </a:cubicBezTo>
                <a:cubicBezTo>
                  <a:pt x="11307750" y="1548556"/>
                  <a:pt x="11336632" y="1545668"/>
                  <a:pt x="11365513" y="1539891"/>
                </a:cubicBezTo>
                <a:lnTo>
                  <a:pt x="11377066" y="1539891"/>
                </a:lnTo>
                <a:lnTo>
                  <a:pt x="11377066" y="1765167"/>
                </a:lnTo>
                <a:cubicBezTo>
                  <a:pt x="9482441" y="3362313"/>
                  <a:pt x="4945162" y="3324767"/>
                  <a:pt x="4624577" y="3342096"/>
                </a:cubicBezTo>
                <a:cubicBezTo>
                  <a:pt x="4523492" y="3347872"/>
                  <a:pt x="4098935" y="3339207"/>
                  <a:pt x="4000738" y="3313214"/>
                </a:cubicBezTo>
                <a:cubicBezTo>
                  <a:pt x="3867883" y="3281444"/>
                  <a:pt x="3853443" y="3217905"/>
                  <a:pt x="3853443" y="3217905"/>
                </a:cubicBezTo>
                <a:cubicBezTo>
                  <a:pt x="3853443" y="3217905"/>
                  <a:pt x="3919869" y="3191912"/>
                  <a:pt x="4003625" y="3171695"/>
                </a:cubicBezTo>
                <a:cubicBezTo>
                  <a:pt x="4165361" y="3131261"/>
                  <a:pt x="4298217" y="3056169"/>
                  <a:pt x="4465729" y="3024399"/>
                </a:cubicBezTo>
                <a:cubicBezTo>
                  <a:pt x="4315546" y="3033064"/>
                  <a:pt x="4165361" y="3038840"/>
                  <a:pt x="4015179" y="3047505"/>
                </a:cubicBezTo>
                <a:cubicBezTo>
                  <a:pt x="4223124" y="2969524"/>
                  <a:pt x="4442625" y="2957972"/>
                  <a:pt x="4656346" y="2926202"/>
                </a:cubicBezTo>
                <a:cubicBezTo>
                  <a:pt x="4725662" y="2917538"/>
                  <a:pt x="4841188" y="2943531"/>
                  <a:pt x="4841188" y="2862663"/>
                </a:cubicBezTo>
                <a:cubicBezTo>
                  <a:pt x="4838300" y="2810676"/>
                  <a:pt x="4725662" y="2833782"/>
                  <a:pt x="4659236" y="2836670"/>
                </a:cubicBezTo>
                <a:cubicBezTo>
                  <a:pt x="4364644" y="2845334"/>
                  <a:pt x="4072941" y="2882880"/>
                  <a:pt x="3778351" y="2914650"/>
                </a:cubicBezTo>
                <a:cubicBezTo>
                  <a:pt x="3749468" y="2917538"/>
                  <a:pt x="3714811" y="2931979"/>
                  <a:pt x="3694595" y="2923314"/>
                </a:cubicBezTo>
                <a:cubicBezTo>
                  <a:pt x="3527082" y="2865551"/>
                  <a:pt x="3336463" y="2879992"/>
                  <a:pt x="3119852" y="2862663"/>
                </a:cubicBezTo>
                <a:cubicBezTo>
                  <a:pt x="3238266" y="2796236"/>
                  <a:pt x="3339351" y="2842446"/>
                  <a:pt x="3440437" y="2799124"/>
                </a:cubicBezTo>
                <a:cubicBezTo>
                  <a:pt x="3316246" y="2752913"/>
                  <a:pt x="3189168" y="2773131"/>
                  <a:pt x="3070753" y="2761578"/>
                </a:cubicBezTo>
                <a:cubicBezTo>
                  <a:pt x="2984109" y="2752913"/>
                  <a:pt x="2672189" y="2741361"/>
                  <a:pt x="2623091" y="2726920"/>
                </a:cubicBezTo>
                <a:cubicBezTo>
                  <a:pt x="2472907" y="2683598"/>
                  <a:pt x="2293842" y="2689374"/>
                  <a:pt x="2160987" y="2611394"/>
                </a:cubicBezTo>
                <a:cubicBezTo>
                  <a:pt x="2065678" y="2556519"/>
                  <a:pt x="1938600" y="2602730"/>
                  <a:pt x="1837515" y="2573848"/>
                </a:cubicBezTo>
                <a:cubicBezTo>
                  <a:pt x="1794192" y="2533414"/>
                  <a:pt x="1854843" y="2504533"/>
                  <a:pt x="1869284" y="2472763"/>
                </a:cubicBezTo>
                <a:cubicBezTo>
                  <a:pt x="1889502" y="2432329"/>
                  <a:pt x="1834626" y="2423665"/>
                  <a:pt x="1808633" y="2386119"/>
                </a:cubicBezTo>
                <a:cubicBezTo>
                  <a:pt x="1987698" y="2389007"/>
                  <a:pt x="2158099" y="2377454"/>
                  <a:pt x="2354493" y="2342797"/>
                </a:cubicBezTo>
                <a:cubicBezTo>
                  <a:pt x="2273625" y="2290810"/>
                  <a:pt x="2204309" y="2339908"/>
                  <a:pt x="2146546" y="2328356"/>
                </a:cubicBezTo>
                <a:cubicBezTo>
                  <a:pt x="2106113" y="2319691"/>
                  <a:pt x="2054126" y="2328356"/>
                  <a:pt x="2054126" y="2285034"/>
                </a:cubicBezTo>
                <a:cubicBezTo>
                  <a:pt x="2054126" y="2250376"/>
                  <a:pt x="2100336" y="2244599"/>
                  <a:pt x="2132106" y="2238823"/>
                </a:cubicBezTo>
                <a:cubicBezTo>
                  <a:pt x="2256296" y="2218606"/>
                  <a:pt x="2377599" y="2192613"/>
                  <a:pt x="2478684" y="2085751"/>
                </a:cubicBezTo>
                <a:cubicBezTo>
                  <a:pt x="2152323" y="2051094"/>
                  <a:pt x="1817297" y="2186837"/>
                  <a:pt x="1511154" y="2094416"/>
                </a:cubicBezTo>
                <a:cubicBezTo>
                  <a:pt x="1537147" y="2033765"/>
                  <a:pt x="1597798" y="2045317"/>
                  <a:pt x="1638232" y="2042429"/>
                </a:cubicBezTo>
                <a:cubicBezTo>
                  <a:pt x="1909718" y="2016436"/>
                  <a:pt x="2825261" y="1701628"/>
                  <a:pt x="2972556" y="1718957"/>
                </a:cubicBezTo>
                <a:cubicBezTo>
                  <a:pt x="3062089" y="1727621"/>
                  <a:pt x="3154510" y="1721845"/>
                  <a:pt x="3238266" y="1678523"/>
                </a:cubicBezTo>
                <a:cubicBezTo>
                  <a:pt x="3339351" y="1626536"/>
                  <a:pt x="2695295" y="1736286"/>
                  <a:pt x="2522005" y="1664082"/>
                </a:cubicBezTo>
                <a:cubicBezTo>
                  <a:pt x="2438249" y="1629424"/>
                  <a:pt x="1730654" y="1528339"/>
                  <a:pt x="1421621" y="1522563"/>
                </a:cubicBezTo>
                <a:cubicBezTo>
                  <a:pt x="1450503" y="1467688"/>
                  <a:pt x="1557364" y="1470576"/>
                  <a:pt x="1525595" y="1392596"/>
                </a:cubicBezTo>
                <a:cubicBezTo>
                  <a:pt x="1358082" y="1386820"/>
                  <a:pt x="1179017" y="1435918"/>
                  <a:pt x="982623" y="1415701"/>
                </a:cubicBezTo>
                <a:cubicBezTo>
                  <a:pt x="1051938" y="1346386"/>
                  <a:pt x="1153023" y="1352162"/>
                  <a:pt x="1231003" y="1314616"/>
                </a:cubicBezTo>
                <a:cubicBezTo>
                  <a:pt x="1170352" y="1262629"/>
                  <a:pt x="1095261" y="1294399"/>
                  <a:pt x="1025945" y="1297287"/>
                </a:cubicBezTo>
                <a:cubicBezTo>
                  <a:pt x="965294" y="1300175"/>
                  <a:pt x="812222" y="1227972"/>
                  <a:pt x="841104" y="1225083"/>
                </a:cubicBezTo>
                <a:cubicBezTo>
                  <a:pt x="1101037" y="1207755"/>
                  <a:pt x="1352306" y="1129775"/>
                  <a:pt x="1612239" y="1112445"/>
                </a:cubicBezTo>
                <a:cubicBezTo>
                  <a:pt x="1698883" y="1106668"/>
                  <a:pt x="1797081" y="1112445"/>
                  <a:pt x="1814409" y="1008471"/>
                </a:cubicBezTo>
                <a:cubicBezTo>
                  <a:pt x="1817297" y="979590"/>
                  <a:pt x="1808633" y="973814"/>
                  <a:pt x="1932824" y="979590"/>
                </a:cubicBezTo>
                <a:cubicBezTo>
                  <a:pt x="1981922" y="982478"/>
                  <a:pt x="2045461" y="982478"/>
                  <a:pt x="2083007" y="936268"/>
                </a:cubicBezTo>
                <a:cubicBezTo>
                  <a:pt x="2045461" y="898722"/>
                  <a:pt x="1990587" y="927603"/>
                  <a:pt x="1947265" y="924715"/>
                </a:cubicBezTo>
                <a:cubicBezTo>
                  <a:pt x="1828850" y="921827"/>
                  <a:pt x="1386963" y="904498"/>
                  <a:pt x="1271438" y="895834"/>
                </a:cubicBezTo>
                <a:cubicBezTo>
                  <a:pt x="1031721" y="875617"/>
                  <a:pt x="901755" y="933380"/>
                  <a:pt x="659150" y="907386"/>
                </a:cubicBezTo>
                <a:cubicBezTo>
                  <a:pt x="734242" y="890057"/>
                  <a:pt x="705361" y="866952"/>
                  <a:pt x="780453" y="846735"/>
                </a:cubicBezTo>
                <a:cubicBezTo>
                  <a:pt x="815110" y="838071"/>
                  <a:pt x="849768" y="820742"/>
                  <a:pt x="841104" y="788972"/>
                </a:cubicBezTo>
                <a:cubicBezTo>
                  <a:pt x="835327" y="757202"/>
                  <a:pt x="396329" y="690775"/>
                  <a:pt x="448316" y="659006"/>
                </a:cubicBezTo>
                <a:cubicBezTo>
                  <a:pt x="592723" y="575249"/>
                  <a:pt x="1020169" y="607019"/>
                  <a:pt x="910419" y="569473"/>
                </a:cubicBezTo>
                <a:cubicBezTo>
                  <a:pt x="742907" y="511710"/>
                  <a:pt x="716913" y="500157"/>
                  <a:pt x="604275" y="514598"/>
                </a:cubicBezTo>
                <a:cubicBezTo>
                  <a:pt x="506079" y="529039"/>
                  <a:pt x="113290" y="349974"/>
                  <a:pt x="15093" y="352862"/>
                </a:cubicBezTo>
                <a:cubicBezTo>
                  <a:pt x="-71551" y="352862"/>
                  <a:pt x="234593" y="211343"/>
                  <a:pt x="430987" y="136251"/>
                </a:cubicBezTo>
                <a:cubicBezTo>
                  <a:pt x="571784" y="82098"/>
                  <a:pt x="732076" y="70184"/>
                  <a:pt x="874092" y="17656"/>
                </a:cubicBezTo>
                <a:close/>
              </a:path>
            </a:pathLst>
          </a:custGeom>
          <a:solidFill>
            <a:srgbClr val="81A7BB">
              <a:alpha val="15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B7F84-3C7C-46D9-A205-70F3BC68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49" y="346446"/>
            <a:ext cx="11095695" cy="1255592"/>
          </a:xfrm>
        </p:spPr>
        <p:txBody>
          <a:bodyPr anchor="t">
            <a:normAutofit/>
          </a:bodyPr>
          <a:lstStyle/>
          <a:p>
            <a:pPr algn="ctr"/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Fractions are written using a numerator and denominator.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ED61B-508C-43D9-96D5-9880712B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677" y="2453057"/>
            <a:ext cx="5257804" cy="2175149"/>
          </a:xfrm>
          <a:ln>
            <a:solidFill>
              <a:schemeClr val="bg2">
                <a:lumMod val="7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3200" b="1">
                <a:solidFill>
                  <a:schemeClr val="accent1">
                    <a:lumMod val="75000"/>
                  </a:schemeClr>
                </a:solidFill>
              </a:rPr>
              <a:t>numerator</a:t>
            </a: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 is used to describe the pieces we are focusing on – yellow sections for this circle!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BFDF0B-6325-416D-926F-7141006D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93668" y="5127460"/>
            <a:ext cx="6498333" cy="1730540"/>
          </a:xfrm>
          <a:custGeom>
            <a:avLst/>
            <a:gdLst>
              <a:gd name="connsiteX0" fmla="*/ 2987112 w 6498333"/>
              <a:gd name="connsiteY0" fmla="*/ 1730384 h 1730540"/>
              <a:gd name="connsiteX1" fmla="*/ 3113423 w 6498333"/>
              <a:gd name="connsiteY1" fmla="*/ 1728494 h 1730540"/>
              <a:gd name="connsiteX2" fmla="*/ 6436159 w 6498333"/>
              <a:gd name="connsiteY2" fmla="*/ 1396018 h 1730540"/>
              <a:gd name="connsiteX3" fmla="*/ 6498333 w 6498333"/>
              <a:gd name="connsiteY3" fmla="*/ 1381988 h 1730540"/>
              <a:gd name="connsiteX4" fmla="*/ 6498333 w 6498333"/>
              <a:gd name="connsiteY4" fmla="*/ 0 h 1730540"/>
              <a:gd name="connsiteX5" fmla="*/ 723703 w 6498333"/>
              <a:gd name="connsiteY5" fmla="*/ 0 h 1730540"/>
              <a:gd name="connsiteX6" fmla="*/ 629735 w 6498333"/>
              <a:gd name="connsiteY6" fmla="*/ 31770 h 1730540"/>
              <a:gd name="connsiteX7" fmla="*/ 127078 w 6498333"/>
              <a:gd name="connsiteY7" fmla="*/ 173371 h 1730540"/>
              <a:gd name="connsiteX8" fmla="*/ 0 w 6498333"/>
              <a:gd name="connsiteY8" fmla="*/ 235577 h 1730540"/>
              <a:gd name="connsiteX9" fmla="*/ 967530 w 6498333"/>
              <a:gd name="connsiteY9" fmla="*/ 225208 h 1730540"/>
              <a:gd name="connsiteX10" fmla="*/ 620954 w 6498333"/>
              <a:gd name="connsiteY10" fmla="*/ 408367 h 1730540"/>
              <a:gd name="connsiteX11" fmla="*/ 542972 w 6498333"/>
              <a:gd name="connsiteY11" fmla="*/ 463661 h 1730540"/>
              <a:gd name="connsiteX12" fmla="*/ 635392 w 6498333"/>
              <a:gd name="connsiteY12" fmla="*/ 515499 h 1730540"/>
              <a:gd name="connsiteX13" fmla="*/ 843339 w 6498333"/>
              <a:gd name="connsiteY13" fmla="*/ 532778 h 1730540"/>
              <a:gd name="connsiteX14" fmla="*/ 297479 w 6498333"/>
              <a:gd name="connsiteY14" fmla="*/ 584615 h 1730540"/>
              <a:gd name="connsiteX15" fmla="*/ 358130 w 6498333"/>
              <a:gd name="connsiteY15" fmla="*/ 688289 h 1730540"/>
              <a:gd name="connsiteX16" fmla="*/ 326361 w 6498333"/>
              <a:gd name="connsiteY16" fmla="*/ 809243 h 1730540"/>
              <a:gd name="connsiteX17" fmla="*/ 649833 w 6498333"/>
              <a:gd name="connsiteY17" fmla="*/ 854169 h 1730540"/>
              <a:gd name="connsiteX18" fmla="*/ 1111937 w 6498333"/>
              <a:gd name="connsiteY18" fmla="*/ 992402 h 1730540"/>
              <a:gd name="connsiteX19" fmla="*/ 1559599 w 6498333"/>
              <a:gd name="connsiteY19" fmla="*/ 1033872 h 1730540"/>
              <a:gd name="connsiteX20" fmla="*/ 1929284 w 6498333"/>
              <a:gd name="connsiteY20" fmla="*/ 1078798 h 1730540"/>
              <a:gd name="connsiteX21" fmla="*/ 1608698 w 6498333"/>
              <a:gd name="connsiteY21" fmla="*/ 1154826 h 1730540"/>
              <a:gd name="connsiteX22" fmla="*/ 2183442 w 6498333"/>
              <a:gd name="connsiteY22" fmla="*/ 1227398 h 1730540"/>
              <a:gd name="connsiteX23" fmla="*/ 2267197 w 6498333"/>
              <a:gd name="connsiteY23" fmla="*/ 1217031 h 1730540"/>
              <a:gd name="connsiteX24" fmla="*/ 3148082 w 6498333"/>
              <a:gd name="connsiteY24" fmla="*/ 1123724 h 1730540"/>
              <a:gd name="connsiteX25" fmla="*/ 3330034 w 6498333"/>
              <a:gd name="connsiteY25" fmla="*/ 1154826 h 1730540"/>
              <a:gd name="connsiteX26" fmla="*/ 3145192 w 6498333"/>
              <a:gd name="connsiteY26" fmla="*/ 1230854 h 1730540"/>
              <a:gd name="connsiteX27" fmla="*/ 2504025 w 6498333"/>
              <a:gd name="connsiteY27" fmla="*/ 1376000 h 1730540"/>
              <a:gd name="connsiteX28" fmla="*/ 2954575 w 6498333"/>
              <a:gd name="connsiteY28" fmla="*/ 1348352 h 1730540"/>
              <a:gd name="connsiteX29" fmla="*/ 2492471 w 6498333"/>
              <a:gd name="connsiteY29" fmla="*/ 1524600 h 1730540"/>
              <a:gd name="connsiteX30" fmla="*/ 2342289 w 6498333"/>
              <a:gd name="connsiteY30" fmla="*/ 1579893 h 1730540"/>
              <a:gd name="connsiteX31" fmla="*/ 2489584 w 6498333"/>
              <a:gd name="connsiteY31" fmla="*/ 1693935 h 1730540"/>
              <a:gd name="connsiteX32" fmla="*/ 2987112 w 6498333"/>
              <a:gd name="connsiteY32" fmla="*/ 1730384 h 173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498333" h="1730540">
                <a:moveTo>
                  <a:pt x="2987112" y="1730384"/>
                </a:moveTo>
                <a:cubicBezTo>
                  <a:pt x="3042664" y="1730870"/>
                  <a:pt x="3088152" y="1730222"/>
                  <a:pt x="3113423" y="1728494"/>
                </a:cubicBezTo>
                <a:cubicBezTo>
                  <a:pt x="3293752" y="1716831"/>
                  <a:pt x="4808270" y="1725943"/>
                  <a:pt x="6436159" y="1396018"/>
                </a:cubicBezTo>
                <a:lnTo>
                  <a:pt x="6498333" y="1381988"/>
                </a:lnTo>
                <a:lnTo>
                  <a:pt x="6498333" y="0"/>
                </a:lnTo>
                <a:lnTo>
                  <a:pt x="723703" y="0"/>
                </a:lnTo>
                <a:lnTo>
                  <a:pt x="629735" y="31770"/>
                </a:lnTo>
                <a:cubicBezTo>
                  <a:pt x="421263" y="101447"/>
                  <a:pt x="228886" y="161708"/>
                  <a:pt x="127078" y="173371"/>
                </a:cubicBezTo>
                <a:cubicBezTo>
                  <a:pt x="86644" y="176827"/>
                  <a:pt x="25993" y="163004"/>
                  <a:pt x="0" y="235577"/>
                </a:cubicBezTo>
                <a:cubicBezTo>
                  <a:pt x="306144" y="346163"/>
                  <a:pt x="641170" y="183739"/>
                  <a:pt x="967530" y="225208"/>
                </a:cubicBezTo>
                <a:cubicBezTo>
                  <a:pt x="866445" y="353075"/>
                  <a:pt x="745142" y="384177"/>
                  <a:pt x="620954" y="408367"/>
                </a:cubicBezTo>
                <a:cubicBezTo>
                  <a:pt x="589182" y="415279"/>
                  <a:pt x="542972" y="422191"/>
                  <a:pt x="542972" y="463661"/>
                </a:cubicBezTo>
                <a:cubicBezTo>
                  <a:pt x="542972" y="515499"/>
                  <a:pt x="594959" y="505130"/>
                  <a:pt x="635392" y="515499"/>
                </a:cubicBezTo>
                <a:cubicBezTo>
                  <a:pt x="693155" y="529321"/>
                  <a:pt x="762471" y="470573"/>
                  <a:pt x="843339" y="532778"/>
                </a:cubicBezTo>
                <a:cubicBezTo>
                  <a:pt x="646945" y="574247"/>
                  <a:pt x="476544" y="588071"/>
                  <a:pt x="297479" y="584615"/>
                </a:cubicBezTo>
                <a:cubicBezTo>
                  <a:pt x="323472" y="629541"/>
                  <a:pt x="378348" y="639908"/>
                  <a:pt x="358130" y="688289"/>
                </a:cubicBezTo>
                <a:cubicBezTo>
                  <a:pt x="343689" y="726304"/>
                  <a:pt x="283038" y="760862"/>
                  <a:pt x="326361" y="809243"/>
                </a:cubicBezTo>
                <a:cubicBezTo>
                  <a:pt x="427447" y="843802"/>
                  <a:pt x="554524" y="788508"/>
                  <a:pt x="649833" y="854169"/>
                </a:cubicBezTo>
                <a:cubicBezTo>
                  <a:pt x="782688" y="947476"/>
                  <a:pt x="961753" y="940565"/>
                  <a:pt x="1111937" y="992402"/>
                </a:cubicBezTo>
                <a:cubicBezTo>
                  <a:pt x="1161035" y="1009682"/>
                  <a:pt x="1472955" y="1023504"/>
                  <a:pt x="1559599" y="1033872"/>
                </a:cubicBezTo>
                <a:cubicBezTo>
                  <a:pt x="1678015" y="1047696"/>
                  <a:pt x="1805093" y="1023504"/>
                  <a:pt x="1929284" y="1078798"/>
                </a:cubicBezTo>
                <a:cubicBezTo>
                  <a:pt x="1828198" y="1130635"/>
                  <a:pt x="1727113" y="1075343"/>
                  <a:pt x="1608698" y="1154826"/>
                </a:cubicBezTo>
                <a:cubicBezTo>
                  <a:pt x="1825309" y="1175561"/>
                  <a:pt x="2015928" y="1158282"/>
                  <a:pt x="2183442" y="1227398"/>
                </a:cubicBezTo>
                <a:cubicBezTo>
                  <a:pt x="2203658" y="1237767"/>
                  <a:pt x="2238314" y="1220487"/>
                  <a:pt x="2267197" y="1217031"/>
                </a:cubicBezTo>
                <a:cubicBezTo>
                  <a:pt x="2561787" y="1179017"/>
                  <a:pt x="2853490" y="1134091"/>
                  <a:pt x="3148082" y="1123724"/>
                </a:cubicBezTo>
                <a:cubicBezTo>
                  <a:pt x="3214508" y="1120268"/>
                  <a:pt x="3327146" y="1092621"/>
                  <a:pt x="3330034" y="1154826"/>
                </a:cubicBezTo>
                <a:cubicBezTo>
                  <a:pt x="3330034" y="1251589"/>
                  <a:pt x="3214508" y="1220487"/>
                  <a:pt x="3145192" y="1230854"/>
                </a:cubicBezTo>
                <a:cubicBezTo>
                  <a:pt x="2931471" y="1268869"/>
                  <a:pt x="2711970" y="1282691"/>
                  <a:pt x="2504025" y="1376000"/>
                </a:cubicBezTo>
                <a:cubicBezTo>
                  <a:pt x="2654207" y="1365632"/>
                  <a:pt x="2804392" y="1358720"/>
                  <a:pt x="2954575" y="1348352"/>
                </a:cubicBezTo>
                <a:cubicBezTo>
                  <a:pt x="2787063" y="1386367"/>
                  <a:pt x="2654207" y="1476218"/>
                  <a:pt x="2492471" y="1524600"/>
                </a:cubicBezTo>
                <a:cubicBezTo>
                  <a:pt x="2408715" y="1548791"/>
                  <a:pt x="2342289" y="1579893"/>
                  <a:pt x="2342289" y="1579893"/>
                </a:cubicBezTo>
                <a:cubicBezTo>
                  <a:pt x="2342289" y="1579893"/>
                  <a:pt x="2356730" y="1655921"/>
                  <a:pt x="2489584" y="1693935"/>
                </a:cubicBezTo>
                <a:cubicBezTo>
                  <a:pt x="2563232" y="1717262"/>
                  <a:pt x="2820457" y="1728925"/>
                  <a:pt x="2987112" y="1730384"/>
                </a:cubicBezTo>
                <a:close/>
              </a:path>
            </a:pathLst>
          </a:custGeom>
          <a:solidFill>
            <a:srgbClr val="81A7BB">
              <a:alpha val="1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Or 3">
            <a:extLst>
              <a:ext uri="{FF2B5EF4-FFF2-40B4-BE49-F238E27FC236}">
                <a16:creationId xmlns:a16="http://schemas.microsoft.com/office/drawing/2014/main" id="{510EC9B8-EE2A-406C-9AD5-629E879B80B0}"/>
              </a:ext>
            </a:extLst>
          </p:cNvPr>
          <p:cNvSpPr/>
          <p:nvPr/>
        </p:nvSpPr>
        <p:spPr>
          <a:xfrm>
            <a:off x="1016393" y="2001243"/>
            <a:ext cx="3680600" cy="3479318"/>
          </a:xfrm>
          <a:prstGeom prst="flowChartOr">
            <a:avLst/>
          </a:prstGeom>
          <a:solidFill>
            <a:schemeClr val="bg1"/>
          </a:solidFill>
          <a:ln w="571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124A0796-EB1D-49C5-A3BA-9C7F761F8F85}"/>
              </a:ext>
            </a:extLst>
          </p:cNvPr>
          <p:cNvSpPr/>
          <p:nvPr/>
        </p:nvSpPr>
        <p:spPr>
          <a:xfrm>
            <a:off x="1022769" y="2036373"/>
            <a:ext cx="3680601" cy="3421809"/>
          </a:xfrm>
          <a:prstGeom prst="pi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FCDCBCA-73AF-4AA0-83B8-9AEA77E71430}"/>
              </a:ext>
            </a:extLst>
          </p:cNvPr>
          <p:cNvCxnSpPr/>
          <p:nvPr/>
        </p:nvCxnSpPr>
        <p:spPr>
          <a:xfrm flipH="1">
            <a:off x="2862173" y="2006720"/>
            <a:ext cx="14377" cy="3479316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EE645BF-C6B3-41B5-84B6-E684108B5788}"/>
              </a:ext>
            </a:extLst>
          </p:cNvPr>
          <p:cNvCxnSpPr>
            <a:cxnSpLocks/>
          </p:cNvCxnSpPr>
          <p:nvPr/>
        </p:nvCxnSpPr>
        <p:spPr>
          <a:xfrm flipH="1">
            <a:off x="1021871" y="3732001"/>
            <a:ext cx="3680602" cy="28751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74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0EED73-1494-4E89-869B-E501A02B2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9D7A3A2-205A-4FD7-89D2-24FA8A54E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934" y="0"/>
            <a:ext cx="11377066" cy="4001047"/>
          </a:xfrm>
          <a:custGeom>
            <a:avLst/>
            <a:gdLst>
              <a:gd name="connsiteX0" fmla="*/ 914840 w 11377066"/>
              <a:gd name="connsiteY0" fmla="*/ 0 h 3343806"/>
              <a:gd name="connsiteX1" fmla="*/ 11365513 w 11377066"/>
              <a:gd name="connsiteY1" fmla="*/ 0 h 3343806"/>
              <a:gd name="connsiteX2" fmla="*/ 11365513 w 11377066"/>
              <a:gd name="connsiteY2" fmla="*/ 846735 h 3343806"/>
              <a:gd name="connsiteX3" fmla="*/ 11050704 w 11377066"/>
              <a:gd name="connsiteY3" fmla="*/ 1046017 h 3343806"/>
              <a:gd name="connsiteX4" fmla="*/ 11195112 w 11377066"/>
              <a:gd name="connsiteY4" fmla="*/ 1103780 h 3343806"/>
              <a:gd name="connsiteX5" fmla="*/ 10553944 w 11377066"/>
              <a:gd name="connsiteY5" fmla="*/ 1441695 h 3343806"/>
              <a:gd name="connsiteX6" fmla="*/ 11148902 w 11377066"/>
              <a:gd name="connsiteY6" fmla="*/ 1383932 h 3343806"/>
              <a:gd name="connsiteX7" fmla="*/ 11117132 w 11377066"/>
              <a:gd name="connsiteY7" fmla="*/ 1430142 h 3343806"/>
              <a:gd name="connsiteX8" fmla="*/ 11085363 w 11377066"/>
              <a:gd name="connsiteY8" fmla="*/ 1476352 h 3343806"/>
              <a:gd name="connsiteX9" fmla="*/ 11365513 w 11377066"/>
              <a:gd name="connsiteY9" fmla="*/ 1447471 h 3343806"/>
              <a:gd name="connsiteX10" fmla="*/ 11365513 w 11377066"/>
              <a:gd name="connsiteY10" fmla="*/ 1496569 h 3343806"/>
              <a:gd name="connsiteX11" fmla="*/ 11278869 w 11377066"/>
              <a:gd name="connsiteY11" fmla="*/ 1554332 h 3343806"/>
              <a:gd name="connsiteX12" fmla="*/ 11365513 w 11377066"/>
              <a:gd name="connsiteY12" fmla="*/ 1539891 h 3343806"/>
              <a:gd name="connsiteX13" fmla="*/ 11377066 w 11377066"/>
              <a:gd name="connsiteY13" fmla="*/ 1539891 h 3343806"/>
              <a:gd name="connsiteX14" fmla="*/ 11377066 w 11377066"/>
              <a:gd name="connsiteY14" fmla="*/ 1765167 h 3343806"/>
              <a:gd name="connsiteX15" fmla="*/ 4624577 w 11377066"/>
              <a:gd name="connsiteY15" fmla="*/ 3342096 h 3343806"/>
              <a:gd name="connsiteX16" fmla="*/ 4000738 w 11377066"/>
              <a:gd name="connsiteY16" fmla="*/ 3313214 h 3343806"/>
              <a:gd name="connsiteX17" fmla="*/ 3853443 w 11377066"/>
              <a:gd name="connsiteY17" fmla="*/ 3217905 h 3343806"/>
              <a:gd name="connsiteX18" fmla="*/ 4003625 w 11377066"/>
              <a:gd name="connsiteY18" fmla="*/ 3171695 h 3343806"/>
              <a:gd name="connsiteX19" fmla="*/ 4465729 w 11377066"/>
              <a:gd name="connsiteY19" fmla="*/ 3024399 h 3343806"/>
              <a:gd name="connsiteX20" fmla="*/ 4015179 w 11377066"/>
              <a:gd name="connsiteY20" fmla="*/ 3047505 h 3343806"/>
              <a:gd name="connsiteX21" fmla="*/ 4656346 w 11377066"/>
              <a:gd name="connsiteY21" fmla="*/ 2926202 h 3343806"/>
              <a:gd name="connsiteX22" fmla="*/ 4841188 w 11377066"/>
              <a:gd name="connsiteY22" fmla="*/ 2862663 h 3343806"/>
              <a:gd name="connsiteX23" fmla="*/ 4659236 w 11377066"/>
              <a:gd name="connsiteY23" fmla="*/ 2836670 h 3343806"/>
              <a:gd name="connsiteX24" fmla="*/ 3778351 w 11377066"/>
              <a:gd name="connsiteY24" fmla="*/ 2914650 h 3343806"/>
              <a:gd name="connsiteX25" fmla="*/ 3694595 w 11377066"/>
              <a:gd name="connsiteY25" fmla="*/ 2923314 h 3343806"/>
              <a:gd name="connsiteX26" fmla="*/ 3119852 w 11377066"/>
              <a:gd name="connsiteY26" fmla="*/ 2862663 h 3343806"/>
              <a:gd name="connsiteX27" fmla="*/ 3440437 w 11377066"/>
              <a:gd name="connsiteY27" fmla="*/ 2799124 h 3343806"/>
              <a:gd name="connsiteX28" fmla="*/ 3070753 w 11377066"/>
              <a:gd name="connsiteY28" fmla="*/ 2761578 h 3343806"/>
              <a:gd name="connsiteX29" fmla="*/ 2623091 w 11377066"/>
              <a:gd name="connsiteY29" fmla="*/ 2726920 h 3343806"/>
              <a:gd name="connsiteX30" fmla="*/ 2160987 w 11377066"/>
              <a:gd name="connsiteY30" fmla="*/ 2611394 h 3343806"/>
              <a:gd name="connsiteX31" fmla="*/ 1837515 w 11377066"/>
              <a:gd name="connsiteY31" fmla="*/ 2573848 h 3343806"/>
              <a:gd name="connsiteX32" fmla="*/ 1869284 w 11377066"/>
              <a:gd name="connsiteY32" fmla="*/ 2472763 h 3343806"/>
              <a:gd name="connsiteX33" fmla="*/ 1808633 w 11377066"/>
              <a:gd name="connsiteY33" fmla="*/ 2386119 h 3343806"/>
              <a:gd name="connsiteX34" fmla="*/ 2354493 w 11377066"/>
              <a:gd name="connsiteY34" fmla="*/ 2342797 h 3343806"/>
              <a:gd name="connsiteX35" fmla="*/ 2146546 w 11377066"/>
              <a:gd name="connsiteY35" fmla="*/ 2328356 h 3343806"/>
              <a:gd name="connsiteX36" fmla="*/ 2054126 w 11377066"/>
              <a:gd name="connsiteY36" fmla="*/ 2285034 h 3343806"/>
              <a:gd name="connsiteX37" fmla="*/ 2132106 w 11377066"/>
              <a:gd name="connsiteY37" fmla="*/ 2238823 h 3343806"/>
              <a:gd name="connsiteX38" fmla="*/ 2478684 w 11377066"/>
              <a:gd name="connsiteY38" fmla="*/ 2085751 h 3343806"/>
              <a:gd name="connsiteX39" fmla="*/ 1511154 w 11377066"/>
              <a:gd name="connsiteY39" fmla="*/ 2094416 h 3343806"/>
              <a:gd name="connsiteX40" fmla="*/ 1638232 w 11377066"/>
              <a:gd name="connsiteY40" fmla="*/ 2042429 h 3343806"/>
              <a:gd name="connsiteX41" fmla="*/ 2972556 w 11377066"/>
              <a:gd name="connsiteY41" fmla="*/ 1718957 h 3343806"/>
              <a:gd name="connsiteX42" fmla="*/ 3238266 w 11377066"/>
              <a:gd name="connsiteY42" fmla="*/ 1678523 h 3343806"/>
              <a:gd name="connsiteX43" fmla="*/ 2522005 w 11377066"/>
              <a:gd name="connsiteY43" fmla="*/ 1664082 h 3343806"/>
              <a:gd name="connsiteX44" fmla="*/ 1421621 w 11377066"/>
              <a:gd name="connsiteY44" fmla="*/ 1522563 h 3343806"/>
              <a:gd name="connsiteX45" fmla="*/ 1525595 w 11377066"/>
              <a:gd name="connsiteY45" fmla="*/ 1392596 h 3343806"/>
              <a:gd name="connsiteX46" fmla="*/ 982623 w 11377066"/>
              <a:gd name="connsiteY46" fmla="*/ 1415701 h 3343806"/>
              <a:gd name="connsiteX47" fmla="*/ 1231003 w 11377066"/>
              <a:gd name="connsiteY47" fmla="*/ 1314616 h 3343806"/>
              <a:gd name="connsiteX48" fmla="*/ 1025945 w 11377066"/>
              <a:gd name="connsiteY48" fmla="*/ 1297287 h 3343806"/>
              <a:gd name="connsiteX49" fmla="*/ 841104 w 11377066"/>
              <a:gd name="connsiteY49" fmla="*/ 1225083 h 3343806"/>
              <a:gd name="connsiteX50" fmla="*/ 1612239 w 11377066"/>
              <a:gd name="connsiteY50" fmla="*/ 1112445 h 3343806"/>
              <a:gd name="connsiteX51" fmla="*/ 1814409 w 11377066"/>
              <a:gd name="connsiteY51" fmla="*/ 1008471 h 3343806"/>
              <a:gd name="connsiteX52" fmla="*/ 1932824 w 11377066"/>
              <a:gd name="connsiteY52" fmla="*/ 979590 h 3343806"/>
              <a:gd name="connsiteX53" fmla="*/ 2083007 w 11377066"/>
              <a:gd name="connsiteY53" fmla="*/ 936268 h 3343806"/>
              <a:gd name="connsiteX54" fmla="*/ 1947265 w 11377066"/>
              <a:gd name="connsiteY54" fmla="*/ 924715 h 3343806"/>
              <a:gd name="connsiteX55" fmla="*/ 1271438 w 11377066"/>
              <a:gd name="connsiteY55" fmla="*/ 895834 h 3343806"/>
              <a:gd name="connsiteX56" fmla="*/ 659150 w 11377066"/>
              <a:gd name="connsiteY56" fmla="*/ 907386 h 3343806"/>
              <a:gd name="connsiteX57" fmla="*/ 780453 w 11377066"/>
              <a:gd name="connsiteY57" fmla="*/ 846735 h 3343806"/>
              <a:gd name="connsiteX58" fmla="*/ 841104 w 11377066"/>
              <a:gd name="connsiteY58" fmla="*/ 788972 h 3343806"/>
              <a:gd name="connsiteX59" fmla="*/ 448316 w 11377066"/>
              <a:gd name="connsiteY59" fmla="*/ 659006 h 3343806"/>
              <a:gd name="connsiteX60" fmla="*/ 910419 w 11377066"/>
              <a:gd name="connsiteY60" fmla="*/ 569473 h 3343806"/>
              <a:gd name="connsiteX61" fmla="*/ 604275 w 11377066"/>
              <a:gd name="connsiteY61" fmla="*/ 514598 h 3343806"/>
              <a:gd name="connsiteX62" fmla="*/ 15093 w 11377066"/>
              <a:gd name="connsiteY62" fmla="*/ 352862 h 3343806"/>
              <a:gd name="connsiteX63" fmla="*/ 430987 w 11377066"/>
              <a:gd name="connsiteY63" fmla="*/ 136251 h 3343806"/>
              <a:gd name="connsiteX64" fmla="*/ 874092 w 11377066"/>
              <a:gd name="connsiteY64" fmla="*/ 17656 h 334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377066" h="3343806">
                <a:moveTo>
                  <a:pt x="914840" y="0"/>
                </a:moveTo>
                <a:lnTo>
                  <a:pt x="11365513" y="0"/>
                </a:lnTo>
                <a:lnTo>
                  <a:pt x="11365513" y="846735"/>
                </a:lnTo>
                <a:cubicBezTo>
                  <a:pt x="11273092" y="924715"/>
                  <a:pt x="11163343" y="985366"/>
                  <a:pt x="11050704" y="1046017"/>
                </a:cubicBezTo>
                <a:cubicBezTo>
                  <a:pt x="11088251" y="1089339"/>
                  <a:pt x="11169119" y="1037353"/>
                  <a:pt x="11195112" y="1103780"/>
                </a:cubicBezTo>
                <a:cubicBezTo>
                  <a:pt x="10987166" y="1216419"/>
                  <a:pt x="10796548" y="1357938"/>
                  <a:pt x="10553944" y="1441695"/>
                </a:cubicBezTo>
                <a:cubicBezTo>
                  <a:pt x="10753226" y="1381043"/>
                  <a:pt x="10952508" y="1409925"/>
                  <a:pt x="11148902" y="1383932"/>
                </a:cubicBezTo>
                <a:cubicBezTo>
                  <a:pt x="11174895" y="1418589"/>
                  <a:pt x="11131573" y="1418589"/>
                  <a:pt x="11117132" y="1430142"/>
                </a:cubicBezTo>
                <a:cubicBezTo>
                  <a:pt x="11102692" y="1441695"/>
                  <a:pt x="11082474" y="1450359"/>
                  <a:pt x="11085363" y="1476352"/>
                </a:cubicBezTo>
                <a:cubicBezTo>
                  <a:pt x="11174895" y="1487905"/>
                  <a:pt x="11273092" y="1447471"/>
                  <a:pt x="11365513" y="1447471"/>
                </a:cubicBezTo>
                <a:lnTo>
                  <a:pt x="11365513" y="1496569"/>
                </a:lnTo>
                <a:cubicBezTo>
                  <a:pt x="11333743" y="1513898"/>
                  <a:pt x="11293310" y="1519674"/>
                  <a:pt x="11278869" y="1554332"/>
                </a:cubicBezTo>
                <a:cubicBezTo>
                  <a:pt x="11307750" y="1548556"/>
                  <a:pt x="11336632" y="1545668"/>
                  <a:pt x="11365513" y="1539891"/>
                </a:cubicBezTo>
                <a:lnTo>
                  <a:pt x="11377066" y="1539891"/>
                </a:lnTo>
                <a:lnTo>
                  <a:pt x="11377066" y="1765167"/>
                </a:lnTo>
                <a:cubicBezTo>
                  <a:pt x="9482441" y="3362313"/>
                  <a:pt x="4945162" y="3324767"/>
                  <a:pt x="4624577" y="3342096"/>
                </a:cubicBezTo>
                <a:cubicBezTo>
                  <a:pt x="4523492" y="3347872"/>
                  <a:pt x="4098935" y="3339207"/>
                  <a:pt x="4000738" y="3313214"/>
                </a:cubicBezTo>
                <a:cubicBezTo>
                  <a:pt x="3867883" y="3281444"/>
                  <a:pt x="3853443" y="3217905"/>
                  <a:pt x="3853443" y="3217905"/>
                </a:cubicBezTo>
                <a:cubicBezTo>
                  <a:pt x="3853443" y="3217905"/>
                  <a:pt x="3919869" y="3191912"/>
                  <a:pt x="4003625" y="3171695"/>
                </a:cubicBezTo>
                <a:cubicBezTo>
                  <a:pt x="4165361" y="3131261"/>
                  <a:pt x="4298217" y="3056169"/>
                  <a:pt x="4465729" y="3024399"/>
                </a:cubicBezTo>
                <a:cubicBezTo>
                  <a:pt x="4315546" y="3033064"/>
                  <a:pt x="4165361" y="3038840"/>
                  <a:pt x="4015179" y="3047505"/>
                </a:cubicBezTo>
                <a:cubicBezTo>
                  <a:pt x="4223124" y="2969524"/>
                  <a:pt x="4442625" y="2957972"/>
                  <a:pt x="4656346" y="2926202"/>
                </a:cubicBezTo>
                <a:cubicBezTo>
                  <a:pt x="4725662" y="2917538"/>
                  <a:pt x="4841188" y="2943531"/>
                  <a:pt x="4841188" y="2862663"/>
                </a:cubicBezTo>
                <a:cubicBezTo>
                  <a:pt x="4838300" y="2810676"/>
                  <a:pt x="4725662" y="2833782"/>
                  <a:pt x="4659236" y="2836670"/>
                </a:cubicBezTo>
                <a:cubicBezTo>
                  <a:pt x="4364644" y="2845334"/>
                  <a:pt x="4072941" y="2882880"/>
                  <a:pt x="3778351" y="2914650"/>
                </a:cubicBezTo>
                <a:cubicBezTo>
                  <a:pt x="3749468" y="2917538"/>
                  <a:pt x="3714811" y="2931979"/>
                  <a:pt x="3694595" y="2923314"/>
                </a:cubicBezTo>
                <a:cubicBezTo>
                  <a:pt x="3527082" y="2865551"/>
                  <a:pt x="3336463" y="2879992"/>
                  <a:pt x="3119852" y="2862663"/>
                </a:cubicBezTo>
                <a:cubicBezTo>
                  <a:pt x="3238266" y="2796236"/>
                  <a:pt x="3339351" y="2842446"/>
                  <a:pt x="3440437" y="2799124"/>
                </a:cubicBezTo>
                <a:cubicBezTo>
                  <a:pt x="3316246" y="2752913"/>
                  <a:pt x="3189168" y="2773131"/>
                  <a:pt x="3070753" y="2761578"/>
                </a:cubicBezTo>
                <a:cubicBezTo>
                  <a:pt x="2984109" y="2752913"/>
                  <a:pt x="2672189" y="2741361"/>
                  <a:pt x="2623091" y="2726920"/>
                </a:cubicBezTo>
                <a:cubicBezTo>
                  <a:pt x="2472907" y="2683598"/>
                  <a:pt x="2293842" y="2689374"/>
                  <a:pt x="2160987" y="2611394"/>
                </a:cubicBezTo>
                <a:cubicBezTo>
                  <a:pt x="2065678" y="2556519"/>
                  <a:pt x="1938600" y="2602730"/>
                  <a:pt x="1837515" y="2573848"/>
                </a:cubicBezTo>
                <a:cubicBezTo>
                  <a:pt x="1794192" y="2533414"/>
                  <a:pt x="1854843" y="2504533"/>
                  <a:pt x="1869284" y="2472763"/>
                </a:cubicBezTo>
                <a:cubicBezTo>
                  <a:pt x="1889502" y="2432329"/>
                  <a:pt x="1834626" y="2423665"/>
                  <a:pt x="1808633" y="2386119"/>
                </a:cubicBezTo>
                <a:cubicBezTo>
                  <a:pt x="1987698" y="2389007"/>
                  <a:pt x="2158099" y="2377454"/>
                  <a:pt x="2354493" y="2342797"/>
                </a:cubicBezTo>
                <a:cubicBezTo>
                  <a:pt x="2273625" y="2290810"/>
                  <a:pt x="2204309" y="2339908"/>
                  <a:pt x="2146546" y="2328356"/>
                </a:cubicBezTo>
                <a:cubicBezTo>
                  <a:pt x="2106113" y="2319691"/>
                  <a:pt x="2054126" y="2328356"/>
                  <a:pt x="2054126" y="2285034"/>
                </a:cubicBezTo>
                <a:cubicBezTo>
                  <a:pt x="2054126" y="2250376"/>
                  <a:pt x="2100336" y="2244599"/>
                  <a:pt x="2132106" y="2238823"/>
                </a:cubicBezTo>
                <a:cubicBezTo>
                  <a:pt x="2256296" y="2218606"/>
                  <a:pt x="2377599" y="2192613"/>
                  <a:pt x="2478684" y="2085751"/>
                </a:cubicBezTo>
                <a:cubicBezTo>
                  <a:pt x="2152323" y="2051094"/>
                  <a:pt x="1817297" y="2186837"/>
                  <a:pt x="1511154" y="2094416"/>
                </a:cubicBezTo>
                <a:cubicBezTo>
                  <a:pt x="1537147" y="2033765"/>
                  <a:pt x="1597798" y="2045317"/>
                  <a:pt x="1638232" y="2042429"/>
                </a:cubicBezTo>
                <a:cubicBezTo>
                  <a:pt x="1909718" y="2016436"/>
                  <a:pt x="2825261" y="1701628"/>
                  <a:pt x="2972556" y="1718957"/>
                </a:cubicBezTo>
                <a:cubicBezTo>
                  <a:pt x="3062089" y="1727621"/>
                  <a:pt x="3154510" y="1721845"/>
                  <a:pt x="3238266" y="1678523"/>
                </a:cubicBezTo>
                <a:cubicBezTo>
                  <a:pt x="3339351" y="1626536"/>
                  <a:pt x="2695295" y="1736286"/>
                  <a:pt x="2522005" y="1664082"/>
                </a:cubicBezTo>
                <a:cubicBezTo>
                  <a:pt x="2438249" y="1629424"/>
                  <a:pt x="1730654" y="1528339"/>
                  <a:pt x="1421621" y="1522563"/>
                </a:cubicBezTo>
                <a:cubicBezTo>
                  <a:pt x="1450503" y="1467688"/>
                  <a:pt x="1557364" y="1470576"/>
                  <a:pt x="1525595" y="1392596"/>
                </a:cubicBezTo>
                <a:cubicBezTo>
                  <a:pt x="1358082" y="1386820"/>
                  <a:pt x="1179017" y="1435918"/>
                  <a:pt x="982623" y="1415701"/>
                </a:cubicBezTo>
                <a:cubicBezTo>
                  <a:pt x="1051938" y="1346386"/>
                  <a:pt x="1153023" y="1352162"/>
                  <a:pt x="1231003" y="1314616"/>
                </a:cubicBezTo>
                <a:cubicBezTo>
                  <a:pt x="1170352" y="1262629"/>
                  <a:pt x="1095261" y="1294399"/>
                  <a:pt x="1025945" y="1297287"/>
                </a:cubicBezTo>
                <a:cubicBezTo>
                  <a:pt x="965294" y="1300175"/>
                  <a:pt x="812222" y="1227972"/>
                  <a:pt x="841104" y="1225083"/>
                </a:cubicBezTo>
                <a:cubicBezTo>
                  <a:pt x="1101037" y="1207755"/>
                  <a:pt x="1352306" y="1129775"/>
                  <a:pt x="1612239" y="1112445"/>
                </a:cubicBezTo>
                <a:cubicBezTo>
                  <a:pt x="1698883" y="1106668"/>
                  <a:pt x="1797081" y="1112445"/>
                  <a:pt x="1814409" y="1008471"/>
                </a:cubicBezTo>
                <a:cubicBezTo>
                  <a:pt x="1817297" y="979590"/>
                  <a:pt x="1808633" y="973814"/>
                  <a:pt x="1932824" y="979590"/>
                </a:cubicBezTo>
                <a:cubicBezTo>
                  <a:pt x="1981922" y="982478"/>
                  <a:pt x="2045461" y="982478"/>
                  <a:pt x="2083007" y="936268"/>
                </a:cubicBezTo>
                <a:cubicBezTo>
                  <a:pt x="2045461" y="898722"/>
                  <a:pt x="1990587" y="927603"/>
                  <a:pt x="1947265" y="924715"/>
                </a:cubicBezTo>
                <a:cubicBezTo>
                  <a:pt x="1828850" y="921827"/>
                  <a:pt x="1386963" y="904498"/>
                  <a:pt x="1271438" y="895834"/>
                </a:cubicBezTo>
                <a:cubicBezTo>
                  <a:pt x="1031721" y="875617"/>
                  <a:pt x="901755" y="933380"/>
                  <a:pt x="659150" y="907386"/>
                </a:cubicBezTo>
                <a:cubicBezTo>
                  <a:pt x="734242" y="890057"/>
                  <a:pt x="705361" y="866952"/>
                  <a:pt x="780453" y="846735"/>
                </a:cubicBezTo>
                <a:cubicBezTo>
                  <a:pt x="815110" y="838071"/>
                  <a:pt x="849768" y="820742"/>
                  <a:pt x="841104" y="788972"/>
                </a:cubicBezTo>
                <a:cubicBezTo>
                  <a:pt x="835327" y="757202"/>
                  <a:pt x="396329" y="690775"/>
                  <a:pt x="448316" y="659006"/>
                </a:cubicBezTo>
                <a:cubicBezTo>
                  <a:pt x="592723" y="575249"/>
                  <a:pt x="1020169" y="607019"/>
                  <a:pt x="910419" y="569473"/>
                </a:cubicBezTo>
                <a:cubicBezTo>
                  <a:pt x="742907" y="511710"/>
                  <a:pt x="716913" y="500157"/>
                  <a:pt x="604275" y="514598"/>
                </a:cubicBezTo>
                <a:cubicBezTo>
                  <a:pt x="506079" y="529039"/>
                  <a:pt x="113290" y="349974"/>
                  <a:pt x="15093" y="352862"/>
                </a:cubicBezTo>
                <a:cubicBezTo>
                  <a:pt x="-71551" y="352862"/>
                  <a:pt x="234593" y="211343"/>
                  <a:pt x="430987" y="136251"/>
                </a:cubicBezTo>
                <a:cubicBezTo>
                  <a:pt x="571784" y="82098"/>
                  <a:pt x="732076" y="70184"/>
                  <a:pt x="874092" y="17656"/>
                </a:cubicBezTo>
                <a:close/>
              </a:path>
            </a:pathLst>
          </a:custGeom>
          <a:solidFill>
            <a:srgbClr val="81A7BB">
              <a:alpha val="15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B7F84-3C7C-46D9-A205-70F3BC68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49" y="346446"/>
            <a:ext cx="11095695" cy="1255592"/>
          </a:xfrm>
        </p:spPr>
        <p:txBody>
          <a:bodyPr anchor="t">
            <a:normAutofit/>
          </a:bodyPr>
          <a:lstStyle/>
          <a:p>
            <a:pPr algn="ctr"/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Fractions are written using a numerator and denominator.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ED61B-508C-43D9-96D5-9880712B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2751" y="2862485"/>
            <a:ext cx="5617238" cy="1758206"/>
          </a:xfrm>
          <a:ln w="57150">
            <a:solidFill>
              <a:schemeClr val="bg2">
                <a:lumMod val="75000"/>
              </a:schemeClr>
            </a:solidFill>
          </a:ln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  3         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——   of the circle is yellow</a:t>
            </a:r>
          </a:p>
          <a:p>
            <a:pPr marL="0" indent="0">
              <a:buNone/>
            </a:pPr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  4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BFDF0B-6325-416D-926F-7141006D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93668" y="5127460"/>
            <a:ext cx="6498333" cy="1730540"/>
          </a:xfrm>
          <a:custGeom>
            <a:avLst/>
            <a:gdLst>
              <a:gd name="connsiteX0" fmla="*/ 2987112 w 6498333"/>
              <a:gd name="connsiteY0" fmla="*/ 1730384 h 1730540"/>
              <a:gd name="connsiteX1" fmla="*/ 3113423 w 6498333"/>
              <a:gd name="connsiteY1" fmla="*/ 1728494 h 1730540"/>
              <a:gd name="connsiteX2" fmla="*/ 6436159 w 6498333"/>
              <a:gd name="connsiteY2" fmla="*/ 1396018 h 1730540"/>
              <a:gd name="connsiteX3" fmla="*/ 6498333 w 6498333"/>
              <a:gd name="connsiteY3" fmla="*/ 1381988 h 1730540"/>
              <a:gd name="connsiteX4" fmla="*/ 6498333 w 6498333"/>
              <a:gd name="connsiteY4" fmla="*/ 0 h 1730540"/>
              <a:gd name="connsiteX5" fmla="*/ 723703 w 6498333"/>
              <a:gd name="connsiteY5" fmla="*/ 0 h 1730540"/>
              <a:gd name="connsiteX6" fmla="*/ 629735 w 6498333"/>
              <a:gd name="connsiteY6" fmla="*/ 31770 h 1730540"/>
              <a:gd name="connsiteX7" fmla="*/ 127078 w 6498333"/>
              <a:gd name="connsiteY7" fmla="*/ 173371 h 1730540"/>
              <a:gd name="connsiteX8" fmla="*/ 0 w 6498333"/>
              <a:gd name="connsiteY8" fmla="*/ 235577 h 1730540"/>
              <a:gd name="connsiteX9" fmla="*/ 967530 w 6498333"/>
              <a:gd name="connsiteY9" fmla="*/ 225208 h 1730540"/>
              <a:gd name="connsiteX10" fmla="*/ 620954 w 6498333"/>
              <a:gd name="connsiteY10" fmla="*/ 408367 h 1730540"/>
              <a:gd name="connsiteX11" fmla="*/ 542972 w 6498333"/>
              <a:gd name="connsiteY11" fmla="*/ 463661 h 1730540"/>
              <a:gd name="connsiteX12" fmla="*/ 635392 w 6498333"/>
              <a:gd name="connsiteY12" fmla="*/ 515499 h 1730540"/>
              <a:gd name="connsiteX13" fmla="*/ 843339 w 6498333"/>
              <a:gd name="connsiteY13" fmla="*/ 532778 h 1730540"/>
              <a:gd name="connsiteX14" fmla="*/ 297479 w 6498333"/>
              <a:gd name="connsiteY14" fmla="*/ 584615 h 1730540"/>
              <a:gd name="connsiteX15" fmla="*/ 358130 w 6498333"/>
              <a:gd name="connsiteY15" fmla="*/ 688289 h 1730540"/>
              <a:gd name="connsiteX16" fmla="*/ 326361 w 6498333"/>
              <a:gd name="connsiteY16" fmla="*/ 809243 h 1730540"/>
              <a:gd name="connsiteX17" fmla="*/ 649833 w 6498333"/>
              <a:gd name="connsiteY17" fmla="*/ 854169 h 1730540"/>
              <a:gd name="connsiteX18" fmla="*/ 1111937 w 6498333"/>
              <a:gd name="connsiteY18" fmla="*/ 992402 h 1730540"/>
              <a:gd name="connsiteX19" fmla="*/ 1559599 w 6498333"/>
              <a:gd name="connsiteY19" fmla="*/ 1033872 h 1730540"/>
              <a:gd name="connsiteX20" fmla="*/ 1929284 w 6498333"/>
              <a:gd name="connsiteY20" fmla="*/ 1078798 h 1730540"/>
              <a:gd name="connsiteX21" fmla="*/ 1608698 w 6498333"/>
              <a:gd name="connsiteY21" fmla="*/ 1154826 h 1730540"/>
              <a:gd name="connsiteX22" fmla="*/ 2183442 w 6498333"/>
              <a:gd name="connsiteY22" fmla="*/ 1227398 h 1730540"/>
              <a:gd name="connsiteX23" fmla="*/ 2267197 w 6498333"/>
              <a:gd name="connsiteY23" fmla="*/ 1217031 h 1730540"/>
              <a:gd name="connsiteX24" fmla="*/ 3148082 w 6498333"/>
              <a:gd name="connsiteY24" fmla="*/ 1123724 h 1730540"/>
              <a:gd name="connsiteX25" fmla="*/ 3330034 w 6498333"/>
              <a:gd name="connsiteY25" fmla="*/ 1154826 h 1730540"/>
              <a:gd name="connsiteX26" fmla="*/ 3145192 w 6498333"/>
              <a:gd name="connsiteY26" fmla="*/ 1230854 h 1730540"/>
              <a:gd name="connsiteX27" fmla="*/ 2504025 w 6498333"/>
              <a:gd name="connsiteY27" fmla="*/ 1376000 h 1730540"/>
              <a:gd name="connsiteX28" fmla="*/ 2954575 w 6498333"/>
              <a:gd name="connsiteY28" fmla="*/ 1348352 h 1730540"/>
              <a:gd name="connsiteX29" fmla="*/ 2492471 w 6498333"/>
              <a:gd name="connsiteY29" fmla="*/ 1524600 h 1730540"/>
              <a:gd name="connsiteX30" fmla="*/ 2342289 w 6498333"/>
              <a:gd name="connsiteY30" fmla="*/ 1579893 h 1730540"/>
              <a:gd name="connsiteX31" fmla="*/ 2489584 w 6498333"/>
              <a:gd name="connsiteY31" fmla="*/ 1693935 h 1730540"/>
              <a:gd name="connsiteX32" fmla="*/ 2987112 w 6498333"/>
              <a:gd name="connsiteY32" fmla="*/ 1730384 h 173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498333" h="1730540">
                <a:moveTo>
                  <a:pt x="2987112" y="1730384"/>
                </a:moveTo>
                <a:cubicBezTo>
                  <a:pt x="3042664" y="1730870"/>
                  <a:pt x="3088152" y="1730222"/>
                  <a:pt x="3113423" y="1728494"/>
                </a:cubicBezTo>
                <a:cubicBezTo>
                  <a:pt x="3293752" y="1716831"/>
                  <a:pt x="4808270" y="1725943"/>
                  <a:pt x="6436159" y="1396018"/>
                </a:cubicBezTo>
                <a:lnTo>
                  <a:pt x="6498333" y="1381988"/>
                </a:lnTo>
                <a:lnTo>
                  <a:pt x="6498333" y="0"/>
                </a:lnTo>
                <a:lnTo>
                  <a:pt x="723703" y="0"/>
                </a:lnTo>
                <a:lnTo>
                  <a:pt x="629735" y="31770"/>
                </a:lnTo>
                <a:cubicBezTo>
                  <a:pt x="421263" y="101447"/>
                  <a:pt x="228886" y="161708"/>
                  <a:pt x="127078" y="173371"/>
                </a:cubicBezTo>
                <a:cubicBezTo>
                  <a:pt x="86644" y="176827"/>
                  <a:pt x="25993" y="163004"/>
                  <a:pt x="0" y="235577"/>
                </a:cubicBezTo>
                <a:cubicBezTo>
                  <a:pt x="306144" y="346163"/>
                  <a:pt x="641170" y="183739"/>
                  <a:pt x="967530" y="225208"/>
                </a:cubicBezTo>
                <a:cubicBezTo>
                  <a:pt x="866445" y="353075"/>
                  <a:pt x="745142" y="384177"/>
                  <a:pt x="620954" y="408367"/>
                </a:cubicBezTo>
                <a:cubicBezTo>
                  <a:pt x="589182" y="415279"/>
                  <a:pt x="542972" y="422191"/>
                  <a:pt x="542972" y="463661"/>
                </a:cubicBezTo>
                <a:cubicBezTo>
                  <a:pt x="542972" y="515499"/>
                  <a:pt x="594959" y="505130"/>
                  <a:pt x="635392" y="515499"/>
                </a:cubicBezTo>
                <a:cubicBezTo>
                  <a:pt x="693155" y="529321"/>
                  <a:pt x="762471" y="470573"/>
                  <a:pt x="843339" y="532778"/>
                </a:cubicBezTo>
                <a:cubicBezTo>
                  <a:pt x="646945" y="574247"/>
                  <a:pt x="476544" y="588071"/>
                  <a:pt x="297479" y="584615"/>
                </a:cubicBezTo>
                <a:cubicBezTo>
                  <a:pt x="323472" y="629541"/>
                  <a:pt x="378348" y="639908"/>
                  <a:pt x="358130" y="688289"/>
                </a:cubicBezTo>
                <a:cubicBezTo>
                  <a:pt x="343689" y="726304"/>
                  <a:pt x="283038" y="760862"/>
                  <a:pt x="326361" y="809243"/>
                </a:cubicBezTo>
                <a:cubicBezTo>
                  <a:pt x="427447" y="843802"/>
                  <a:pt x="554524" y="788508"/>
                  <a:pt x="649833" y="854169"/>
                </a:cubicBezTo>
                <a:cubicBezTo>
                  <a:pt x="782688" y="947476"/>
                  <a:pt x="961753" y="940565"/>
                  <a:pt x="1111937" y="992402"/>
                </a:cubicBezTo>
                <a:cubicBezTo>
                  <a:pt x="1161035" y="1009682"/>
                  <a:pt x="1472955" y="1023504"/>
                  <a:pt x="1559599" y="1033872"/>
                </a:cubicBezTo>
                <a:cubicBezTo>
                  <a:pt x="1678015" y="1047696"/>
                  <a:pt x="1805093" y="1023504"/>
                  <a:pt x="1929284" y="1078798"/>
                </a:cubicBezTo>
                <a:cubicBezTo>
                  <a:pt x="1828198" y="1130635"/>
                  <a:pt x="1727113" y="1075343"/>
                  <a:pt x="1608698" y="1154826"/>
                </a:cubicBezTo>
                <a:cubicBezTo>
                  <a:pt x="1825309" y="1175561"/>
                  <a:pt x="2015928" y="1158282"/>
                  <a:pt x="2183442" y="1227398"/>
                </a:cubicBezTo>
                <a:cubicBezTo>
                  <a:pt x="2203658" y="1237767"/>
                  <a:pt x="2238314" y="1220487"/>
                  <a:pt x="2267197" y="1217031"/>
                </a:cubicBezTo>
                <a:cubicBezTo>
                  <a:pt x="2561787" y="1179017"/>
                  <a:pt x="2853490" y="1134091"/>
                  <a:pt x="3148082" y="1123724"/>
                </a:cubicBezTo>
                <a:cubicBezTo>
                  <a:pt x="3214508" y="1120268"/>
                  <a:pt x="3327146" y="1092621"/>
                  <a:pt x="3330034" y="1154826"/>
                </a:cubicBezTo>
                <a:cubicBezTo>
                  <a:pt x="3330034" y="1251589"/>
                  <a:pt x="3214508" y="1220487"/>
                  <a:pt x="3145192" y="1230854"/>
                </a:cubicBezTo>
                <a:cubicBezTo>
                  <a:pt x="2931471" y="1268869"/>
                  <a:pt x="2711970" y="1282691"/>
                  <a:pt x="2504025" y="1376000"/>
                </a:cubicBezTo>
                <a:cubicBezTo>
                  <a:pt x="2654207" y="1365632"/>
                  <a:pt x="2804392" y="1358720"/>
                  <a:pt x="2954575" y="1348352"/>
                </a:cubicBezTo>
                <a:cubicBezTo>
                  <a:pt x="2787063" y="1386367"/>
                  <a:pt x="2654207" y="1476218"/>
                  <a:pt x="2492471" y="1524600"/>
                </a:cubicBezTo>
                <a:cubicBezTo>
                  <a:pt x="2408715" y="1548791"/>
                  <a:pt x="2342289" y="1579893"/>
                  <a:pt x="2342289" y="1579893"/>
                </a:cubicBezTo>
                <a:cubicBezTo>
                  <a:pt x="2342289" y="1579893"/>
                  <a:pt x="2356730" y="1655921"/>
                  <a:pt x="2489584" y="1693935"/>
                </a:cubicBezTo>
                <a:cubicBezTo>
                  <a:pt x="2563232" y="1717262"/>
                  <a:pt x="2820457" y="1728925"/>
                  <a:pt x="2987112" y="1730384"/>
                </a:cubicBezTo>
                <a:close/>
              </a:path>
            </a:pathLst>
          </a:custGeom>
          <a:solidFill>
            <a:srgbClr val="81A7BB">
              <a:alpha val="1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Or 3">
            <a:extLst>
              <a:ext uri="{FF2B5EF4-FFF2-40B4-BE49-F238E27FC236}">
                <a16:creationId xmlns:a16="http://schemas.microsoft.com/office/drawing/2014/main" id="{510EC9B8-EE2A-406C-9AD5-629E879B80B0}"/>
              </a:ext>
            </a:extLst>
          </p:cNvPr>
          <p:cNvSpPr/>
          <p:nvPr/>
        </p:nvSpPr>
        <p:spPr>
          <a:xfrm>
            <a:off x="599450" y="2001243"/>
            <a:ext cx="3680600" cy="3479318"/>
          </a:xfrm>
          <a:prstGeom prst="flowChartOr">
            <a:avLst/>
          </a:prstGeom>
          <a:solidFill>
            <a:schemeClr val="bg1"/>
          </a:solidFill>
          <a:ln w="571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124A0796-EB1D-49C5-A3BA-9C7F761F8F85}"/>
              </a:ext>
            </a:extLst>
          </p:cNvPr>
          <p:cNvSpPr/>
          <p:nvPr/>
        </p:nvSpPr>
        <p:spPr>
          <a:xfrm>
            <a:off x="605826" y="2036373"/>
            <a:ext cx="3680601" cy="3421809"/>
          </a:xfrm>
          <a:prstGeom prst="pi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FCDCBCA-73AF-4AA0-83B8-9AEA77E71430}"/>
              </a:ext>
            </a:extLst>
          </p:cNvPr>
          <p:cNvCxnSpPr/>
          <p:nvPr/>
        </p:nvCxnSpPr>
        <p:spPr>
          <a:xfrm flipH="1">
            <a:off x="2445230" y="2006720"/>
            <a:ext cx="14377" cy="3479316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EE645BF-C6B3-41B5-84B6-E684108B5788}"/>
              </a:ext>
            </a:extLst>
          </p:cNvPr>
          <p:cNvCxnSpPr>
            <a:cxnSpLocks/>
          </p:cNvCxnSpPr>
          <p:nvPr/>
        </p:nvCxnSpPr>
        <p:spPr>
          <a:xfrm flipH="1">
            <a:off x="619305" y="3732001"/>
            <a:ext cx="3680602" cy="28751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9C9B84-812B-4C28-BA2D-14962F36C7F8}"/>
              </a:ext>
            </a:extLst>
          </p:cNvPr>
          <p:cNvCxnSpPr/>
          <p:nvPr/>
        </p:nvCxnSpPr>
        <p:spPr>
          <a:xfrm flipV="1">
            <a:off x="5926348" y="2347823"/>
            <a:ext cx="1547003" cy="43707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D0001C2-E5B5-4430-BBCC-9276F2A5A93E}"/>
              </a:ext>
            </a:extLst>
          </p:cNvPr>
          <p:cNvCxnSpPr>
            <a:cxnSpLocks/>
          </p:cNvCxnSpPr>
          <p:nvPr/>
        </p:nvCxnSpPr>
        <p:spPr>
          <a:xfrm>
            <a:off x="5940724" y="4682704"/>
            <a:ext cx="1417608" cy="598098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F52784E-DA78-43F4-B804-A79D4AB3DBD3}"/>
              </a:ext>
            </a:extLst>
          </p:cNvPr>
          <p:cNvSpPr txBox="1"/>
          <p:nvPr/>
        </p:nvSpPr>
        <p:spPr>
          <a:xfrm>
            <a:off x="7570218" y="2092445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/>
              <a:t>Numerator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67B55-045F-49A2-A58D-BB2D2BA89CE2}"/>
              </a:ext>
            </a:extLst>
          </p:cNvPr>
          <p:cNvSpPr txBox="1"/>
          <p:nvPr/>
        </p:nvSpPr>
        <p:spPr>
          <a:xfrm>
            <a:off x="7397689" y="5255463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/>
              <a:t>Denominator</a:t>
            </a:r>
          </a:p>
        </p:txBody>
      </p:sp>
    </p:spTree>
    <p:extLst>
      <p:ext uri="{BB962C8B-B14F-4D97-AF65-F5344CB8AC3E}">
        <p14:creationId xmlns:p14="http://schemas.microsoft.com/office/powerpoint/2010/main" val="3582458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277D19-7DB2-4EB7-A9D7-94188998E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197D2C-A33B-4345-BB16-C894ABA82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024" y="1040877"/>
            <a:ext cx="7080494" cy="4776246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rgbClr val="81A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BBB0D4-36D5-4D34-9F10-338B13228742}"/>
              </a:ext>
            </a:extLst>
          </p:cNvPr>
          <p:cNvSpPr txBox="1"/>
          <p:nvPr/>
        </p:nvSpPr>
        <p:spPr>
          <a:xfrm>
            <a:off x="1622292" y="1377878"/>
            <a:ext cx="5137941" cy="395847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Century Gothic"/>
                <a:ea typeface="+mj-ea"/>
                <a:cs typeface="+mj-cs"/>
              </a:rPr>
              <a:t>We use fractions to represent </a:t>
            </a:r>
            <a:r>
              <a:rPr lang="en-US" sz="4000" b="1">
                <a:solidFill>
                  <a:srgbClr val="FF0000"/>
                </a:solidFill>
                <a:latin typeface="Century Gothic"/>
                <a:ea typeface="+mj-ea"/>
                <a:cs typeface="+mj-cs"/>
              </a:rPr>
              <a:t>equal</a:t>
            </a:r>
            <a:r>
              <a:rPr 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Century Gothic"/>
                <a:ea typeface="+mj-ea"/>
                <a:cs typeface="+mj-cs"/>
              </a:rPr>
              <a:t> parts of a whole. If the parts are </a:t>
            </a:r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Century Gothic"/>
                <a:ea typeface="+mj-ea"/>
                <a:cs typeface="+mj-cs"/>
              </a:rPr>
              <a:t>not equal,</a:t>
            </a:r>
            <a:r>
              <a:rPr 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Century Gothic"/>
                <a:ea typeface="+mj-ea"/>
                <a:cs typeface="+mj-cs"/>
              </a:rPr>
              <a:t> then it is not a fraction. Which of the following are</a:t>
            </a:r>
            <a:r>
              <a:rPr 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Century Gothic"/>
                <a:ea typeface="+mj-ea"/>
                <a:cs typeface="+mj-cs"/>
              </a:rPr>
              <a:t>fractions?</a:t>
            </a:r>
          </a:p>
        </p:txBody>
      </p:sp>
      <p:sp>
        <p:nvSpPr>
          <p:cNvPr id="3" name="Flowchart: Summing Junction 2">
            <a:extLst>
              <a:ext uri="{FF2B5EF4-FFF2-40B4-BE49-F238E27FC236}">
                <a16:creationId xmlns:a16="http://schemas.microsoft.com/office/drawing/2014/main" id="{A577123A-E877-4448-9C15-24D1318FEC50}"/>
              </a:ext>
            </a:extLst>
          </p:cNvPr>
          <p:cNvSpPr/>
          <p:nvPr/>
        </p:nvSpPr>
        <p:spPr>
          <a:xfrm>
            <a:off x="7227412" y="275960"/>
            <a:ext cx="2257244" cy="2199735"/>
          </a:xfrm>
          <a:prstGeom prst="flowChartSummingJunction">
            <a:avLst/>
          </a:prstGeom>
          <a:solidFill>
            <a:schemeClr val="accent3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umming Junction 7">
            <a:extLst>
              <a:ext uri="{FF2B5EF4-FFF2-40B4-BE49-F238E27FC236}">
                <a16:creationId xmlns:a16="http://schemas.microsoft.com/office/drawing/2014/main" id="{975FB8FD-5D92-4F91-AA42-BEEB465D78C2}"/>
              </a:ext>
            </a:extLst>
          </p:cNvPr>
          <p:cNvSpPr/>
          <p:nvPr/>
        </p:nvSpPr>
        <p:spPr>
          <a:xfrm>
            <a:off x="6853601" y="4229732"/>
            <a:ext cx="2257244" cy="2199735"/>
          </a:xfrm>
          <a:prstGeom prst="flowChartSummingJunction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3E01665-3A0A-43C8-A524-716ABD97D881}"/>
              </a:ext>
            </a:extLst>
          </p:cNvPr>
          <p:cNvCxnSpPr/>
          <p:nvPr/>
        </p:nvCxnSpPr>
        <p:spPr>
          <a:xfrm>
            <a:off x="7967033" y="4236110"/>
            <a:ext cx="28755" cy="2185357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edefined Process 4">
            <a:extLst>
              <a:ext uri="{FF2B5EF4-FFF2-40B4-BE49-F238E27FC236}">
                <a16:creationId xmlns:a16="http://schemas.microsoft.com/office/drawing/2014/main" id="{DD34FDC6-75B3-40B3-A860-532E2044099A}"/>
              </a:ext>
            </a:extLst>
          </p:cNvPr>
          <p:cNvSpPr/>
          <p:nvPr/>
        </p:nvSpPr>
        <p:spPr>
          <a:xfrm>
            <a:off x="9734550" y="1769407"/>
            <a:ext cx="2185358" cy="1998452"/>
          </a:xfrm>
          <a:prstGeom prst="flowChartPredefinedProcess">
            <a:avLst/>
          </a:prstGeom>
          <a:solidFill>
            <a:schemeClr val="accent2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Or 5">
            <a:extLst>
              <a:ext uri="{FF2B5EF4-FFF2-40B4-BE49-F238E27FC236}">
                <a16:creationId xmlns:a16="http://schemas.microsoft.com/office/drawing/2014/main" id="{0B79684B-15E2-48F9-BC43-869785CFFD89}"/>
              </a:ext>
            </a:extLst>
          </p:cNvPr>
          <p:cNvSpPr/>
          <p:nvPr/>
        </p:nvSpPr>
        <p:spPr>
          <a:xfrm>
            <a:off x="9582603" y="4241414"/>
            <a:ext cx="2142225" cy="2084715"/>
          </a:xfrm>
          <a:prstGeom prst="flowChartOr">
            <a:avLst/>
          </a:prstGeom>
          <a:solidFill>
            <a:schemeClr val="bg2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0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8F0E-656C-43AF-850F-55A414DE3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07" y="-56821"/>
            <a:ext cx="5683887" cy="6083750"/>
          </a:xfrm>
        </p:spPr>
        <p:txBody>
          <a:bodyPr>
            <a:normAutofit/>
          </a:bodyPr>
          <a:lstStyle/>
          <a:p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You can also use fractions to describe parts of a set of objects.</a:t>
            </a:r>
            <a:b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</a:br>
            <a:br>
              <a:rPr lang="en-US" i="0">
                <a:latin typeface="Century Gothic"/>
              </a:rPr>
            </a:br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 5</a:t>
            </a:r>
            <a:b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</a:br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— stars are purple</a:t>
            </a:r>
            <a:br>
              <a:rPr lang="en-US" i="0">
                <a:latin typeface="Century Gothic"/>
              </a:rPr>
            </a:br>
            <a:r>
              <a:rPr lang="en-US" i="0">
                <a:solidFill>
                  <a:schemeClr val="accent1">
                    <a:lumMod val="75000"/>
                  </a:schemeClr>
                </a:solidFill>
                <a:latin typeface="Century Gothic"/>
              </a:rPr>
              <a:t> 9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D88FE34C-0AF4-4FE1-BA38-B7E429B842C6}"/>
              </a:ext>
            </a:extLst>
          </p:cNvPr>
          <p:cNvSpPr/>
          <p:nvPr/>
        </p:nvSpPr>
        <p:spPr>
          <a:xfrm>
            <a:off x="6932762" y="1419045"/>
            <a:ext cx="920150" cy="920150"/>
          </a:xfrm>
          <a:prstGeom prst="star5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9722654F-3B7B-4267-AF17-D33D5B35E363}"/>
              </a:ext>
            </a:extLst>
          </p:cNvPr>
          <p:cNvSpPr/>
          <p:nvPr/>
        </p:nvSpPr>
        <p:spPr>
          <a:xfrm>
            <a:off x="7939176" y="685799"/>
            <a:ext cx="920150" cy="920150"/>
          </a:xfrm>
          <a:prstGeom prst="star5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2295B30E-1B6F-4D1D-9893-D8F227CA0D87}"/>
              </a:ext>
            </a:extLst>
          </p:cNvPr>
          <p:cNvSpPr/>
          <p:nvPr/>
        </p:nvSpPr>
        <p:spPr>
          <a:xfrm>
            <a:off x="9434422" y="1419045"/>
            <a:ext cx="920150" cy="920150"/>
          </a:xfrm>
          <a:prstGeom prst="star5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0FD08F61-C76C-4A1B-9992-CCC55C6A1714}"/>
              </a:ext>
            </a:extLst>
          </p:cNvPr>
          <p:cNvSpPr/>
          <p:nvPr/>
        </p:nvSpPr>
        <p:spPr>
          <a:xfrm>
            <a:off x="7852912" y="2195422"/>
            <a:ext cx="920150" cy="920150"/>
          </a:xfrm>
          <a:prstGeom prst="star5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AF3DBFDD-4051-4E25-8DBA-453BA95AC97C}"/>
              </a:ext>
            </a:extLst>
          </p:cNvPr>
          <p:cNvSpPr/>
          <p:nvPr/>
        </p:nvSpPr>
        <p:spPr>
          <a:xfrm>
            <a:off x="9276271" y="2583611"/>
            <a:ext cx="920150" cy="920150"/>
          </a:xfrm>
          <a:prstGeom prst="star5">
            <a:avLst/>
          </a:prstGeom>
          <a:solidFill>
            <a:schemeClr val="accent5">
              <a:lumMod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B53B5F33-BA8E-4DCD-BD0F-CB2B492AA24B}"/>
              </a:ext>
            </a:extLst>
          </p:cNvPr>
          <p:cNvSpPr/>
          <p:nvPr/>
        </p:nvSpPr>
        <p:spPr>
          <a:xfrm>
            <a:off x="6932761" y="2986176"/>
            <a:ext cx="920150" cy="920150"/>
          </a:xfrm>
          <a:prstGeom prst="star5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</a:endParaRPr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id="{AABECFFC-B2B5-4A02-8FF4-0BFD02B62937}"/>
              </a:ext>
            </a:extLst>
          </p:cNvPr>
          <p:cNvSpPr/>
          <p:nvPr/>
        </p:nvSpPr>
        <p:spPr>
          <a:xfrm>
            <a:off x="8399251" y="3776930"/>
            <a:ext cx="920150" cy="920150"/>
          </a:xfrm>
          <a:prstGeom prst="star5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2523464A-09C2-4178-8362-D176291BF0D8}"/>
              </a:ext>
            </a:extLst>
          </p:cNvPr>
          <p:cNvSpPr/>
          <p:nvPr/>
        </p:nvSpPr>
        <p:spPr>
          <a:xfrm>
            <a:off x="10282685" y="3173081"/>
            <a:ext cx="920150" cy="920150"/>
          </a:xfrm>
          <a:prstGeom prst="star5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</a:endParaRPr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id="{7F32B5BD-9D1D-4F06-950A-D16BF0F1C628}"/>
              </a:ext>
            </a:extLst>
          </p:cNvPr>
          <p:cNvSpPr/>
          <p:nvPr/>
        </p:nvSpPr>
        <p:spPr>
          <a:xfrm>
            <a:off x="10642119" y="1534062"/>
            <a:ext cx="920150" cy="920150"/>
          </a:xfrm>
          <a:prstGeom prst="star5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97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8C3BAB-B86D-4A4F-8BFE-303B10940D7C}"/>
              </a:ext>
            </a:extLst>
          </p:cNvPr>
          <p:cNvSpPr txBox="1"/>
          <p:nvPr/>
        </p:nvSpPr>
        <p:spPr>
          <a:xfrm>
            <a:off x="1115684" y="281797"/>
            <a:ext cx="1013315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/>
              <a:t>Task: Play Rolling Fractions Game</a:t>
            </a:r>
            <a:r>
              <a:rPr lang="en-US" sz="4400"/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01063A-24CC-47CF-B17D-8926715A7400}"/>
              </a:ext>
            </a:extLst>
          </p:cNvPr>
          <p:cNvSpPr txBox="1"/>
          <p:nvPr/>
        </p:nvSpPr>
        <p:spPr>
          <a:xfrm>
            <a:off x="554068" y="1387954"/>
            <a:ext cx="11110821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u="sng"/>
              <a:t>Directions:</a:t>
            </a:r>
          </a:p>
          <a:p>
            <a:pPr marL="457200" indent="-457200">
              <a:buAutoNum type="arabicPeriod"/>
            </a:pPr>
            <a:r>
              <a:rPr lang="en-US" sz="2400"/>
              <a:t>Students take turns rolling the dice making fractions from two numbers rolled. For example, if you roll a 3 and 4, then the fraction is ¾. </a:t>
            </a:r>
          </a:p>
          <a:p>
            <a:pPr marL="457200" indent="-457200">
              <a:buAutoNum type="arabicPeriod"/>
            </a:pPr>
            <a:r>
              <a:rPr lang="en-US" sz="2400"/>
              <a:t>Students </a:t>
            </a:r>
            <a:r>
              <a:rPr lang="en-US" sz="2400" err="1"/>
              <a:t>colour</a:t>
            </a:r>
            <a:r>
              <a:rPr lang="en-US" sz="2400"/>
              <a:t> in the parts on their game board. For ¾, students will </a:t>
            </a:r>
            <a:r>
              <a:rPr lang="en-US" sz="2400" err="1"/>
              <a:t>colour</a:t>
            </a:r>
            <a:r>
              <a:rPr lang="en-US" sz="2400"/>
              <a:t> in three pieces of the pie cut in fourths. </a:t>
            </a:r>
            <a:endParaRPr lang="en-US"/>
          </a:p>
          <a:p>
            <a:pPr marL="457200" indent="-457200">
              <a:buAutoNum type="arabicPeriod"/>
            </a:pPr>
            <a:r>
              <a:rPr lang="en-US" sz="2400"/>
              <a:t>As students play, they will </a:t>
            </a:r>
            <a:r>
              <a:rPr lang="en-US" sz="2400" err="1"/>
              <a:t>colour</a:t>
            </a:r>
            <a:r>
              <a:rPr lang="en-US" sz="2400"/>
              <a:t> in all </a:t>
            </a:r>
            <a:r>
              <a:rPr lang="en-US" sz="2400" err="1"/>
              <a:t>avaliable</a:t>
            </a:r>
            <a:r>
              <a:rPr lang="en-US" sz="2400"/>
              <a:t> pieces. First player to </a:t>
            </a:r>
            <a:r>
              <a:rPr lang="en-US" sz="2400" err="1"/>
              <a:t>colour</a:t>
            </a:r>
            <a:r>
              <a:rPr lang="en-US" sz="2400"/>
              <a:t> in all the pieces on all of their pies wins!</a:t>
            </a:r>
            <a:endParaRPr lang="en-US"/>
          </a:p>
          <a:p>
            <a:endParaRPr lang="en-US"/>
          </a:p>
          <a:p>
            <a:r>
              <a:rPr lang="en-US" sz="2400" u="sng"/>
              <a:t>Materials: </a:t>
            </a:r>
          </a:p>
          <a:p>
            <a:pPr marL="285750" indent="-285750">
              <a:buFont typeface="Arial"/>
              <a:buChar char="•"/>
            </a:pPr>
            <a:r>
              <a:rPr lang="en-US" sz="2400"/>
              <a:t>2 dice (6 sided) </a:t>
            </a:r>
          </a:p>
          <a:p>
            <a:pPr marL="285750" indent="-285750">
              <a:buFont typeface="Arial"/>
              <a:buChar char="•"/>
            </a:pPr>
            <a:r>
              <a:rPr lang="en-US" sz="2400"/>
              <a:t>Game board (see next slide) </a:t>
            </a:r>
          </a:p>
          <a:p>
            <a:pPr marL="285750" indent="-285750">
              <a:buFont typeface="Arial"/>
              <a:buChar char="•"/>
            </a:pPr>
            <a:r>
              <a:rPr lang="en-US" sz="2400"/>
              <a:t>Something to write with</a:t>
            </a:r>
          </a:p>
          <a:p>
            <a:endParaRPr lang="en-US"/>
          </a:p>
          <a:p>
            <a:endParaRPr lang="en-US"/>
          </a:p>
          <a:p>
            <a:r>
              <a:rPr lang="en-US" i="1"/>
              <a:t>*Credit: Monti Parchman It's Elementary</a:t>
            </a:r>
          </a:p>
        </p:txBody>
      </p:sp>
    </p:spTree>
    <p:extLst>
      <p:ext uri="{BB962C8B-B14F-4D97-AF65-F5344CB8AC3E}">
        <p14:creationId xmlns:p14="http://schemas.microsoft.com/office/powerpoint/2010/main" val="2202804163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RightStep">
      <a:dk1>
        <a:srgbClr val="000000"/>
      </a:dk1>
      <a:lt1>
        <a:srgbClr val="FFFFFF"/>
      </a:lt1>
      <a:dk2>
        <a:srgbClr val="412440"/>
      </a:dk2>
      <a:lt2>
        <a:srgbClr val="E8E4E2"/>
      </a:lt2>
      <a:accent1>
        <a:srgbClr val="81A7BB"/>
      </a:accent1>
      <a:accent2>
        <a:srgbClr val="7F8DBA"/>
      </a:accent2>
      <a:accent3>
        <a:srgbClr val="9F96C6"/>
      </a:accent3>
      <a:accent4>
        <a:srgbClr val="A27FBA"/>
      </a:accent4>
      <a:accent5>
        <a:srgbClr val="C492C4"/>
      </a:accent5>
      <a:accent6>
        <a:srgbClr val="BA7FA1"/>
      </a:accent6>
      <a:hlink>
        <a:srgbClr val="A7765D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9ABC1-D061-44D7-A9CD-9AE077004703}"/>
</file>

<file path=customXml/itemProps2.xml><?xml version="1.0" encoding="utf-8"?>
<ds:datastoreItem xmlns:ds="http://schemas.openxmlformats.org/officeDocument/2006/customXml" ds:itemID="{6DF36059-4C49-4CED-B890-277BB83A0525}"/>
</file>

<file path=customXml/itemProps3.xml><?xml version="1.0" encoding="utf-8"?>
<ds:datastoreItem xmlns:ds="http://schemas.openxmlformats.org/officeDocument/2006/customXml" ds:itemID="{647DE2BE-1A55-445E-9D9A-C564B7D06F8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BrushVTI</vt:lpstr>
      <vt:lpstr>PowerPoint Presentation</vt:lpstr>
      <vt:lpstr>PowerPoint Presentation</vt:lpstr>
      <vt:lpstr>A Fraction is a Part of a Whole</vt:lpstr>
      <vt:lpstr>Fractions are written using a numerator and denominator.</vt:lpstr>
      <vt:lpstr>Fractions are written using a numerator and denominator.</vt:lpstr>
      <vt:lpstr>Fractions are written using a numerator and denominator.</vt:lpstr>
      <vt:lpstr>PowerPoint Presentation</vt:lpstr>
      <vt:lpstr>You can also use fractions to describe parts of a set of objects.   5 — stars are purple  9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5</cp:revision>
  <dcterms:created xsi:type="dcterms:W3CDTF">2020-03-26T21:10:06Z</dcterms:created>
  <dcterms:modified xsi:type="dcterms:W3CDTF">2020-04-01T17:21:31Z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