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E84FB-086A-0D61-D702-21EBC826205C}" v="4" dt="2020-05-21T18:40:29.150"/>
    <p1510:client id="{FFF35965-A817-4C6D-8BCA-21958F073C02}" v="3" dt="2020-05-22T14:58:35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yden Zentner" userId="24a9e130-3101-4e47-8abe-24d57d28b428" providerId="ADAL" clId="{FFF35965-A817-4C6D-8BCA-21958F073C02}"/>
    <pc:docChg chg="undo custSel modSld sldOrd">
      <pc:chgData name="Brayden Zentner" userId="24a9e130-3101-4e47-8abe-24d57d28b428" providerId="ADAL" clId="{FFF35965-A817-4C6D-8BCA-21958F073C02}" dt="2020-05-22T14:58:54.117" v="47" actId="20577"/>
      <pc:docMkLst>
        <pc:docMk/>
      </pc:docMkLst>
      <pc:sldChg chg="modSp mod">
        <pc:chgData name="Brayden Zentner" userId="24a9e130-3101-4e47-8abe-24d57d28b428" providerId="ADAL" clId="{FFF35965-A817-4C6D-8BCA-21958F073C02}" dt="2020-05-22T14:58:54.117" v="47" actId="20577"/>
        <pc:sldMkLst>
          <pc:docMk/>
          <pc:sldMk cId="109857222" sldId="256"/>
        </pc:sldMkLst>
        <pc:spChg chg="mod">
          <ac:chgData name="Brayden Zentner" userId="24a9e130-3101-4e47-8abe-24d57d28b428" providerId="ADAL" clId="{FFF35965-A817-4C6D-8BCA-21958F073C02}" dt="2020-05-22T14:58:54.117" v="4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ord">
        <pc:chgData name="Brayden Zentner" userId="24a9e130-3101-4e47-8abe-24d57d28b428" providerId="ADAL" clId="{FFF35965-A817-4C6D-8BCA-21958F073C02}" dt="2020-05-22T14:58:53.567" v="44" actId="20578"/>
        <pc:sldMkLst>
          <pc:docMk/>
          <pc:sldMk cId="2710439584" sldId="257"/>
        </pc:sldMkLst>
      </pc:sldChg>
    </pc:docChg>
  </pc:docChgLst>
  <pc:docChgLst>
    <pc:chgData name="Amanda Krawchuk" userId="S::amanda.krawchuk@lethsd.ab.ca::40289e59-b962-48a9-bdad-33005c977707" providerId="AD" clId="Web-{42E5CD00-CBDD-4836-B80D-F6A849B96CF6}"/>
    <pc:docChg chg="addSld modSld addMainMaster delMainMaster">
      <pc:chgData name="Amanda Krawchuk" userId="S::amanda.krawchuk@lethsd.ab.ca::40289e59-b962-48a9-bdad-33005c977707" providerId="AD" clId="Web-{42E5CD00-CBDD-4836-B80D-F6A849B96CF6}" dt="2020-04-06T20:59:09.781" v="1027" actId="20577"/>
      <pc:docMkLst>
        <pc:docMk/>
      </pc:docMkLst>
      <pc:sldChg chg="addSp delSp modSp mod setBg modClrScheme setClrOvrMap chgLayout">
        <pc:chgData name="Amanda Krawchuk" userId="S::amanda.krawchuk@lethsd.ab.ca::40289e59-b962-48a9-bdad-33005c977707" providerId="AD" clId="Web-{42E5CD00-CBDD-4836-B80D-F6A849B96CF6}" dt="2020-04-06T19:59:18.433" v="45" actId="20577"/>
        <pc:sldMkLst>
          <pc:docMk/>
          <pc:sldMk cId="109857222" sldId="256"/>
        </pc:sldMkLst>
        <pc:spChg chg="mod">
          <ac:chgData name="Amanda Krawchuk" userId="S::amanda.krawchuk@lethsd.ab.ca::40289e59-b962-48a9-bdad-33005c977707" providerId="AD" clId="Web-{42E5CD00-CBDD-4836-B80D-F6A849B96CF6}" dt="2020-04-06T19:59:02.715" v="3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manda Krawchuk" userId="S::amanda.krawchuk@lethsd.ab.ca::40289e59-b962-48a9-bdad-33005c977707" providerId="AD" clId="Web-{42E5CD00-CBDD-4836-B80D-F6A849B96CF6}" dt="2020-04-06T19:59:18.433" v="45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19:58:46.027" v="30"/>
          <ac:spMkLst>
            <pc:docMk/>
            <pc:sldMk cId="109857222" sldId="256"/>
            <ac:spMk id="5" creationId="{06DA9DF9-31F7-4056-B42E-878CC92417B8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19:58:56.011" v="32"/>
          <ac:spMkLst>
            <pc:docMk/>
            <pc:sldMk cId="109857222" sldId="256"/>
            <ac:spMk id="7" creationId="{0AF4F2BA-3C03-4E2C-8ABC-0949B61B3C5E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19:58:41.886" v="28"/>
          <ac:spMkLst>
            <pc:docMk/>
            <pc:sldMk cId="109857222" sldId="256"/>
            <ac:spMk id="9" creationId="{8A95209C-5275-4E15-8EA7-7F42980ABF2D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19:58:41.886" v="28"/>
          <ac:spMkLst>
            <pc:docMk/>
            <pc:sldMk cId="109857222" sldId="256"/>
            <ac:spMk id="11" creationId="{4F2ED431-E304-4FF0-9F4E-032783C9D612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19:58:56.011" v="32"/>
          <ac:spMkLst>
            <pc:docMk/>
            <pc:sldMk cId="109857222" sldId="256"/>
            <ac:spMk id="12" creationId="{B40A8CA7-7D5A-43B0-A1A0-B558ECA9EED1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19:58:41.886" v="28"/>
          <ac:spMkLst>
            <pc:docMk/>
            <pc:sldMk cId="109857222" sldId="256"/>
            <ac:spMk id="13" creationId="{4E87FCFB-2CCE-460D-B3DD-557C8BD1B94A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19:58:56.136" v="33"/>
          <ac:spMkLst>
            <pc:docMk/>
            <pc:sldMk cId="109857222" sldId="256"/>
            <ac:spMk id="14" creationId="{8A95209C-5275-4E15-8EA7-7F42980ABF2D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19:58:56.136" v="33"/>
          <ac:spMkLst>
            <pc:docMk/>
            <pc:sldMk cId="109857222" sldId="256"/>
            <ac:spMk id="16" creationId="{4F2ED431-E304-4FF0-9F4E-032783C9D612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19:58:56.136" v="33"/>
          <ac:spMkLst>
            <pc:docMk/>
            <pc:sldMk cId="109857222" sldId="256"/>
            <ac:spMk id="17" creationId="{4E87FCFB-2CCE-460D-B3DD-557C8BD1B94A}"/>
          </ac:spMkLst>
        </pc:spChg>
        <pc:picChg chg="add del">
          <ac:chgData name="Amanda Krawchuk" userId="S::amanda.krawchuk@lethsd.ab.ca::40289e59-b962-48a9-bdad-33005c977707" providerId="AD" clId="Web-{42E5CD00-CBDD-4836-B80D-F6A849B96CF6}" dt="2020-04-06T19:58:41.886" v="28"/>
          <ac:picMkLst>
            <pc:docMk/>
            <pc:sldMk cId="109857222" sldId="256"/>
            <ac:picMk id="4" creationId="{AAEEA56B-4137-4153-92A7-D89EFDFD0AF7}"/>
          </ac:picMkLst>
        </pc:picChg>
        <pc:picChg chg="add del">
          <ac:chgData name="Amanda Krawchuk" userId="S::amanda.krawchuk@lethsd.ab.ca::40289e59-b962-48a9-bdad-33005c977707" providerId="AD" clId="Web-{42E5CD00-CBDD-4836-B80D-F6A849B96CF6}" dt="2020-04-06T19:58:46.027" v="30"/>
          <ac:picMkLst>
            <pc:docMk/>
            <pc:sldMk cId="109857222" sldId="256"/>
            <ac:picMk id="6" creationId="{9797111B-5197-42E7-B45F-5BFB4F75CF18}"/>
          </ac:picMkLst>
        </pc:picChg>
        <pc:picChg chg="add del">
          <ac:chgData name="Amanda Krawchuk" userId="S::amanda.krawchuk@lethsd.ab.ca::40289e59-b962-48a9-bdad-33005c977707" providerId="AD" clId="Web-{42E5CD00-CBDD-4836-B80D-F6A849B96CF6}" dt="2020-04-06T19:58:56.011" v="32"/>
          <ac:picMkLst>
            <pc:docMk/>
            <pc:sldMk cId="109857222" sldId="256"/>
            <ac:picMk id="8" creationId="{0394ADA3-80C8-4921-AF49-E6B7B72C971F}"/>
          </ac:picMkLst>
        </pc:picChg>
        <pc:picChg chg="add">
          <ac:chgData name="Amanda Krawchuk" userId="S::amanda.krawchuk@lethsd.ab.ca::40289e59-b962-48a9-bdad-33005c977707" providerId="AD" clId="Web-{42E5CD00-CBDD-4836-B80D-F6A849B96CF6}" dt="2020-04-06T19:58:56.136" v="33"/>
          <ac:picMkLst>
            <pc:docMk/>
            <pc:sldMk cId="109857222" sldId="256"/>
            <ac:picMk id="15" creationId="{AAEEA56B-4137-4153-92A7-D89EFDFD0AF7}"/>
          </ac:picMkLst>
        </pc:picChg>
        <pc:cxnChg chg="add del">
          <ac:chgData name="Amanda Krawchuk" userId="S::amanda.krawchuk@lethsd.ab.ca::40289e59-b962-48a9-bdad-33005c977707" providerId="AD" clId="Web-{42E5CD00-CBDD-4836-B80D-F6A849B96CF6}" dt="2020-04-06T19:58:56.011" v="32"/>
          <ac:cxnSpMkLst>
            <pc:docMk/>
            <pc:sldMk cId="109857222" sldId="256"/>
            <ac:cxnSpMk id="10" creationId="{A07787ED-5EDC-4C54-AD87-55B60D0FE397}"/>
          </ac:cxnSpMkLst>
        </pc:cxnChg>
      </pc:sldChg>
      <pc:sldChg chg="addSp delSp modSp new mod setBg">
        <pc:chgData name="Amanda Krawchuk" userId="S::amanda.krawchuk@lethsd.ab.ca::40289e59-b962-48a9-bdad-33005c977707" providerId="AD" clId="Web-{42E5CD00-CBDD-4836-B80D-F6A849B96CF6}" dt="2020-04-06T20:59:09.781" v="1027" actId="20577"/>
        <pc:sldMkLst>
          <pc:docMk/>
          <pc:sldMk cId="2710439584" sldId="257"/>
        </pc:sldMkLst>
        <pc:spChg chg="mod">
          <ac:chgData name="Amanda Krawchuk" userId="S::amanda.krawchuk@lethsd.ab.ca::40289e59-b962-48a9-bdad-33005c977707" providerId="AD" clId="Web-{42E5CD00-CBDD-4836-B80D-F6A849B96CF6}" dt="2020-04-06T20:52:42.038" v="557" actId="20577"/>
          <ac:spMkLst>
            <pc:docMk/>
            <pc:sldMk cId="2710439584" sldId="257"/>
            <ac:spMk id="2" creationId="{3EB92FE7-9E14-4414-AF99-F4B7031A8821}"/>
          </ac:spMkLst>
        </pc:spChg>
        <pc:spChg chg="del mod">
          <ac:chgData name="Amanda Krawchuk" userId="S::amanda.krawchuk@lethsd.ab.ca::40289e59-b962-48a9-bdad-33005c977707" providerId="AD" clId="Web-{42E5CD00-CBDD-4836-B80D-F6A849B96CF6}" dt="2020-04-06T20:35:54.491" v="101"/>
          <ac:spMkLst>
            <pc:docMk/>
            <pc:sldMk cId="2710439584" sldId="257"/>
            <ac:spMk id="3" creationId="{BB6AEA63-18EC-4B00-A0B7-6E01CBE96C0A}"/>
          </ac:spMkLst>
        </pc:spChg>
        <pc:spChg chg="add mod">
          <ac:chgData name="Amanda Krawchuk" userId="S::amanda.krawchuk@lethsd.ab.ca::40289e59-b962-48a9-bdad-33005c977707" providerId="AD" clId="Web-{42E5CD00-CBDD-4836-B80D-F6A849B96CF6}" dt="2020-04-06T20:36:11.055" v="105"/>
          <ac:spMkLst>
            <pc:docMk/>
            <pc:sldMk cId="2710439584" sldId="257"/>
            <ac:spMk id="6" creationId="{79042282-39A1-4FCA-BE52-412C8C4EA997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36:11.055" v="105"/>
          <ac:spMkLst>
            <pc:docMk/>
            <pc:sldMk cId="2710439584" sldId="257"/>
            <ac:spMk id="8" creationId="{AC17DE74-01C9-4859-B65A-85CF999E8580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36:11.055" v="105"/>
          <ac:spMkLst>
            <pc:docMk/>
            <pc:sldMk cId="2710439584" sldId="257"/>
            <ac:spMk id="10" creationId="{068C0432-0E90-4CC1-8CD3-D44A90DF07EF}"/>
          </ac:spMkLst>
        </pc:spChg>
        <pc:spChg chg="add mod">
          <ac:chgData name="Amanda Krawchuk" userId="S::amanda.krawchuk@lethsd.ab.ca::40289e59-b962-48a9-bdad-33005c977707" providerId="AD" clId="Web-{42E5CD00-CBDD-4836-B80D-F6A849B96CF6}" dt="2020-04-06T20:59:09.781" v="1027" actId="20577"/>
          <ac:spMkLst>
            <pc:docMk/>
            <pc:sldMk cId="2710439584" sldId="257"/>
            <ac:spMk id="14" creationId="{AD07F653-C26A-4C1B-9378-3A4AC466864A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20:36:11.055" v="105"/>
          <ac:spMkLst>
            <pc:docMk/>
            <pc:sldMk cId="2710439584" sldId="257"/>
            <ac:spMk id="17" creationId="{2B97F24A-32CE-4C1C-A50D-3016B394DCFB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20:36:11.055" v="105"/>
          <ac:spMkLst>
            <pc:docMk/>
            <pc:sldMk cId="2710439584" sldId="257"/>
            <ac:spMk id="19" creationId="{3CE8AF5E-D374-4CF1-90CC-35CF73B81C3E}"/>
          </ac:spMkLst>
        </pc:spChg>
        <pc:picChg chg="add mod ord">
          <ac:chgData name="Amanda Krawchuk" userId="S::amanda.krawchuk@lethsd.ab.ca::40289e59-b962-48a9-bdad-33005c977707" providerId="AD" clId="Web-{42E5CD00-CBDD-4836-B80D-F6A849B96CF6}" dt="2020-04-06T20:36:40.416" v="112" actId="1076"/>
          <ac:picMkLst>
            <pc:docMk/>
            <pc:sldMk cId="2710439584" sldId="257"/>
            <ac:picMk id="4" creationId="{94D37FD0-2F10-4A3F-A434-955CE9619CFF}"/>
          </ac:picMkLst>
        </pc:picChg>
        <pc:inkChg chg="add del">
          <ac:chgData name="Amanda Krawchuk" userId="S::amanda.krawchuk@lethsd.ab.ca::40289e59-b962-48a9-bdad-33005c977707" providerId="AD" clId="Web-{42E5CD00-CBDD-4836-B80D-F6A849B96CF6}" dt="2020-04-06T20:38:28.985" v="258"/>
          <ac:inkMkLst>
            <pc:docMk/>
            <pc:sldMk cId="2710439584" sldId="257"/>
            <ac:inkMk id="9" creationId="{C9B3B320-4257-46BC-9AB3-B57EA4409CD1}"/>
          </ac:inkMkLst>
        </pc:inkChg>
        <pc:inkChg chg="add">
          <ac:chgData name="Amanda Krawchuk" userId="S::amanda.krawchuk@lethsd.ab.ca::40289e59-b962-48a9-bdad-33005c977707" providerId="AD" clId="Web-{42E5CD00-CBDD-4836-B80D-F6A849B96CF6}" dt="2020-04-06T20:38:14.187" v="253"/>
          <ac:inkMkLst>
            <pc:docMk/>
            <pc:sldMk cId="2710439584" sldId="257"/>
            <ac:inkMk id="11" creationId="{7335A683-6761-4A65-A5F4-37B8A1405465}"/>
          </ac:inkMkLst>
        </pc:inkChg>
        <pc:inkChg chg="add del">
          <ac:chgData name="Amanda Krawchuk" userId="S::amanda.krawchuk@lethsd.ab.ca::40289e59-b962-48a9-bdad-33005c977707" providerId="AD" clId="Web-{42E5CD00-CBDD-4836-B80D-F6A849B96CF6}" dt="2020-04-06T20:38:28.985" v="257"/>
          <ac:inkMkLst>
            <pc:docMk/>
            <pc:sldMk cId="2710439584" sldId="257"/>
            <ac:inkMk id="12" creationId="{7C7C8AFF-0F24-4B06-8AE6-C2057D68D890}"/>
          </ac:inkMkLst>
        </pc:inkChg>
        <pc:inkChg chg="add del">
          <ac:chgData name="Amanda Krawchuk" userId="S::amanda.krawchuk@lethsd.ab.ca::40289e59-b962-48a9-bdad-33005c977707" providerId="AD" clId="Web-{42E5CD00-CBDD-4836-B80D-F6A849B96CF6}" dt="2020-04-06T20:38:28.985" v="256"/>
          <ac:inkMkLst>
            <pc:docMk/>
            <pc:sldMk cId="2710439584" sldId="257"/>
            <ac:inkMk id="13" creationId="{0FDD48CF-765E-4B46-A1A8-4D000631F65D}"/>
          </ac:inkMkLst>
        </pc:inkChg>
        <pc:inkChg chg="add">
          <ac:chgData name="Amanda Krawchuk" userId="S::amanda.krawchuk@lethsd.ab.ca::40289e59-b962-48a9-bdad-33005c977707" providerId="AD" clId="Web-{42E5CD00-CBDD-4836-B80D-F6A849B96CF6}" dt="2020-04-06T20:38:41.377" v="259"/>
          <ac:inkMkLst>
            <pc:docMk/>
            <pc:sldMk cId="2710439584" sldId="257"/>
            <ac:inkMk id="15" creationId="{E0261AB3-0BF2-4D3C-86B7-6E44F81E56A0}"/>
          </ac:inkMkLst>
        </pc:inkChg>
        <pc:inkChg chg="add">
          <ac:chgData name="Amanda Krawchuk" userId="S::amanda.krawchuk@lethsd.ab.ca::40289e59-b962-48a9-bdad-33005c977707" providerId="AD" clId="Web-{42E5CD00-CBDD-4836-B80D-F6A849B96CF6}" dt="2020-04-06T20:38:45.283" v="260"/>
          <ac:inkMkLst>
            <pc:docMk/>
            <pc:sldMk cId="2710439584" sldId="257"/>
            <ac:inkMk id="16" creationId="{C4A9FD27-850B-49CF-B5D6-F2AB242CBF9F}"/>
          </ac:inkMkLst>
        </pc:inkChg>
        <pc:inkChg chg="add">
          <ac:chgData name="Amanda Krawchuk" userId="S::amanda.krawchuk@lethsd.ab.ca::40289e59-b962-48a9-bdad-33005c977707" providerId="AD" clId="Web-{42E5CD00-CBDD-4836-B80D-F6A849B96CF6}" dt="2020-04-06T20:38:48.330" v="261"/>
          <ac:inkMkLst>
            <pc:docMk/>
            <pc:sldMk cId="2710439584" sldId="257"/>
            <ac:inkMk id="18" creationId="{25CFDD4B-DA46-4034-A7F4-87E63B161AD8}"/>
          </ac:inkMkLst>
        </pc:inkChg>
        <pc:inkChg chg="add">
          <ac:chgData name="Amanda Krawchuk" userId="S::amanda.krawchuk@lethsd.ab.ca::40289e59-b962-48a9-bdad-33005c977707" providerId="AD" clId="Web-{42E5CD00-CBDD-4836-B80D-F6A849B96CF6}" dt="2020-04-06T20:38:51.502" v="262"/>
          <ac:inkMkLst>
            <pc:docMk/>
            <pc:sldMk cId="2710439584" sldId="257"/>
            <ac:inkMk id="20" creationId="{90FBFE4D-E73B-46DE-A61B-6C54DA4F7FB3}"/>
          </ac:inkMkLst>
        </pc:inkChg>
        <pc:inkChg chg="add">
          <ac:chgData name="Amanda Krawchuk" userId="S::amanda.krawchuk@lethsd.ab.ca::40289e59-b962-48a9-bdad-33005c977707" providerId="AD" clId="Web-{42E5CD00-CBDD-4836-B80D-F6A849B96CF6}" dt="2020-04-06T20:36:11.055" v="105"/>
          <ac:inkMkLst>
            <pc:docMk/>
            <pc:sldMk cId="2710439584" sldId="257"/>
            <ac:inkMk id="21" creationId="{070477C5-0410-4E4F-97A1-F84C2465C187}"/>
          </ac:inkMkLst>
        </pc:inkChg>
      </pc:sldChg>
      <pc:sldChg chg="addSp delSp modSp new mod setBg">
        <pc:chgData name="Amanda Krawchuk" userId="S::amanda.krawchuk@lethsd.ab.ca::40289e59-b962-48a9-bdad-33005c977707" providerId="AD" clId="Web-{42E5CD00-CBDD-4836-B80D-F6A849B96CF6}" dt="2020-04-06T20:45:30.339" v="521" actId="14100"/>
        <pc:sldMkLst>
          <pc:docMk/>
          <pc:sldMk cId="928709643" sldId="258"/>
        </pc:sldMkLst>
        <pc:spChg chg="mod">
          <ac:chgData name="Amanda Krawchuk" userId="S::amanda.krawchuk@lethsd.ab.ca::40289e59-b962-48a9-bdad-33005c977707" providerId="AD" clId="Web-{42E5CD00-CBDD-4836-B80D-F6A849B96CF6}" dt="2020-04-06T20:44:18.226" v="342"/>
          <ac:spMkLst>
            <pc:docMk/>
            <pc:sldMk cId="928709643" sldId="258"/>
            <ac:spMk id="2" creationId="{4D4B9FFF-824E-47E7-80BD-55D5A394C406}"/>
          </ac:spMkLst>
        </pc:spChg>
        <pc:spChg chg="del mod">
          <ac:chgData name="Amanda Krawchuk" userId="S::amanda.krawchuk@lethsd.ab.ca::40289e59-b962-48a9-bdad-33005c977707" providerId="AD" clId="Web-{42E5CD00-CBDD-4836-B80D-F6A849B96CF6}" dt="2020-04-06T20:43:20.894" v="312"/>
          <ac:spMkLst>
            <pc:docMk/>
            <pc:sldMk cId="928709643" sldId="258"/>
            <ac:spMk id="3" creationId="{CAFD5383-76C7-4F2D-8076-4022F342B667}"/>
          </ac:spMkLst>
        </pc:spChg>
        <pc:spChg chg="add mod ord">
          <ac:chgData name="Amanda Krawchuk" userId="S::amanda.krawchuk@lethsd.ab.ca::40289e59-b962-48a9-bdad-33005c977707" providerId="AD" clId="Web-{42E5CD00-CBDD-4836-B80D-F6A849B96CF6}" dt="2020-04-06T20:44:18.226" v="342"/>
          <ac:spMkLst>
            <pc:docMk/>
            <pc:sldMk cId="928709643" sldId="258"/>
            <ac:spMk id="6" creationId="{C6CD7266-19F9-46FC-B5E3-EA84A1427EBD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44:18.226" v="342"/>
          <ac:spMkLst>
            <pc:docMk/>
            <pc:sldMk cId="928709643" sldId="258"/>
            <ac:spMk id="8" creationId="{AC17DE74-01C9-4859-B65A-85CF999E8580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44:18.226" v="342"/>
          <ac:spMkLst>
            <pc:docMk/>
            <pc:sldMk cId="928709643" sldId="258"/>
            <ac:spMk id="10" creationId="{068C0432-0E90-4CC1-8CD3-D44A90DF07EF}"/>
          </ac:spMkLst>
        </pc:spChg>
        <pc:spChg chg="add mod ord">
          <ac:chgData name="Amanda Krawchuk" userId="S::amanda.krawchuk@lethsd.ab.ca::40289e59-b962-48a9-bdad-33005c977707" providerId="AD" clId="Web-{42E5CD00-CBDD-4836-B80D-F6A849B96CF6}" dt="2020-04-06T20:44:18.226" v="342"/>
          <ac:spMkLst>
            <pc:docMk/>
            <pc:sldMk cId="928709643" sldId="258"/>
            <ac:spMk id="12" creationId="{872A1CAB-5E82-43FA-B781-C19C5EDCECF9}"/>
          </ac:spMkLst>
        </pc:spChg>
        <pc:spChg chg="add mod">
          <ac:chgData name="Amanda Krawchuk" userId="S::amanda.krawchuk@lethsd.ab.ca::40289e59-b962-48a9-bdad-33005c977707" providerId="AD" clId="Web-{42E5CD00-CBDD-4836-B80D-F6A849B96CF6}" dt="2020-04-06T20:44:18.226" v="342"/>
          <ac:spMkLst>
            <pc:docMk/>
            <pc:sldMk cId="928709643" sldId="258"/>
            <ac:spMk id="16" creationId="{783EE174-BAB2-4B38-A4C7-14C2CEC5449A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44:18.194" v="341"/>
          <ac:spMkLst>
            <pc:docMk/>
            <pc:sldMk cId="928709643" sldId="258"/>
            <ac:spMk id="18" creationId="{9157EE4E-8388-4895-A741-2D8502B88D20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44:18.194" v="341"/>
          <ac:spMkLst>
            <pc:docMk/>
            <pc:sldMk cId="928709643" sldId="258"/>
            <ac:spMk id="19" creationId="{35AD8443-F80F-481A-A3DE-89A2D0BA7348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44:18.194" v="341"/>
          <ac:spMkLst>
            <pc:docMk/>
            <pc:sldMk cId="928709643" sldId="258"/>
            <ac:spMk id="20" creationId="{017623F0-2564-4DB3-A5BE-848EC7458C74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44:14.678" v="339"/>
          <ac:spMkLst>
            <pc:docMk/>
            <pc:sldMk cId="928709643" sldId="258"/>
            <ac:spMk id="21" creationId="{DA381740-063A-41A4-836D-85D14980EEF0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20:44:18.226" v="342"/>
          <ac:spMkLst>
            <pc:docMk/>
            <pc:sldMk cId="928709643" sldId="258"/>
            <ac:spMk id="22" creationId="{978C7500-B879-4540-BA6C-EC339898249B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44:14.678" v="339"/>
          <ac:spMkLst>
            <pc:docMk/>
            <pc:sldMk cId="928709643" sldId="258"/>
            <ac:spMk id="23" creationId="{7C98A213-5994-475E-B327-DC6EC27FBA8B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44:14.678" v="339"/>
          <ac:spMkLst>
            <pc:docMk/>
            <pc:sldMk cId="928709643" sldId="258"/>
            <ac:spMk id="25" creationId="{147C7031-1E3A-4EF7-A823-89F74BA673E4}"/>
          </ac:spMkLst>
        </pc:spChg>
        <pc:spChg chg="add mod">
          <ac:chgData name="Amanda Krawchuk" userId="S::amanda.krawchuk@lethsd.ab.ca::40289e59-b962-48a9-bdad-33005c977707" providerId="AD" clId="Web-{42E5CD00-CBDD-4836-B80D-F6A849B96CF6}" dt="2020-04-06T20:45:30.339" v="521" actId="14100"/>
          <ac:spMkLst>
            <pc:docMk/>
            <pc:sldMk cId="928709643" sldId="258"/>
            <ac:spMk id="26" creationId="{185B4175-A821-4812-8B76-39535AC62103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20:44:18.226" v="342"/>
          <ac:spMkLst>
            <pc:docMk/>
            <pc:sldMk cId="928709643" sldId="258"/>
            <ac:spMk id="27" creationId="{535742DD-1B16-4E9D-B715-0D74B4574A68}"/>
          </ac:spMkLst>
        </pc:spChg>
        <pc:picChg chg="add mod ord">
          <ac:chgData name="Amanda Krawchuk" userId="S::amanda.krawchuk@lethsd.ab.ca::40289e59-b962-48a9-bdad-33005c977707" providerId="AD" clId="Web-{42E5CD00-CBDD-4836-B80D-F6A849B96CF6}" dt="2020-04-06T20:44:18.226" v="342"/>
          <ac:picMkLst>
            <pc:docMk/>
            <pc:sldMk cId="928709643" sldId="258"/>
            <ac:picMk id="4" creationId="{A0EF6096-6F5C-4A42-926A-CDBF557AE13C}"/>
          </ac:picMkLst>
        </pc:picChg>
        <pc:picChg chg="add mod">
          <ac:chgData name="Amanda Krawchuk" userId="S::amanda.krawchuk@lethsd.ab.ca::40289e59-b962-48a9-bdad-33005c977707" providerId="AD" clId="Web-{42E5CD00-CBDD-4836-B80D-F6A849B96CF6}" dt="2020-04-06T20:44:18.226" v="342"/>
          <ac:picMkLst>
            <pc:docMk/>
            <pc:sldMk cId="928709643" sldId="258"/>
            <ac:picMk id="9" creationId="{AEBF40F9-EF61-4FC5-96B0-5971BE076487}"/>
          </ac:picMkLst>
        </pc:picChg>
        <pc:picChg chg="add mod">
          <ac:chgData name="Amanda Krawchuk" userId="S::amanda.krawchuk@lethsd.ab.ca::40289e59-b962-48a9-bdad-33005c977707" providerId="AD" clId="Web-{42E5CD00-CBDD-4836-B80D-F6A849B96CF6}" dt="2020-04-06T20:44:18.226" v="342"/>
          <ac:picMkLst>
            <pc:docMk/>
            <pc:sldMk cId="928709643" sldId="258"/>
            <ac:picMk id="14" creationId="{4260E32A-5232-475D-B3A7-60925FB0C0E5}"/>
          </ac:picMkLst>
        </pc:picChg>
        <pc:inkChg chg="add">
          <ac:chgData name="Amanda Krawchuk" userId="S::amanda.krawchuk@lethsd.ab.ca::40289e59-b962-48a9-bdad-33005c977707" providerId="AD" clId="Web-{42E5CD00-CBDD-4836-B80D-F6A849B96CF6}" dt="2020-04-06T20:44:18.226" v="342"/>
          <ac:inkMkLst>
            <pc:docMk/>
            <pc:sldMk cId="928709643" sldId="258"/>
            <ac:inkMk id="24" creationId="{070477C5-0410-4E4F-97A1-F84C2465C187}"/>
          </ac:inkMkLst>
        </pc:inkChg>
      </pc:sldChg>
      <pc:sldChg chg="addSp delSp modSp new mod setBg">
        <pc:chgData name="Amanda Krawchuk" userId="S::amanda.krawchuk@lethsd.ab.ca::40289e59-b962-48a9-bdad-33005c977707" providerId="AD" clId="Web-{42E5CD00-CBDD-4836-B80D-F6A849B96CF6}" dt="2020-04-06T20:54:54.718" v="834" actId="14100"/>
        <pc:sldMkLst>
          <pc:docMk/>
          <pc:sldMk cId="1147052704" sldId="259"/>
        </pc:sldMkLst>
        <pc:spChg chg="mod">
          <ac:chgData name="Amanda Krawchuk" userId="S::amanda.krawchuk@lethsd.ab.ca::40289e59-b962-48a9-bdad-33005c977707" providerId="AD" clId="Web-{42E5CD00-CBDD-4836-B80D-F6A849B96CF6}" dt="2020-04-06T20:52:49.257" v="560" actId="20577"/>
          <ac:spMkLst>
            <pc:docMk/>
            <pc:sldMk cId="1147052704" sldId="259"/>
            <ac:spMk id="2" creationId="{05F18F87-5DF0-423C-9CB1-5BEE3D3CB60E}"/>
          </ac:spMkLst>
        </pc:spChg>
        <pc:spChg chg="del">
          <ac:chgData name="Amanda Krawchuk" userId="S::amanda.krawchuk@lethsd.ab.ca::40289e59-b962-48a9-bdad-33005c977707" providerId="AD" clId="Web-{42E5CD00-CBDD-4836-B80D-F6A849B96CF6}" dt="2020-04-06T20:51:52.066" v="545"/>
          <ac:spMkLst>
            <pc:docMk/>
            <pc:sldMk cId="1147052704" sldId="259"/>
            <ac:spMk id="3" creationId="{3F21F903-37DB-423D-A40C-9F98A346DED8}"/>
          </ac:spMkLst>
        </pc:spChg>
        <pc:spChg chg="add mod">
          <ac:chgData name="Amanda Krawchuk" userId="S::amanda.krawchuk@lethsd.ab.ca::40289e59-b962-48a9-bdad-33005c977707" providerId="AD" clId="Web-{42E5CD00-CBDD-4836-B80D-F6A849B96CF6}" dt="2020-04-06T20:52:10.177" v="549"/>
          <ac:spMkLst>
            <pc:docMk/>
            <pc:sldMk cId="1147052704" sldId="259"/>
            <ac:spMk id="6" creationId="{1923CC56-2BFF-41BD-BEE6-CAD01E143DC2}"/>
          </ac:spMkLst>
        </pc:spChg>
        <pc:spChg chg="add mod">
          <ac:chgData name="Amanda Krawchuk" userId="S::amanda.krawchuk@lethsd.ab.ca::40289e59-b962-48a9-bdad-33005c977707" providerId="AD" clId="Web-{42E5CD00-CBDD-4836-B80D-F6A849B96CF6}" dt="2020-04-06T20:54:54.718" v="834" actId="14100"/>
          <ac:spMkLst>
            <pc:docMk/>
            <pc:sldMk cId="1147052704" sldId="259"/>
            <ac:spMk id="10" creationId="{0F7500CB-B03D-42EA-A932-6C30CD9F21FE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20:52:10.177" v="549"/>
          <ac:spMkLst>
            <pc:docMk/>
            <pc:sldMk cId="1147052704" sldId="259"/>
            <ac:spMk id="13" creationId="{45D37F4E-DDB4-456B-97E0-9937730A039F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20:52:10.177" v="549"/>
          <ac:spMkLst>
            <pc:docMk/>
            <pc:sldMk cId="1147052704" sldId="259"/>
            <ac:spMk id="15" creationId="{3CE8AF5E-D374-4CF1-90CC-35CF73B81C3E}"/>
          </ac:spMkLst>
        </pc:spChg>
        <pc:picChg chg="add mod ord">
          <ac:chgData name="Amanda Krawchuk" userId="S::amanda.krawchuk@lethsd.ab.ca::40289e59-b962-48a9-bdad-33005c977707" providerId="AD" clId="Web-{42E5CD00-CBDD-4836-B80D-F6A849B96CF6}" dt="2020-04-06T20:52:10.177" v="549"/>
          <ac:picMkLst>
            <pc:docMk/>
            <pc:sldMk cId="1147052704" sldId="259"/>
            <ac:picMk id="4" creationId="{3CB1131B-D478-4BBC-8A04-F27E60CF93BA}"/>
          </ac:picMkLst>
        </pc:picChg>
      </pc:sldChg>
      <pc:sldChg chg="addSp delSp modSp new mod setBg">
        <pc:chgData name="Amanda Krawchuk" userId="S::amanda.krawchuk@lethsd.ab.ca::40289e59-b962-48a9-bdad-33005c977707" providerId="AD" clId="Web-{42E5CD00-CBDD-4836-B80D-F6A849B96CF6}" dt="2020-04-06T20:58:35.435" v="1017" actId="14100"/>
        <pc:sldMkLst>
          <pc:docMk/>
          <pc:sldMk cId="2825264315" sldId="260"/>
        </pc:sldMkLst>
        <pc:spChg chg="mod">
          <ac:chgData name="Amanda Krawchuk" userId="S::amanda.krawchuk@lethsd.ab.ca::40289e59-b962-48a9-bdad-33005c977707" providerId="AD" clId="Web-{42E5CD00-CBDD-4836-B80D-F6A849B96CF6}" dt="2020-04-06T20:58:35.435" v="1017" actId="14100"/>
          <ac:spMkLst>
            <pc:docMk/>
            <pc:sldMk cId="2825264315" sldId="260"/>
            <ac:spMk id="2" creationId="{0C1681C8-4265-415A-8B3A-CC724A991888}"/>
          </ac:spMkLst>
        </pc:spChg>
        <pc:spChg chg="add del mod">
          <ac:chgData name="Amanda Krawchuk" userId="S::amanda.krawchuk@lethsd.ab.ca::40289e59-b962-48a9-bdad-33005c977707" providerId="AD" clId="Web-{42E5CD00-CBDD-4836-B80D-F6A849B96CF6}" dt="2020-04-06T20:58:21.512" v="1014" actId="20577"/>
          <ac:spMkLst>
            <pc:docMk/>
            <pc:sldMk cId="2825264315" sldId="260"/>
            <ac:spMk id="3" creationId="{21435AC8-5FF5-49A7-A2A2-340BFAAD7244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20:56:46.022" v="1007"/>
          <ac:spMkLst>
            <pc:docMk/>
            <pc:sldMk cId="2825264315" sldId="260"/>
            <ac:spMk id="6" creationId="{5D6C15A0-C087-4593-8414-2B4EC1CDC3DE}"/>
          </ac:spMkLst>
        </pc:spChg>
        <pc:spChg chg="add">
          <ac:chgData name="Amanda Krawchuk" userId="S::amanda.krawchuk@lethsd.ab.ca::40289e59-b962-48a9-bdad-33005c977707" providerId="AD" clId="Web-{42E5CD00-CBDD-4836-B80D-F6A849B96CF6}" dt="2020-04-06T20:56:46.022" v="1007"/>
          <ac:spMkLst>
            <pc:docMk/>
            <pc:sldMk cId="2825264315" sldId="260"/>
            <ac:spMk id="8" creationId="{777A147A-9ED8-46B4-8660-1B3C2AA880B5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56:46.006" v="1006"/>
          <ac:spMkLst>
            <pc:docMk/>
            <pc:sldMk cId="2825264315" sldId="260"/>
            <ac:spMk id="10" creationId="{2E442304-DDBD-4F7B-8017-36BCC863FB40}"/>
          </ac:spMkLst>
        </pc:spChg>
        <pc:spChg chg="add del">
          <ac:chgData name="Amanda Krawchuk" userId="S::amanda.krawchuk@lethsd.ab.ca::40289e59-b962-48a9-bdad-33005c977707" providerId="AD" clId="Web-{42E5CD00-CBDD-4836-B80D-F6A849B96CF6}" dt="2020-04-06T20:56:46.006" v="1006"/>
          <ac:spMkLst>
            <pc:docMk/>
            <pc:sldMk cId="2825264315" sldId="260"/>
            <ac:spMk id="12" creationId="{535742DD-1B16-4E9D-B715-0D74B4574A68}"/>
          </ac:spMkLst>
        </pc:spChg>
        <pc:graphicFrameChg chg="add del">
          <ac:chgData name="Amanda Krawchuk" userId="S::amanda.krawchuk@lethsd.ab.ca::40289e59-b962-48a9-bdad-33005c977707" providerId="AD" clId="Web-{42E5CD00-CBDD-4836-B80D-F6A849B96CF6}" dt="2020-04-06T20:56:46.006" v="1006"/>
          <ac:graphicFrameMkLst>
            <pc:docMk/>
            <pc:sldMk cId="2825264315" sldId="260"/>
            <ac:graphicFrameMk id="5" creationId="{4DF57032-7AB4-4807-B286-F41EB1004258}"/>
          </ac:graphicFrameMkLst>
        </pc:graphicFrameChg>
      </pc:sldChg>
      <pc:sldMasterChg chg="add del addSldLayout delSldLayout">
        <pc:chgData name="Amanda Krawchuk" userId="S::amanda.krawchuk@lethsd.ab.ca::40289e59-b962-48a9-bdad-33005c977707" providerId="AD" clId="Web-{42E5CD00-CBDD-4836-B80D-F6A849B96CF6}" dt="2020-04-06T19:58:56.136" v="33"/>
        <pc:sldMasterMkLst>
          <pc:docMk/>
          <pc:sldMasterMk cId="2460954070" sldId="2147483660"/>
        </pc:sldMasterMkLst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Amanda Krawchuk" userId="S::amanda.krawchuk@lethsd.ab.ca::40289e59-b962-48a9-bdad-33005c977707" providerId="AD" clId="Web-{42E5CD00-CBDD-4836-B80D-F6A849B96CF6}" dt="2020-04-06T19:58:56.136" v="33"/>
        <pc:sldMasterMkLst>
          <pc:docMk/>
          <pc:sldMasterMk cId="864049240" sldId="2147483672"/>
        </pc:sldMasterMkLst>
        <pc:sldLayoutChg chg="ad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2102094527" sldId="2147483673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6929609" sldId="2147483674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2145350777" sldId="2147483675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3191856175" sldId="2147483676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575477150" sldId="2147483677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3212309764" sldId="2147483678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1042672297" sldId="2147483679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2315441334" sldId="2147483680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3437969974" sldId="2147483681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999299056" sldId="2147483682"/>
          </pc:sldLayoutMkLst>
        </pc:sldLayoutChg>
        <pc:sldLayoutChg chg="add replId">
          <pc:chgData name="Amanda Krawchuk" userId="S::amanda.krawchuk@lethsd.ab.ca::40289e59-b962-48a9-bdad-33005c977707" providerId="AD" clId="Web-{42E5CD00-CBDD-4836-B80D-F6A849B96CF6}" dt="2020-04-06T19:58:56.136" v="33"/>
          <pc:sldLayoutMkLst>
            <pc:docMk/>
            <pc:sldMasterMk cId="864049240" sldId="2147483672"/>
            <pc:sldLayoutMk cId="299990675" sldId="2147483683"/>
          </pc:sldLayoutMkLst>
        </pc:sldLayoutChg>
      </pc:sldMasterChg>
      <pc:sldMasterChg chg="add del addSldLayout delSldLayout">
        <pc:chgData name="Amanda Krawchuk" userId="S::amanda.krawchuk@lethsd.ab.ca::40289e59-b962-48a9-bdad-33005c977707" providerId="AD" clId="Web-{42E5CD00-CBDD-4836-B80D-F6A849B96CF6}" dt="2020-04-06T19:58:46.027" v="30"/>
        <pc:sldMasterMkLst>
          <pc:docMk/>
          <pc:sldMasterMk cId="2598351895" sldId="2147483686"/>
        </pc:sldMasterMkLst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2491771009" sldId="2147483674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1636398683" sldId="2147483675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2484966625" sldId="2147483676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4001677497" sldId="2147483677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2536555155" sldId="2147483678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2147322174" sldId="2147483679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1918661842" sldId="2147483680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3211714656" sldId="2147483681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1841197067" sldId="2147483682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2616260382" sldId="2147483683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1931833492" sldId="2147483684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46.027" v="30"/>
          <pc:sldLayoutMkLst>
            <pc:docMk/>
            <pc:sldMasterMk cId="2598351895" sldId="2147483686"/>
            <pc:sldLayoutMk cId="3025398098" sldId="2147483685"/>
          </pc:sldLayoutMkLst>
        </pc:sldLayoutChg>
      </pc:sldMasterChg>
      <pc:sldMasterChg chg="add del addSldLayout delSldLayout">
        <pc:chgData name="Amanda Krawchuk" userId="S::amanda.krawchuk@lethsd.ab.ca::40289e59-b962-48a9-bdad-33005c977707" providerId="AD" clId="Web-{42E5CD00-CBDD-4836-B80D-F6A849B96CF6}" dt="2020-04-06T19:58:56.011" v="32"/>
        <pc:sldMasterMkLst>
          <pc:docMk/>
          <pc:sldMasterMk cId="1547573319" sldId="2147483699"/>
        </pc:sldMasterMkLst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2596816053" sldId="2147483688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1298153362" sldId="2147483689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3715651588" sldId="2147483690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434426015" sldId="2147483691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300926445" sldId="2147483692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300595700" sldId="2147483693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850678720" sldId="2147483694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3714167284" sldId="2147483695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2542629043" sldId="2147483696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2161849475" sldId="2147483697"/>
          </pc:sldLayoutMkLst>
        </pc:sldLayoutChg>
        <pc:sldLayoutChg chg="add del">
          <pc:chgData name="Amanda Krawchuk" userId="S::amanda.krawchuk@lethsd.ab.ca::40289e59-b962-48a9-bdad-33005c977707" providerId="AD" clId="Web-{42E5CD00-CBDD-4836-B80D-F6A849B96CF6}" dt="2020-04-06T19:58:56.011" v="32"/>
          <pc:sldLayoutMkLst>
            <pc:docMk/>
            <pc:sldMasterMk cId="1547573319" sldId="2147483699"/>
            <pc:sldLayoutMk cId="1262480594" sldId="2147483698"/>
          </pc:sldLayoutMkLst>
        </pc:sldLayoutChg>
      </pc:sldMasterChg>
    </pc:docChg>
  </pc:docChgLst>
  <pc:docChgLst>
    <pc:chgData name="Amanda Krawchuk" userId="S::amanda.krawchuk@lethsd.ab.ca::40289e59-b962-48a9-bdad-33005c977707" providerId="AD" clId="Web-{6FB80D92-6008-BBF0-2915-9E9E3DCFFCE6}"/>
    <pc:docChg chg="modSld">
      <pc:chgData name="Amanda Krawchuk" userId="S::amanda.krawchuk@lethsd.ab.ca::40289e59-b962-48a9-bdad-33005c977707" providerId="AD" clId="Web-{6FB80D92-6008-BBF0-2915-9E9E3DCFFCE6}" dt="2020-04-07T16:18:15.224" v="51" actId="20577"/>
      <pc:docMkLst>
        <pc:docMk/>
      </pc:docMkLst>
      <pc:sldChg chg="modSp">
        <pc:chgData name="Amanda Krawchuk" userId="S::amanda.krawchuk@lethsd.ab.ca::40289e59-b962-48a9-bdad-33005c977707" providerId="AD" clId="Web-{6FB80D92-6008-BBF0-2915-9E9E3DCFFCE6}" dt="2020-04-07T16:18:15.224" v="50" actId="20577"/>
        <pc:sldMkLst>
          <pc:docMk/>
          <pc:sldMk cId="109857222" sldId="256"/>
        </pc:sldMkLst>
        <pc:spChg chg="mod">
          <ac:chgData name="Amanda Krawchuk" userId="S::amanda.krawchuk@lethsd.ab.ca::40289e59-b962-48a9-bdad-33005c977707" providerId="AD" clId="Web-{6FB80D92-6008-BBF0-2915-9E9E3DCFFCE6}" dt="2020-04-07T16:18:15.224" v="5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manda Krawchuk" userId="S::amanda.krawchuk@lethsd.ab.ca::40289e59-b962-48a9-bdad-33005c977707" providerId="AD" clId="Web-{6FB80D92-6008-BBF0-2915-9E9E3DCFFCE6}" dt="2020-04-07T16:16:52.924" v="47" actId="20577"/>
        <pc:sldMkLst>
          <pc:docMk/>
          <pc:sldMk cId="1147052704" sldId="259"/>
        </pc:sldMkLst>
        <pc:spChg chg="mod">
          <ac:chgData name="Amanda Krawchuk" userId="S::amanda.krawchuk@lethsd.ab.ca::40289e59-b962-48a9-bdad-33005c977707" providerId="AD" clId="Web-{6FB80D92-6008-BBF0-2915-9E9E3DCFFCE6}" dt="2020-04-07T16:16:52.924" v="47" actId="20577"/>
          <ac:spMkLst>
            <pc:docMk/>
            <pc:sldMk cId="1147052704" sldId="259"/>
            <ac:spMk id="10" creationId="{0F7500CB-B03D-42EA-A932-6C30CD9F21FE}"/>
          </ac:spMkLst>
        </pc:spChg>
      </pc:sldChg>
    </pc:docChg>
  </pc:docChgLst>
  <pc:docChgLst>
    <pc:chgData name="Amanda Krawchuk" userId="S::amanda.krawchuk@lethsd.ab.ca::40289e59-b962-48a9-bdad-33005c977707" providerId="AD" clId="Web-{B3CE84FB-086A-0D61-D702-21EBC826205C}"/>
    <pc:docChg chg="modSld">
      <pc:chgData name="Amanda Krawchuk" userId="S::amanda.krawchuk@lethsd.ab.ca::40289e59-b962-48a9-bdad-33005c977707" providerId="AD" clId="Web-{B3CE84FB-086A-0D61-D702-21EBC826205C}" dt="2020-05-21T18:40:29.150" v="3" actId="20577"/>
      <pc:docMkLst>
        <pc:docMk/>
      </pc:docMkLst>
      <pc:sldChg chg="modSp">
        <pc:chgData name="Amanda Krawchuk" userId="S::amanda.krawchuk@lethsd.ab.ca::40289e59-b962-48a9-bdad-33005c977707" providerId="AD" clId="Web-{B3CE84FB-086A-0D61-D702-21EBC826205C}" dt="2020-05-21T18:40:29.150" v="2" actId="20577"/>
        <pc:sldMkLst>
          <pc:docMk/>
          <pc:sldMk cId="109857222" sldId="256"/>
        </pc:sldMkLst>
        <pc:spChg chg="mod">
          <ac:chgData name="Amanda Krawchuk" userId="S::amanda.krawchuk@lethsd.ab.ca::40289e59-b962-48a9-bdad-33005c977707" providerId="AD" clId="Web-{B3CE84FB-086A-0D61-D702-21EBC826205C}" dt="2020-05-21T18:40:29.150" v="2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6T20:35:5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7T16:16:24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11846 4959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7T16:16:24.5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18800 2870 16383 0 0,'-47'0'0'0'0,"-2"0"0"0"0,0 0 0 0 0,-48-48 0 0 0,-1 48 0 0 0,49-49 0 0 0,-49 49 0 0 0,0-49 0 0 0,50 49 0 0 0,-50-33 0 0 0,0 33 0 0 0,49-49 0 0 0,0 1 0 0 0,0 48 0 0 0,-48 0 0 0 0,-1 0 0 0 0,49 0 0 0 0,0 0 0 0 0,0 0 0 0 0,-16 0 0 0 0,-33 0 0 0 0,1 0 0 0 0,-1 0 0 0 0,0 0 0 0 0,49 0 0 0 0,0 0 0 0 0,0 0 0 0 0,17 0 0 0 0,-17 0 0 0 0,-49 48 0 0 0,49-48 0 0 0,0 49 0 0 0,1-49 0 0 0,48 49 0 0 0,-66-16 0 0 0,66 16 0 0 0,-49-49 0 0 0,49 47 0 0 0,0-15 0 0 0,-48 17 0 0 0,48 49 0 0 0,-49-49 0 0 0,0 0 0 0 0,49 0 0 0 0,-33 16 0 0 0,33-16 0 0 0,0 0 0 0 0,-49-1 0 0 0,49 1 0 0 0,0-16 0 0 0,0-1 0 0 0,0 1 0 0 0,0 16 0 0 0,0-17 0 0 0,0 1 0 0 0,0 14 0 0 0,49-47 0 0 0,-49 33 0 0 0,49-33 0 0 0,-49 49 0 0 0,49-49 0 0 0,0 48 0 0 0,-17-15 0 0 0,1 0 0 0 0,0-1 0 0 0,16 17 0 0 0,-1-49 0 0 0,-48 49 0 0 0,49-49 0 0 0,0 49 0 0 0,-16-49 0 0 0,16 49 0 0 0,0 0 0 0 0,-1-49 0 0 0,1 48 0 0 0,49-48 0 0 0,0 49 0 0 0,-33-16 0 0 0,33-33 0 0 0,-49 0 0 0 0,48 49 0 0 0,-48-49 0 0 0,49 0 0 0 0,0 49 0 0 0,-49-49 0 0 0,48 0 0 0 0,1 0 0 0 0,-49 0 0 0 0,49 0 0 0 0,-49 0 0 0 0,48 0 0 0 0,-48 0 0 0 0,49 0 0 0 0,0 0 0 0 0,-49-49 0 0 0,48 0 0 0 0,1 0 0 0 0,0 49 0 0 0,-98-98 0 0 0,98 98 0 0 0,-66-32 0 0 0,1-1 0 0 0,-33 0 0 0 0,49 33 0 0 0,-49-48 0 0 0,0-1 0 0 0,0 16 0 0 0,49 33 0 0 0,-49-98 0 0 0,0 50 0 0 0,0 15 0 0 0,0-16 0 0 0,0 0 0 0 0,32 17 0 0 0,-32-1 0 0 0,0-16 0 0 0,0 16 0 0 0,0 1 0 0 0,0-1 0 0 0,0 1 0 0 0,0-17 0 0 0,0 16 0 0 0,0 1 0 0 0,0-15 0 0 0,0 14 0 0 0,-49-16 0 0 0,1 49 0 0 0,48-49 0 0 0,-33 17 0 0 0,0-1 0 0 0,-14-61 0 0 0,47 94-16383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7T16:16:24.5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19538 5577 16383 0 0,'-48'0'0'0'0,"-50"0"0"0"0,0 0 0 0 0,-97 0 0 0 0,97 0 0 0 0,0 0 0 0 0,0 0 0 0 0,49 0 0 0 0,-48 0 0 0 0,48 0 0 0 0,-49 0 0 0 0,0 0 0 0 0,0 0 0 0 0,50 48 0 0 0,-50 1 0 0 0,-49-49 0 0 0,49 66 0 0 0,-48-18 0 0 0,48-48 0 0 0,49 98 0 0 0,-49-98 0 0 0,1 98 0 0 0,48-98 0 0 0,0 98 0 0 0,-16-66 0 0 0,16 17 0 0 0,0 0 0 0 0,0 0 0 0 0,0 0 0 0 0,49 0 0 0 0,-49-49 0 0 0,49 49 0 0 0,0 0 0 0 0,-47-49 0 0 0,47 48 0 0 0,0 1 0 0 0,0-16 0 0 0,0-1 0 0 0,33 1 0 0 0,-33 16 0 0 0,49 0 0 0 0,0 0 0 0 0,-49 0 0 0 0,48 48 0 0 0,50-48 0 0 0,-33 16 0 0 0,33-16 0 0 0,-49 49 0 0 0,49-49 0 0 0,0 0 0 0 0,-1-49 0 0 0,-48 49 0 0 0,0-49 0 0 0,16 32 0 0 0,-16-32 0 0 0,0 0 0 0 0,0 0 0 0 0,0 0 0 0 0,49 0 0 0 0,-50 0 0 0 0,50 0 0 0 0,49 0 0 0 0,-17 0 0 0 0,-32 0 0 0 0,49 0 0 0 0,-99-49 0 0 0,50 0 0 0 0,0 1 0 0 0,0 15 0 0 0,-1-16 0 0 0,1 0 0 0 0,49-48 0 0 0,-49 97 0 0 0,-1-98 0 0 0,1 98 0 0 0,-49-49 0 0 0,0 0 0 0 0,16 16 0 0 0,-16-16 0 0 0,0 1 0 0 0,0-1 0 0 0,0 0 0 0 0,-49 0 0 0 0,48 0 0 0 0,-48 0 0 0 0,33-16 0 0 0,-33-33 0 0 0,49 49 0 0 0,-49 0 0 0 0,0 1 0 0 0,0-1 0 0 0,0 0 0 0 0,0 0 0 0 0,0 2 0 0 0,0-2 0 0 0,0 0 0 0 0,0 0 0 0 0,0 0 0 0 0,-49 1 0 0 0,-16 15 0 0 0,32 0 0 0 0,1 1 0 0 0,-17 32 0 0 0,2-47 0 0 0,14 47 0 0 0,-16 0 0 0 0,1 0 0 0 0,-1 0 0 0 0,0 0 0 0 0,0 0 0 0 0,0 0 0 0 0,16 0 0 0 0,-16 0 0 0 0,17 0 0 0 0,-17 0 0 0 0,0 0 0 0 0,0 0 0 0 0,0 0 0 0 0,1 0 0 0 0,-1 0 0 0 0,16 0 0 0 0,33 32 0 0 0,0-32-16383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7T16:16:24.5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18058 6883 16383 0 0,'-49'0'0'0'0,"-49"0"0"0"0,-98 0 0 0 0,50 0 0 0 0,-50 0 0 0 0,1 0 0 0 0,48 0 0 0 0,1 0 0 0 0,48 0 0 0 0,0 0 0 0 0,0 49 0 0 0,0 0 0 0 0,50 0 0 0 0,-50-49 0 0 0,49 49 0 0 0,-16-17 0 0 0,65 17 0 0 0,-49 0 0 0 0,49-16 0 0 0,-49-33 0 0 0,49 48 0 0 0,-49 1 0 0 0,49 0 0 0 0,0 0 0 0 0,0 0 0 0 0,0 16 0 0 0,0-16 0 0 0,0 0 0 0 0,0 0 0 0 0,0 0 0 0 0,0-1 0 0 0,0 18 0 0 0,0-18 0 0 0,49 1 0 0 0,-49 49 0 0 0,98-49 0 0 0,-49 0 0 0 0,0 0 0 0 0,-1 0 0 0 0,18 16 0 0 0,-18-16 0 0 0,1-1 0 0 0,49 1 0 0 0,-49-49 0 0 0,49 98 0 0 0,0-98 0 0 0,32 65 0 0 0,-32-16 0 0 0,48 0 0 0 0,1 0 0 0 0,-49 0 0 0 0,-1 0 0 0 0,50 0 0 0 0,-82-49 0 0 0,33 0 0 0 0,-49 0 0 0 0,49 0 0 0 0,48 0 0 0 0,-48 0 0 0 0,49 0 0 0 0,-1 0 0 0 0,-15-33 0 0 0,-34 33 0 0 0,1-98 0 0 0,49 1 0 0 0,-49 48 0 0 0,-1-98 0 0 0,1 49 0 0 0,0-48 0 0 0,0 48 0 0 0,-49 0 0 0 0,-1 0 0 0 0,1 49 0 0 0,0-48 0 0 0,0 48 0 0 0,-49 0 0 0 0,0 0 0 0 0,0 17 0 0 0,0-17 0 0 0,0 0 0 0 0,-33 49 0 0 0,-16-49 0 0 0,1 49 0 0 0,-1-49 0 0 0,0 49 0 0 0,-49-49 0 0 0,49 49 0 0 0,-48-49 0 0 0,31 17 0 0 0,-31 32 0 0 0,48 0 0 0 0,0 0 0 0 0,0-49 0 0 0,0 49 0 0 0,0 0 0 0 0,-49 0 0 0 0,66-33 0 0 0,-1 33 0 0 0,-16 0 0 0 0,0-49 0 0 0,17 49 0 0 0,-15-47 0 0 0,14 47 0 0 0,-16-49 0 0 0,17 17 0 0 0,-17-17 0 0 0,16 16 0 0 0,-16 33 0 0 0,49-49 0 0 0,-48 49 0 0 0,48-48 0 0 0,-47 48 0 0 0,47 0-16383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7T16:16:24.5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17624 4380 16383 0 0,'-33'0'0'0'0,"-113"0"0"0"0,-99 0 0 0 0,50 0 0 0 0,-50 0 0 0 0,50 0 0 0 0,-1 0 0 0 0,-48 0 0 0 0,81 0 0 0 0,65 0 0 0 0,-48 0 0 0 0,48 0 0 0 0,0 49 0 0 0,49-49 0 0 0,-48 49 0 0 0,48-1 0 0 0,16-15 0 0 0,-16 65 0 0 0,49-49 0 0 0,0-17 0 0 0,0 17 0 0 0,0 0 0 0 0,0 0 0 0 0,0 0 0 0 0,0 49 0 0 0,0-33 0 0 0,0 32 0 0 0,0 1 0 0 0,49 0 0 0 0,0 0 0 0 0,0 48 0 0 0,0-97 0 0 0,-17 49 0 0 0,17-49 0 0 0,0 0 0 0 0,0 0 0 0 0,49 49 0 0 0,-49-1 0 0 0,48 1 0 0 0,1 0 0 0 0,49-49 0 0 0,-50 0 0 0 0,1-1 0 0 0,49 1 0 0 0,-49 0 0 0 0,48-49 0 0 0,-15 0 0 0 0,-34 49 0 0 0,-48-49 0 0 0,49 0 0 0 0,-49 0 0 0 0,49 0 0 0 0,-50-49 0 0 0,1 0 0 0 0,49-48 0 0 0,-33 31 0 0 0,33 17 0 0 0,-49 1 0 0 0,0-1 0 0 0,49 0 0 0 0,-98 0 0 0 0,48-49 0 0 0,18 33 0 0 0,-66 32 0 0 0,0-15 0 0 0,32 15 0 0 0,-32-16 0 0 0,0 0 0 0 0,49 0 0 0 0,-49 0 0 0 0,49-48 0 0 0,-49 64 0 0 0,0-16 0 0 0,0 0 0 0 0,0 0 0 0 0,0 17 0 0 0,0-17 0 0 0,0-49 0 0 0,0 49 0 0 0,0 0 0 0 0,0-48 0 0 0,0 48 0 0 0,0-16 0 0 0,0 16 0 0 0,0 0 0 0 0,0 0 0 0 0,-33 16 0 0 0,33 1 0 0 0,0-15 0 0 0,-47 47 0 0 0,15 0 0 0 0,32-47 0 0 0,-47 47 0 0 0,14 0 0 0 0,1-33 0 0 0,-15 33 0 0 0,-2 0 0 0 0,2 0 0 0 0,47-49 0 0 0,-33 49 0 0 0,33 0-16383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6T20:44:01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9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6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4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7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0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5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customXml" Target="../ink/ink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customXml" Target="../ink/ink4.xml"/><Relationship Id="rId5" Type="http://schemas.openxmlformats.org/officeDocument/2006/relationships/hyperlink" Target="https://simplydesigning.porch.com/favorite-things/" TargetMode="External"/><Relationship Id="rId15" Type="http://schemas.openxmlformats.org/officeDocument/2006/relationships/customXml" Target="../ink/ink6.xm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customXml" Target="../ink/ink3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ourses.lumenlearning.com/prealgebra/chapter/visualize-fractions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ing.stackexchange.com/questions/45186/a-weird-and-spooky-cloc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AEEA56B-4137-4153-92A7-D89EFDFD0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3733" r="6" b="6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/>
                <a:cs typeface="Calibri Light"/>
              </a:rPr>
              <a:t>FRACTIONS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/>
              <a:t>Lesson 2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92FE7-9E14-4414-AF99-F4B7031A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5" y="639520"/>
            <a:ext cx="4277262" cy="171907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entury Gothic"/>
              </a:rPr>
              <a:t>Where do we see fractions</a:t>
            </a:r>
            <a:r>
              <a:rPr lang="en-US" sz="4400">
                <a:latin typeface="Century Gothic"/>
              </a:rPr>
              <a:t>?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6969F"/>
          </a:solidFill>
          <a:ln w="38100" cap="rnd">
            <a:solidFill>
              <a:srgbClr val="C696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D07F653-C26A-4C1B-9378-3A4AC4668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5" y="2807208"/>
            <a:ext cx="4190999" cy="3410712"/>
          </a:xfrm>
        </p:spPr>
        <p:txBody>
          <a:bodyPr anchor="t">
            <a:noAutofit/>
          </a:bodyPr>
          <a:lstStyle/>
          <a:p>
            <a:r>
              <a:rPr lang="en-US" sz="2400">
                <a:latin typeface="Century Gothic"/>
              </a:rPr>
              <a:t>Fractions are used in everyday life... much more than you may think. If you have ever baked or helped someone bake something – you have used fractions!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4" descr="A picture containing black, pair, different, table&#10;&#10;Description generated with very high confidence">
            <a:extLst>
              <a:ext uri="{FF2B5EF4-FFF2-40B4-BE49-F238E27FC236}">
                <a16:creationId xmlns:a16="http://schemas.microsoft.com/office/drawing/2014/main" id="{94D37FD0-2F10-4A3F-A434-955CE9619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96145" y="1291777"/>
            <a:ext cx="7550701" cy="4375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42282-39A1-4FCA-BE52-412C8C4EA997}"/>
              </a:ext>
            </a:extLst>
          </p:cNvPr>
          <p:cNvSpPr txBox="1"/>
          <p:nvPr/>
        </p:nvSpPr>
        <p:spPr>
          <a:xfrm>
            <a:off x="10058888" y="5222394"/>
            <a:ext cx="149912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35A683-6761-4A65-A5F4-37B8A1405465}"/>
                  </a:ext>
                </a:extLst>
              </p14:cNvPr>
              <p14:cNvContentPartPr/>
              <p14:nvPr/>
            </p14:nvContentPartPr>
            <p14:xfrm>
              <a:off x="5346104" y="3021409"/>
              <a:ext cx="19050" cy="190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35A683-6761-4A65-A5F4-37B8A14054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7654" y="-2693591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0261AB3-0BF2-4D3C-86B7-6E44F81E56A0}"/>
                  </a:ext>
                </a:extLst>
              </p14:cNvPr>
              <p14:cNvContentPartPr/>
              <p14:nvPr/>
            </p14:nvContentPartPr>
            <p14:xfrm>
              <a:off x="8140104" y="1507463"/>
              <a:ext cx="1038225" cy="65722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0261AB3-0BF2-4D3C-86B7-6E44F81E56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77127" y="1444698"/>
                <a:ext cx="1163820" cy="783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A9FD27-850B-49CF-B5D6-F2AB242CBF9F}"/>
                  </a:ext>
                </a:extLst>
              </p14:cNvPr>
              <p14:cNvContentPartPr/>
              <p14:nvPr/>
            </p14:nvContentPartPr>
            <p14:xfrm>
              <a:off x="8633485" y="3398175"/>
              <a:ext cx="1209675" cy="65722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A9FD27-850B-49CF-B5D6-F2AB242CBF9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70743" y="3335957"/>
                <a:ext cx="1334801" cy="78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CFDD4B-DA46-4034-A7F4-87E63B161AD8}"/>
                  </a:ext>
                </a:extLst>
              </p14:cNvPr>
              <p14:cNvContentPartPr/>
              <p14:nvPr/>
            </p14:nvContentPartPr>
            <p14:xfrm>
              <a:off x="8060002" y="4243453"/>
              <a:ext cx="1333500" cy="74295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CFDD4B-DA46-4034-A7F4-87E63B161A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7203" y="4180454"/>
                <a:ext cx="1458740" cy="869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0FBFE4D-E73B-46DE-A61B-6C54DA4F7FB3}"/>
                  </a:ext>
                </a:extLst>
              </p14:cNvPr>
              <p14:cNvContentPartPr/>
              <p14:nvPr/>
            </p14:nvContentPartPr>
            <p14:xfrm>
              <a:off x="7521640" y="2650661"/>
              <a:ext cx="1000125" cy="8001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0FBFE4D-E73B-46DE-A61B-6C54DA4F7F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8478" y="2588316"/>
                <a:ext cx="1126088" cy="9251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43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2">
            <a:extLst>
              <a:ext uri="{FF2B5EF4-FFF2-40B4-BE49-F238E27FC236}">
                <a16:creationId xmlns:a16="http://schemas.microsoft.com/office/drawing/2014/main" id="{978C7500-B879-4540-BA6C-EC3398982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B9FFF-824E-47E7-80BD-55D5A394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27710"/>
            <a:ext cx="3364993" cy="1600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latin typeface="Century Gothic"/>
              </a:rPr>
              <a:t>If you've ever eaten pizza...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7952" y="4527708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C6969F"/>
          </a:solidFill>
          <a:ln w="34925">
            <a:solidFill>
              <a:srgbClr val="C696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185B4175-A821-4812-8B76-39535AC6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127" y="4527708"/>
            <a:ext cx="7079183" cy="1873369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Century Gothic"/>
              </a:rPr>
              <a:t>You have seen fractions! Next time you eat a pizza, look at what fraction your pizza is cut into and then see what fraction you eat of the pizza!</a:t>
            </a:r>
          </a:p>
        </p:txBody>
      </p:sp>
      <p:pic>
        <p:nvPicPr>
          <p:cNvPr id="4" name="Picture 4" descr="A picture containing clock, drawing, plate&#10;&#10;Description generated with very high confidence">
            <a:extLst>
              <a:ext uri="{FF2B5EF4-FFF2-40B4-BE49-F238E27FC236}">
                <a16:creationId xmlns:a16="http://schemas.microsoft.com/office/drawing/2014/main" id="{A0EF6096-6F5C-4A42-926A-CDBF557AE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3736" y="288036"/>
            <a:ext cx="3840480" cy="3840480"/>
          </a:xfrm>
          <a:prstGeom prst="rect">
            <a:avLst/>
          </a:prstGeom>
        </p:spPr>
      </p:pic>
      <p:pic>
        <p:nvPicPr>
          <p:cNvPr id="9" name="Picture 10" descr="A picture containing clock, drawing&#10;&#10;Description generated with very high confidence">
            <a:extLst>
              <a:ext uri="{FF2B5EF4-FFF2-40B4-BE49-F238E27FC236}">
                <a16:creationId xmlns:a16="http://schemas.microsoft.com/office/drawing/2014/main" id="{AEBF40F9-EF61-4FC5-96B0-5971BE076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75760" y="288036"/>
            <a:ext cx="3840480" cy="3840480"/>
          </a:xfrm>
          <a:prstGeom prst="rect">
            <a:avLst/>
          </a:prstGeom>
        </p:spPr>
      </p:pic>
      <p:pic>
        <p:nvPicPr>
          <p:cNvPr id="14" name="Picture 14" descr="A picture containing building, window, clock&#10;&#10;Description generated with very high confidence">
            <a:extLst>
              <a:ext uri="{FF2B5EF4-FFF2-40B4-BE49-F238E27FC236}">
                <a16:creationId xmlns:a16="http://schemas.microsoft.com/office/drawing/2014/main" id="{4260E32A-5232-475D-B3A7-60925FB0C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77784" y="288036"/>
            <a:ext cx="3840480" cy="384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D7266-19F9-46FC-B5E3-EA84A1427EBD}"/>
              </a:ext>
            </a:extLst>
          </p:cNvPr>
          <p:cNvSpPr txBox="1"/>
          <p:nvPr/>
        </p:nvSpPr>
        <p:spPr>
          <a:xfrm>
            <a:off x="10862790" y="6870700"/>
            <a:ext cx="132921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A1CAB-5E82-43FA-B781-C19C5EDCECF9}"/>
              </a:ext>
            </a:extLst>
          </p:cNvPr>
          <p:cNvSpPr txBox="1"/>
          <p:nvPr/>
        </p:nvSpPr>
        <p:spPr>
          <a:xfrm>
            <a:off x="9520880" y="6870700"/>
            <a:ext cx="132921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3EE174-BAB2-4B38-A4C7-14C2CEC5449A}"/>
              </a:ext>
            </a:extLst>
          </p:cNvPr>
          <p:cNvSpPr txBox="1"/>
          <p:nvPr/>
        </p:nvSpPr>
        <p:spPr>
          <a:xfrm>
            <a:off x="8178970" y="6870700"/>
            <a:ext cx="132921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70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18F87-5DF0-423C-9CB1-5BEE3D3C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6000">
                <a:latin typeface="Century Gothic"/>
              </a:rPr>
              <a:t>When you tell time!</a:t>
            </a:r>
            <a:r>
              <a:rPr lang="en-US" sz="7200" dirty="0"/>
              <a:t> </a:t>
            </a:r>
            <a:endParaRPr lang="en-US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6969F"/>
          </a:solidFill>
          <a:ln w="38100" cap="rnd">
            <a:solidFill>
              <a:srgbClr val="C696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7500CB-B03D-42EA-A932-6C30CD9F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85693"/>
            <a:ext cx="6713552" cy="452173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200" dirty="0">
                <a:latin typeface="Century Gothic"/>
              </a:rPr>
              <a:t>You may have heard the phrase "it is half past six" before. This is telling you that it is 6:30. </a:t>
            </a:r>
          </a:p>
          <a:p>
            <a:r>
              <a:rPr lang="en-US" sz="3200" dirty="0">
                <a:latin typeface="Century Gothic"/>
              </a:rPr>
              <a:t>You may have heard the phrase "it is quarter after four" meaning it is 4:15 or "it is quarter to one" meaning it is 12:45.</a:t>
            </a:r>
          </a:p>
          <a:p>
            <a:r>
              <a:rPr lang="en-US" sz="3200" dirty="0">
                <a:latin typeface="Century Gothic"/>
              </a:rPr>
              <a:t>When you hear this, you are hearing fractions being used! </a:t>
            </a:r>
          </a:p>
        </p:txBody>
      </p:sp>
      <p:pic>
        <p:nvPicPr>
          <p:cNvPr id="4" name="Picture 4" descr="A black and white photo of a clock&#10;&#10;Description generated with very high confidence">
            <a:extLst>
              <a:ext uri="{FF2B5EF4-FFF2-40B4-BE49-F238E27FC236}">
                <a16:creationId xmlns:a16="http://schemas.microsoft.com/office/drawing/2014/main" id="{3CB1131B-D478-4BBC-8A04-F27E60CF9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3CC56-2BFF-41BD-BEE6-CAD01E143DC2}"/>
              </a:ext>
            </a:extLst>
          </p:cNvPr>
          <p:cNvSpPr txBox="1"/>
          <p:nvPr/>
        </p:nvSpPr>
        <p:spPr>
          <a:xfrm>
            <a:off x="10204156" y="5990433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05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681C8-4265-415A-8B3A-CC724A99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82" y="548640"/>
            <a:ext cx="4080898" cy="5431536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Century Gothic"/>
              </a:rPr>
              <a:t>Your Turn!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69F"/>
          </a:solidFill>
          <a:ln w="41275" cap="rnd">
            <a:solidFill>
              <a:srgbClr val="C696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35AC8-5FF5-49A7-A2A2-340BFAAD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Century Gothic"/>
              </a:rPr>
              <a:t>Can you think of two more ways that fractions are used in our everyday life? Write them down! </a:t>
            </a:r>
          </a:p>
          <a:p>
            <a:pPr marL="0" indent="0">
              <a:buNone/>
            </a:pPr>
            <a:endParaRPr lang="en-US" dirty="0">
              <a:latin typeface="Century Gothic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entury Gothic"/>
              </a:rPr>
              <a:t>  </a:t>
            </a:r>
          </a:p>
          <a:p>
            <a:pPr marL="514350" indent="-514350">
              <a:buAutoNum type="arabicPeriod"/>
            </a:pPr>
            <a:endParaRPr lang="en-US" dirty="0">
              <a:latin typeface="Century Gothic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entury Gothic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28252643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42A"/>
      </a:dk2>
      <a:lt2>
        <a:srgbClr val="E2E8E7"/>
      </a:lt2>
      <a:accent1>
        <a:srgbClr val="C6969F"/>
      </a:accent1>
      <a:accent2>
        <a:srgbClr val="BA8C7F"/>
      </a:accent2>
      <a:accent3>
        <a:srgbClr val="B4A17F"/>
      </a:accent3>
      <a:accent4>
        <a:srgbClr val="A4A772"/>
      </a:accent4>
      <a:accent5>
        <a:srgbClr val="96AA81"/>
      </a:accent5>
      <a:accent6>
        <a:srgbClr val="7DAF77"/>
      </a:accent6>
      <a:hlink>
        <a:srgbClr val="568E84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9" ma:contentTypeDescription="Create a new document." ma:contentTypeScope="" ma:versionID="f4f55226c19ca4ff0783a93421ddfd92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2675a775d352f948bf2998c40adfc8b6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44B1F-524E-4143-A811-64DE37A4BF9B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a9f9016-6aff-47cd-8247-d4bfe8ea27c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93D0D1-1900-4F38-8D91-CDE48EA00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3C3B4-BEC8-4190-9DD5-96050430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f9016-6aff-47cd-8247-d4bfe8ea2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231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Modern Love</vt:lpstr>
      <vt:lpstr>The Hand</vt:lpstr>
      <vt:lpstr>SketchyVTI</vt:lpstr>
      <vt:lpstr>FRACTIONS </vt:lpstr>
      <vt:lpstr>Where do we see fractions?</vt:lpstr>
      <vt:lpstr>If you've ever eaten pizza...</vt:lpstr>
      <vt:lpstr>When you tell time! 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Brayden Zentner</dc:creator>
  <cp:lastModifiedBy>Brayden Zentner</cp:lastModifiedBy>
  <cp:revision>161</cp:revision>
  <dcterms:created xsi:type="dcterms:W3CDTF">2020-04-06T19:57:45Z</dcterms:created>
  <dcterms:modified xsi:type="dcterms:W3CDTF">2020-05-22T14:58:56Z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