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8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17"/>
    <a:srgbClr val="41A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1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F114-CE71-F14E-B2AB-3BCF74CB89A8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3DC34-C5AA-C446-A0A1-6C799D3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9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D292742-61F8-C846-91E7-D054506838F3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D349D1C-AC96-3A45-846F-518CA5A42B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dirty="0">
                <a:solidFill>
                  <a:srgbClr val="009C17"/>
                </a:solidFill>
              </a:rPr>
              <a:t>Les </a:t>
            </a:r>
            <a:r>
              <a:rPr lang="en-US" sz="7000" dirty="0" err="1">
                <a:solidFill>
                  <a:srgbClr val="009C17"/>
                </a:solidFill>
              </a:rPr>
              <a:t>Animaux</a:t>
            </a:r>
            <a:r>
              <a:rPr lang="en-US" sz="7000" dirty="0">
                <a:solidFill>
                  <a:srgbClr val="009C17"/>
                </a:solidFill>
              </a:rPr>
              <a:t> </a:t>
            </a:r>
            <a:r>
              <a:rPr lang="en-US" sz="7000" dirty="0" err="1">
                <a:solidFill>
                  <a:srgbClr val="009C17"/>
                </a:solidFill>
              </a:rPr>
              <a:t>Domestiques</a:t>
            </a:r>
            <a:endParaRPr lang="en-US" sz="7000" dirty="0">
              <a:solidFill>
                <a:srgbClr val="009C1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78" y="3629130"/>
            <a:ext cx="3826481" cy="3061185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217" y="54752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8284" cy="1371600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Comic Sans MS" charset="0"/>
                <a:cs typeface="Comic Sans MS" charset="0"/>
              </a:rPr>
              <a:t>Une</a:t>
            </a:r>
            <a:r>
              <a:rPr lang="en-US" sz="5400" dirty="0">
                <a:latin typeface="Comic Sans MS" charset="0"/>
                <a:cs typeface="Comic Sans MS" charset="0"/>
              </a:rPr>
              <a:t> </a:t>
            </a:r>
            <a:r>
              <a:rPr lang="en-US" sz="5400" dirty="0" err="1">
                <a:latin typeface="Comic Sans MS" charset="0"/>
                <a:cs typeface="Comic Sans MS" charset="0"/>
              </a:rPr>
              <a:t>tortue</a:t>
            </a:r>
            <a:endParaRPr lang="en-US" sz="5400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60" y="1835322"/>
            <a:ext cx="6037474" cy="3916784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560" y="56212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8284" cy="1371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serpent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36" y="2032000"/>
            <a:ext cx="4178518" cy="3978676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22" y="5604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8284" cy="1371600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Comic Sans MS" charset="0"/>
                <a:cs typeface="Comic Sans MS" charset="0"/>
              </a:rPr>
              <a:t>Une</a:t>
            </a:r>
            <a:r>
              <a:rPr lang="en-US" sz="5400" dirty="0">
                <a:latin typeface="Comic Sans MS" charset="0"/>
                <a:cs typeface="Comic Sans MS" charset="0"/>
              </a:rPr>
              <a:t> </a:t>
            </a:r>
            <a:r>
              <a:rPr lang="en-US" sz="5400" dirty="0" err="1">
                <a:latin typeface="Comic Sans MS" charset="0"/>
                <a:cs typeface="Comic Sans MS" charset="0"/>
              </a:rPr>
              <a:t>grenouille</a:t>
            </a:r>
            <a:endParaRPr lang="en-US" sz="5400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945" y="1812663"/>
            <a:ext cx="5881386" cy="4072982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479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8284" cy="1371600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Comic Sans MS" charset="0"/>
                <a:cs typeface="Comic Sans MS" charset="0"/>
              </a:rPr>
              <a:t>Une</a:t>
            </a:r>
            <a:r>
              <a:rPr lang="en-US" sz="5400" dirty="0">
                <a:latin typeface="Comic Sans MS" charset="0"/>
                <a:cs typeface="Comic Sans MS" charset="0"/>
              </a:rPr>
              <a:t> </a:t>
            </a:r>
            <a:r>
              <a:rPr lang="en-US" sz="5400" dirty="0" err="1">
                <a:latin typeface="Comic Sans MS" charset="0"/>
                <a:cs typeface="Comic Sans MS" charset="0"/>
              </a:rPr>
              <a:t>araignée</a:t>
            </a:r>
            <a:endParaRPr lang="en-US" sz="5400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07" y="2335825"/>
            <a:ext cx="7167757" cy="2481258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5920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8284" cy="1371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</a:t>
            </a:r>
            <a:r>
              <a:rPr lang="en-US" sz="5400" dirty="0" err="1">
                <a:latin typeface="Comic Sans MS" charset="0"/>
                <a:cs typeface="Comic Sans MS" charset="0"/>
              </a:rPr>
              <a:t>lézard</a:t>
            </a:r>
            <a:endParaRPr lang="en-US" sz="5400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14500"/>
            <a:ext cx="6858000" cy="3429000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816" y="54898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763713" y="765175"/>
            <a:ext cx="554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omic Sans MS" charset="0"/>
                <a:cs typeface="Comic Sans MS" charset="0"/>
              </a:rPr>
              <a:t>Révision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900113" y="1326279"/>
            <a:ext cx="7272337" cy="553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</a:t>
            </a:r>
            <a:r>
              <a:rPr lang="en-US" sz="2800" dirty="0" err="1">
                <a:latin typeface="Comic Sans MS" charset="0"/>
                <a:cs typeface="Comic Sans MS" charset="0"/>
              </a:rPr>
              <a:t>chien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chat</a:t>
            </a: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lapin</a:t>
            </a: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</a:t>
            </a:r>
            <a:r>
              <a:rPr lang="en-US" sz="2800" dirty="0" err="1">
                <a:latin typeface="Comic Sans MS" charset="0"/>
                <a:cs typeface="Comic Sans MS" charset="0"/>
              </a:rPr>
              <a:t>poisson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hamster</a:t>
            </a: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</a:t>
            </a:r>
            <a:r>
              <a:rPr lang="en-US" sz="2800" dirty="0" err="1">
                <a:latin typeface="Comic Sans MS" charset="0"/>
                <a:cs typeface="Comic Sans MS" charset="0"/>
              </a:rPr>
              <a:t>cochon</a:t>
            </a:r>
            <a:r>
              <a:rPr lang="en-US" sz="2800" dirty="0">
                <a:latin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cs typeface="Comic Sans MS" charset="0"/>
              </a:rPr>
              <a:t>d’inde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</a:t>
            </a:r>
            <a:r>
              <a:rPr lang="en-US" sz="2800" dirty="0" err="1">
                <a:latin typeface="Comic Sans MS" charset="0"/>
                <a:cs typeface="Comic Sans MS" charset="0"/>
              </a:rPr>
              <a:t>oiseau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800" dirty="0" err="1">
                <a:latin typeface="Comic Sans MS" charset="0"/>
                <a:cs typeface="Comic Sans MS" charset="0"/>
              </a:rPr>
              <a:t>Une</a:t>
            </a:r>
            <a:r>
              <a:rPr lang="en-US" sz="2800" dirty="0">
                <a:latin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cs typeface="Comic Sans MS" charset="0"/>
              </a:rPr>
              <a:t>tortue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serpent</a:t>
            </a:r>
          </a:p>
          <a:p>
            <a:pPr algn="ctr" eaLnBrk="1" hangingPunct="1"/>
            <a:r>
              <a:rPr lang="en-US" sz="2800" dirty="0" err="1">
                <a:latin typeface="Comic Sans MS" charset="0"/>
                <a:cs typeface="Comic Sans MS" charset="0"/>
              </a:rPr>
              <a:t>Une</a:t>
            </a:r>
            <a:r>
              <a:rPr lang="en-US" sz="2800" dirty="0">
                <a:latin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cs typeface="Comic Sans MS" charset="0"/>
              </a:rPr>
              <a:t>grenouille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800" dirty="0" err="1">
                <a:latin typeface="Comic Sans MS" charset="0"/>
                <a:cs typeface="Comic Sans MS" charset="0"/>
              </a:rPr>
              <a:t>Une</a:t>
            </a:r>
            <a:r>
              <a:rPr lang="en-US" sz="2800" dirty="0">
                <a:latin typeface="Comic Sans MS" charset="0"/>
                <a:cs typeface="Comic Sans MS" charset="0"/>
              </a:rPr>
              <a:t> </a:t>
            </a:r>
            <a:r>
              <a:rPr lang="en-US" sz="2800" dirty="0" err="1">
                <a:latin typeface="Comic Sans MS" charset="0"/>
                <a:cs typeface="Comic Sans MS" charset="0"/>
              </a:rPr>
              <a:t>araignée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800" dirty="0">
                <a:latin typeface="Comic Sans MS" charset="0"/>
                <a:cs typeface="Comic Sans MS" charset="0"/>
              </a:rPr>
              <a:t>Un </a:t>
            </a:r>
            <a:r>
              <a:rPr lang="en-US" sz="2800" dirty="0" err="1">
                <a:latin typeface="Comic Sans MS" charset="0"/>
                <a:cs typeface="Comic Sans MS" charset="0"/>
              </a:rPr>
              <a:t>lézard</a:t>
            </a:r>
            <a:endParaRPr lang="en-US" sz="2800" dirty="0">
              <a:latin typeface="Comic Sans MS" charset="0"/>
              <a:cs typeface="Comic Sans MS" charset="0"/>
            </a:endParaRP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641473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Assignment: 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3331"/>
            <a:ext cx="7490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Choice: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Draw a picture of your families pets and label them 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Record a video of you and your pet and introduce them in French!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65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C17"/>
                </a:solidFill>
              </a:rPr>
              <a:t>Les </a:t>
            </a:r>
            <a:r>
              <a:rPr lang="en-US" dirty="0" err="1">
                <a:solidFill>
                  <a:srgbClr val="009C17"/>
                </a:solidFill>
              </a:rPr>
              <a:t>Animaux</a:t>
            </a:r>
            <a:r>
              <a:rPr lang="en-US" dirty="0">
                <a:solidFill>
                  <a:srgbClr val="009C17"/>
                </a:solidFill>
              </a:rPr>
              <a:t> </a:t>
            </a:r>
            <a:r>
              <a:rPr lang="en-US" dirty="0" err="1">
                <a:solidFill>
                  <a:srgbClr val="009C17"/>
                </a:solidFill>
              </a:rPr>
              <a:t>Domestiques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1517633"/>
          </a:xfrm>
        </p:spPr>
        <p:txBody>
          <a:bodyPr/>
          <a:lstStyle/>
          <a:p>
            <a:pPr algn="just"/>
            <a:r>
              <a:rPr lang="en-US" dirty="0" err="1"/>
              <a:t>Aujourd’hui</a:t>
            </a:r>
            <a:r>
              <a:rPr lang="en-US" dirty="0"/>
              <a:t>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apprendre</a:t>
            </a:r>
            <a:r>
              <a:rPr lang="en-US" dirty="0"/>
              <a:t> le </a:t>
            </a:r>
            <a:r>
              <a:rPr lang="en-US" dirty="0" err="1"/>
              <a:t>vocabulaire</a:t>
            </a:r>
            <a:r>
              <a:rPr lang="en-US" dirty="0"/>
              <a:t> pour </a:t>
            </a:r>
            <a:r>
              <a:rPr lang="en-US" dirty="0" err="1"/>
              <a:t>douze</a:t>
            </a:r>
            <a:r>
              <a:rPr lang="en-US" dirty="0"/>
              <a:t> </a:t>
            </a:r>
            <a:r>
              <a:rPr lang="en-US" dirty="0" err="1"/>
              <a:t>animaux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trouver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maison</a:t>
            </a:r>
            <a:r>
              <a:rPr lang="en-US" dirty="0"/>
              <a:t>. Today, we will learn vocabulary for twelve animals that can be found in the </a:t>
            </a:r>
            <a:r>
              <a:rPr lang="en-US" dirty="0" err="1"/>
              <a:t>houshold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285" y="3372428"/>
            <a:ext cx="6182177" cy="2583330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020" y="53730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omic Sans MS" charset="0"/>
                <a:cs typeface="Comic Sans MS" charset="0"/>
              </a:rPr>
              <a:t>Un </a:t>
            </a:r>
            <a:r>
              <a:rPr lang="en-US" sz="5000" dirty="0" err="1">
                <a:latin typeface="Comic Sans MS" charset="0"/>
                <a:cs typeface="Comic Sans MS" charset="0"/>
              </a:rPr>
              <a:t>chien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384" y="1524318"/>
            <a:ext cx="3598016" cy="4634732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526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chat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38" y="2025593"/>
            <a:ext cx="4838700" cy="3098800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422" y="55920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lapin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195" y="1752599"/>
            <a:ext cx="3406205" cy="4708053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020" y="55190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</a:t>
            </a:r>
            <a:r>
              <a:rPr lang="en-US" sz="5400" dirty="0" err="1">
                <a:latin typeface="Comic Sans MS" charset="0"/>
                <a:cs typeface="Comic Sans MS" charset="0"/>
              </a:rPr>
              <a:t>poisson</a:t>
            </a:r>
            <a:endParaRPr lang="en-US" sz="5400" dirty="0">
              <a:latin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743" y="2197099"/>
            <a:ext cx="4677480" cy="3503595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824" y="5548271"/>
            <a:ext cx="812800" cy="812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576544" y="350382"/>
            <a:ext cx="2802871" cy="1649716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30464" y="323989"/>
            <a:ext cx="248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Poisson is spelled with double “ss.” Otherwise, you are referring to poison.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505" y="1391014"/>
            <a:ext cx="609083" cy="6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hamster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656" y="2178729"/>
            <a:ext cx="4272375" cy="4153698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5196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8284" cy="1371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</a:t>
            </a:r>
            <a:r>
              <a:rPr lang="en-US" sz="5400" dirty="0" err="1">
                <a:latin typeface="Comic Sans MS" charset="0"/>
                <a:cs typeface="Comic Sans MS" charset="0"/>
              </a:rPr>
              <a:t>cochon</a:t>
            </a:r>
            <a:r>
              <a:rPr lang="en-US" sz="5400" dirty="0">
                <a:latin typeface="Comic Sans MS" charset="0"/>
                <a:cs typeface="Comic Sans MS" charset="0"/>
              </a:rPr>
              <a:t> </a:t>
            </a:r>
            <a:r>
              <a:rPr lang="en-US" sz="5400" dirty="0" err="1">
                <a:latin typeface="Comic Sans MS" charset="0"/>
                <a:cs typeface="Comic Sans MS" charset="0"/>
              </a:rPr>
              <a:t>d’inde</a:t>
            </a:r>
            <a:endParaRPr lang="en-US" sz="5400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80" y="1812788"/>
            <a:ext cx="4575426" cy="4575426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5754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38284" cy="1371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charset="0"/>
                <a:cs typeface="Comic Sans MS" charset="0"/>
              </a:rPr>
              <a:t>Un </a:t>
            </a:r>
            <a:r>
              <a:rPr lang="en-US" sz="5400" dirty="0" err="1">
                <a:latin typeface="Comic Sans MS" charset="0"/>
                <a:cs typeface="Comic Sans MS" charset="0"/>
              </a:rPr>
              <a:t>oiseau</a:t>
            </a:r>
            <a:endParaRPr lang="en-US" sz="5400" dirty="0">
              <a:latin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888" y="1818113"/>
            <a:ext cx="4908065" cy="4294557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816" y="55774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7" ma:contentTypeDescription="Create a new document." ma:contentTypeScope="" ma:versionID="ebf6778b5297c118730156b7e7e57efd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136b3f78feb3cbb04042d7c7f1babbcd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9B14CE-38A7-4D10-AD12-B62386F5FCD5}"/>
</file>

<file path=customXml/itemProps2.xml><?xml version="1.0" encoding="utf-8"?>
<ds:datastoreItem xmlns:ds="http://schemas.openxmlformats.org/officeDocument/2006/customXml" ds:itemID="{CDDD3ECE-2D62-4661-96EE-A2252ACD8C6A}"/>
</file>

<file path=customXml/itemProps3.xml><?xml version="1.0" encoding="utf-8"?>
<ds:datastoreItem xmlns:ds="http://schemas.openxmlformats.org/officeDocument/2006/customXml" ds:itemID="{C34253B9-FDD1-440F-9E45-9B7B81751893}"/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1298</TotalTime>
  <Words>138</Words>
  <Application>Microsoft Macintosh PowerPoint</Application>
  <PresentationFormat>On-screen Show (4:3)</PresentationFormat>
  <Paragraphs>33</Paragraphs>
  <Slides>16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Black</vt:lpstr>
      <vt:lpstr>Calibri</vt:lpstr>
      <vt:lpstr>Comic Sans MS</vt:lpstr>
      <vt:lpstr>ＭＳ Ｐゴシック</vt:lpstr>
      <vt:lpstr>Arial</vt:lpstr>
      <vt:lpstr>Essential</vt:lpstr>
      <vt:lpstr>Les Animaux Domestiques</vt:lpstr>
      <vt:lpstr>Les Animaux Domestiques</vt:lpstr>
      <vt:lpstr>Un chien</vt:lpstr>
      <vt:lpstr>Un chat</vt:lpstr>
      <vt:lpstr>Un lapin</vt:lpstr>
      <vt:lpstr>Un poisson</vt:lpstr>
      <vt:lpstr>Un hamster</vt:lpstr>
      <vt:lpstr>Un cochon d’inde</vt:lpstr>
      <vt:lpstr>Un oiseau</vt:lpstr>
      <vt:lpstr>Une tortue</vt:lpstr>
      <vt:lpstr>Un serpent</vt:lpstr>
      <vt:lpstr>Une grenouille</vt:lpstr>
      <vt:lpstr>Une araignée</vt:lpstr>
      <vt:lpstr>Un lézard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Farran Forrest</dc:creator>
  <cp:lastModifiedBy>sydney peters</cp:lastModifiedBy>
  <cp:revision>8</cp:revision>
  <dcterms:created xsi:type="dcterms:W3CDTF">2013-07-10T21:48:06Z</dcterms:created>
  <dcterms:modified xsi:type="dcterms:W3CDTF">2020-04-23T17:14:48Z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