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1D42E1-1333-CADB-9859-9B436B60B4B0}" v="400" dt="2020-04-02T20:37:43.078"/>
    <p1510:client id="{1B3DAF12-F204-4B85-F177-7EA52215604F}" v="2" dt="2020-04-02T15:18:20.373"/>
    <p1510:client id="{2AA7B4FC-7E48-AEBC-17C5-0F5B8BC3FEEF}" v="2" dt="2020-05-21T18:39:45.005"/>
    <p1510:client id="{2CD0CF47-8B5C-432A-23A3-D327D0A53A29}" v="18" dt="2020-04-06T20:07:49.740"/>
    <p1510:client id="{83D35816-2A66-8F4D-88FE-86276EF69470}" v="4" dt="2020-04-06T16:03:52.936"/>
    <p1510:client id="{84073355-579A-136F-C8D8-1944E2E615CD}" v="106" dt="2020-04-01T20:11:29.955"/>
    <p1510:client id="{BE03EEB5-464E-43E9-A5C1-1B554B037405}" v="55" dt="2020-03-30T21:02:36.4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Krawchuk" userId="S::amanda.krawchuk@lethsd.ab.ca::40289e59-b962-48a9-bdad-33005c977707" providerId="AD" clId="Web-{1B3DAF12-F204-4B85-F177-7EA52215604F}"/>
    <pc:docChg chg="modSld">
      <pc:chgData name="Amanda Krawchuk" userId="S::amanda.krawchuk@lethsd.ab.ca::40289e59-b962-48a9-bdad-33005c977707" providerId="AD" clId="Web-{1B3DAF12-F204-4B85-F177-7EA52215604F}" dt="2020-04-02T15:18:20.373" v="1"/>
      <pc:docMkLst>
        <pc:docMk/>
      </pc:docMkLst>
      <pc:sldChg chg="delSp">
        <pc:chgData name="Amanda Krawchuk" userId="S::amanda.krawchuk@lethsd.ab.ca::40289e59-b962-48a9-bdad-33005c977707" providerId="AD" clId="Web-{1B3DAF12-F204-4B85-F177-7EA52215604F}" dt="2020-04-02T15:18:20.373" v="1"/>
        <pc:sldMkLst>
          <pc:docMk/>
          <pc:sldMk cId="1670608440" sldId="257"/>
        </pc:sldMkLst>
        <pc:spChg chg="del">
          <ac:chgData name="Amanda Krawchuk" userId="S::amanda.krawchuk@lethsd.ab.ca::40289e59-b962-48a9-bdad-33005c977707" providerId="AD" clId="Web-{1B3DAF12-F204-4B85-F177-7EA52215604F}" dt="2020-04-02T15:18:20.373" v="1"/>
          <ac:spMkLst>
            <pc:docMk/>
            <pc:sldMk cId="1670608440" sldId="257"/>
            <ac:spMk id="5" creationId="{D62B9999-CAC7-4590-AD70-D3054AFFA2DB}"/>
          </ac:spMkLst>
        </pc:spChg>
        <pc:picChg chg="del">
          <ac:chgData name="Amanda Krawchuk" userId="S::amanda.krawchuk@lethsd.ab.ca::40289e59-b962-48a9-bdad-33005c977707" providerId="AD" clId="Web-{1B3DAF12-F204-4B85-F177-7EA52215604F}" dt="2020-04-02T15:18:16.576" v="0"/>
          <ac:picMkLst>
            <pc:docMk/>
            <pc:sldMk cId="1670608440" sldId="257"/>
            <ac:picMk id="3" creationId="{8130604C-9C69-4DC0-8464-046D0D581D4A}"/>
          </ac:picMkLst>
        </pc:picChg>
      </pc:sldChg>
    </pc:docChg>
  </pc:docChgLst>
  <pc:docChgLst>
    <pc:chgData name="Amanda Krawchuk" userId="S::amanda.krawchuk@lethsd.ab.ca::40289e59-b962-48a9-bdad-33005c977707" providerId="AD" clId="Web-{78372189-481A-FB17-16E6-EC0DEE1D936E}"/>
    <pc:docChg chg="modSld">
      <pc:chgData name="Amanda Krawchuk" userId="S::amanda.krawchuk@lethsd.ab.ca::40289e59-b962-48a9-bdad-33005c977707" providerId="AD" clId="Web-{78372189-481A-FB17-16E6-EC0DEE1D936E}" dt="2020-03-31T16:12:45.415" v="0"/>
      <pc:docMkLst>
        <pc:docMk/>
      </pc:docMkLst>
      <pc:sldChg chg="addSp delSp modSp mod setClrOvrMap">
        <pc:chgData name="Amanda Krawchuk" userId="S::amanda.krawchuk@lethsd.ab.ca::40289e59-b962-48a9-bdad-33005c977707" providerId="AD" clId="Web-{78372189-481A-FB17-16E6-EC0DEE1D936E}" dt="2020-03-31T16:12:45.415" v="0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15" creationId="{E91DC736-0EF8-4F87-9146-EBF1D2EE4D3D}"/>
          </ac:spMkLst>
        </pc:spChg>
        <pc:spChg chg="del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17" creationId="{097CD68E-23E3-4007-8847-CD0944C4F7BE}"/>
          </ac:spMkLst>
        </pc:spChg>
        <pc:spChg chg="del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19" creationId="{AF2F604E-43BE-4DC3-B983-E071523364F8}"/>
          </ac:spMkLst>
        </pc:spChg>
        <pc:spChg chg="del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21" creationId="{08C9B587-E65E-4B52-B37C-ABEBB6E87928}"/>
          </ac:spMkLst>
        </pc:spChg>
        <pc:spChg chg="add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26" creationId="{5A59F003-E00A-43F9-91DC-CC54E3B87466}"/>
          </ac:spMkLst>
        </pc:spChg>
        <pc:spChg chg="add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28" creationId="{D74A4382-E3AD-430A-9A1F-DFA3E0E77A7D}"/>
          </ac:spMkLst>
        </pc:spChg>
        <pc:spChg chg="add">
          <ac:chgData name="Amanda Krawchuk" userId="S::amanda.krawchuk@lethsd.ab.ca::40289e59-b962-48a9-bdad-33005c977707" providerId="AD" clId="Web-{78372189-481A-FB17-16E6-EC0DEE1D936E}" dt="2020-03-31T16:12:45.415" v="0"/>
          <ac:spMkLst>
            <pc:docMk/>
            <pc:sldMk cId="109857222" sldId="256"/>
            <ac:spMk id="30" creationId="{79F40191-0F44-4FD1-82CC-ACB507C14BE6}"/>
          </ac:spMkLst>
        </pc:spChg>
        <pc:picChg chg="mod">
          <ac:chgData name="Amanda Krawchuk" userId="S::amanda.krawchuk@lethsd.ab.ca::40289e59-b962-48a9-bdad-33005c977707" providerId="AD" clId="Web-{78372189-481A-FB17-16E6-EC0DEE1D936E}" dt="2020-03-31T16:12:45.415" v="0"/>
          <ac:picMkLst>
            <pc:docMk/>
            <pc:sldMk cId="109857222" sldId="256"/>
            <ac:picMk id="4" creationId="{9CE20458-CE91-4059-9C29-2DB5DFA9DA78}"/>
          </ac:picMkLst>
        </pc:picChg>
      </pc:sldChg>
    </pc:docChg>
  </pc:docChgLst>
  <pc:docChgLst>
    <pc:chgData name="Amanda Krawchuk" userId="S::amanda.krawchuk@lethsd.ab.ca::40289e59-b962-48a9-bdad-33005c977707" providerId="AD" clId="Web-{2CD0CF47-8B5C-432A-23A3-D327D0A53A29}"/>
    <pc:docChg chg="modSld">
      <pc:chgData name="Amanda Krawchuk" userId="S::amanda.krawchuk@lethsd.ab.ca::40289e59-b962-48a9-bdad-33005c977707" providerId="AD" clId="Web-{2CD0CF47-8B5C-432A-23A3-D327D0A53A29}" dt="2020-04-06T20:07:49.740" v="17" actId="20577"/>
      <pc:docMkLst>
        <pc:docMk/>
      </pc:docMkLst>
      <pc:sldChg chg="modSp">
        <pc:chgData name="Amanda Krawchuk" userId="S::amanda.krawchuk@lethsd.ab.ca::40289e59-b962-48a9-bdad-33005c977707" providerId="AD" clId="Web-{2CD0CF47-8B5C-432A-23A3-D327D0A53A29}" dt="2020-04-06T20:07:49.740" v="16" actId="20577"/>
        <pc:sldMkLst>
          <pc:docMk/>
          <pc:sldMk cId="1465859238" sldId="260"/>
        </pc:sldMkLst>
        <pc:spChg chg="mod">
          <ac:chgData name="Amanda Krawchuk" userId="S::amanda.krawchuk@lethsd.ab.ca::40289e59-b962-48a9-bdad-33005c977707" providerId="AD" clId="Web-{2CD0CF47-8B5C-432A-23A3-D327D0A53A29}" dt="2020-04-06T20:07:49.740" v="16" actId="20577"/>
          <ac:spMkLst>
            <pc:docMk/>
            <pc:sldMk cId="1465859238" sldId="260"/>
            <ac:spMk id="9" creationId="{4BDAF0D0-91E4-4F27-98D7-058606B06662}"/>
          </ac:spMkLst>
        </pc:spChg>
      </pc:sldChg>
    </pc:docChg>
  </pc:docChgLst>
  <pc:docChgLst>
    <pc:chgData name="Amanda Krawchuk" userId="S::amanda.krawchuk@lethsd.ab.ca::40289e59-b962-48a9-bdad-33005c977707" providerId="AD" clId="Web-{2AA7B4FC-7E48-AEBC-17C5-0F5B8BC3FEEF}"/>
    <pc:docChg chg="modSld">
      <pc:chgData name="Amanda Krawchuk" userId="S::amanda.krawchuk@lethsd.ab.ca::40289e59-b962-48a9-bdad-33005c977707" providerId="AD" clId="Web-{2AA7B4FC-7E48-AEBC-17C5-0F5B8BC3FEEF}" dt="2020-05-21T18:39:45.005" v="1" actId="20577"/>
      <pc:docMkLst>
        <pc:docMk/>
      </pc:docMkLst>
      <pc:sldChg chg="modSp">
        <pc:chgData name="Amanda Krawchuk" userId="S::amanda.krawchuk@lethsd.ab.ca::40289e59-b962-48a9-bdad-33005c977707" providerId="AD" clId="Web-{2AA7B4FC-7E48-AEBC-17C5-0F5B8BC3FEEF}" dt="2020-05-21T18:39:45.005" v="0" actId="20577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2AA7B4FC-7E48-AEBC-17C5-0F5B8BC3FEEF}" dt="2020-05-21T18:39:45.005" v="0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  <pc:docChgLst>
    <pc:chgData name="Amanda Krawchuk" userId="S::amanda.krawchuk@lethsd.ab.ca::40289e59-b962-48a9-bdad-33005c977707" providerId="AD" clId="Web-{BE03EEB5-464E-43E9-A5C1-1B554B037405}"/>
    <pc:docChg chg="addSld modSld addMainMaster delMainMaster">
      <pc:chgData name="Amanda Krawchuk" userId="S::amanda.krawchuk@lethsd.ab.ca::40289e59-b962-48a9-bdad-33005c977707" providerId="AD" clId="Web-{BE03EEB5-464E-43E9-A5C1-1B554B037405}" dt="2020-03-30T21:02:36.429" v="68"/>
      <pc:docMkLst>
        <pc:docMk/>
      </pc:docMkLst>
      <pc:sldChg chg="addSp delSp modSp mod setBg modClrScheme chgLayout">
        <pc:chgData name="Amanda Krawchuk" userId="S::amanda.krawchuk@lethsd.ab.ca::40289e59-b962-48a9-bdad-33005c977707" providerId="AD" clId="Web-{BE03EEB5-464E-43E9-A5C1-1B554B037405}" dt="2020-03-30T21:01:13.533" v="53" actId="14100"/>
        <pc:sldMkLst>
          <pc:docMk/>
          <pc:sldMk cId="109857222" sldId="256"/>
        </pc:sldMkLst>
        <pc:spChg chg="mod">
          <ac:chgData name="Amanda Krawchuk" userId="S::amanda.krawchuk@lethsd.ab.ca::40289e59-b962-48a9-bdad-33005c977707" providerId="AD" clId="Web-{BE03EEB5-464E-43E9-A5C1-1B554B037405}" dt="2020-03-30T21:01:13.533" v="53" actId="1410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Amanda Krawchuk" userId="S::amanda.krawchuk@lethsd.ab.ca::40289e59-b962-48a9-bdad-33005c977707" providerId="AD" clId="Web-{BE03EEB5-464E-43E9-A5C1-1B554B037405}" dt="2020-03-30T21:00:00.215" v="33"/>
          <ac:spMkLst>
            <pc:docMk/>
            <pc:sldMk cId="109857222" sldId="256"/>
            <ac:spMk id="3" creationId="{00000000-0000-0000-0000-000000000000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8" creationId="{5683D043-25BB-4AC9-8130-641179672614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10" creationId="{AA61CCAC-6875-474C-8E9E-F57ABF078C2B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15" creationId="{E91DC736-0EF8-4F87-9146-EBF1D2EE4D3D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17" creationId="{097CD68E-23E3-4007-8847-CD0944C4F7BE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19" creationId="{AF2F604E-43BE-4DC3-B983-E071523364F8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0:46.875" v="45"/>
          <ac:spMkLst>
            <pc:docMk/>
            <pc:sldMk cId="109857222" sldId="256"/>
            <ac:spMk id="21" creationId="{08C9B587-E65E-4B52-B37C-ABEBB6E87928}"/>
          </ac:spMkLst>
        </pc:spChg>
        <pc:picChg chg="add mod">
          <ac:chgData name="Amanda Krawchuk" userId="S::amanda.krawchuk@lethsd.ab.ca::40289e59-b962-48a9-bdad-33005c977707" providerId="AD" clId="Web-{BE03EEB5-464E-43E9-A5C1-1B554B037405}" dt="2020-03-30T21:00:46.875" v="45"/>
          <ac:picMkLst>
            <pc:docMk/>
            <pc:sldMk cId="109857222" sldId="256"/>
            <ac:picMk id="4" creationId="{9CE20458-CE91-4059-9C29-2DB5DFA9DA78}"/>
          </ac:picMkLst>
        </pc:picChg>
      </pc:sldChg>
      <pc:sldChg chg="addSp delSp modSp new mod setBg">
        <pc:chgData name="Amanda Krawchuk" userId="S::amanda.krawchuk@lethsd.ab.ca::40289e59-b962-48a9-bdad-33005c977707" providerId="AD" clId="Web-{BE03EEB5-464E-43E9-A5C1-1B554B037405}" dt="2020-03-30T21:02:36.429" v="68"/>
        <pc:sldMkLst>
          <pc:docMk/>
          <pc:sldMk cId="1670608440" sldId="257"/>
        </pc:sldMkLst>
        <pc:spChg chg="del mod">
          <ac:chgData name="Amanda Krawchuk" userId="S::amanda.krawchuk@lethsd.ab.ca::40289e59-b962-48a9-bdad-33005c977707" providerId="AD" clId="Web-{BE03EEB5-464E-43E9-A5C1-1B554B037405}" dt="2020-03-30T21:02:36.429" v="68"/>
          <ac:spMkLst>
            <pc:docMk/>
            <pc:sldMk cId="1670608440" sldId="257"/>
            <ac:spMk id="2" creationId="{66A438B9-1BAC-4C62-827E-DF811D99D80A}"/>
          </ac:spMkLst>
        </pc:spChg>
        <pc:spChg chg="add del mo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3" creationId="{0932F6B5-4F0C-40B8-B401-57341F6ABDEC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5" creationId="{8D06CE56-3881-4ADA-8CEF-D18B02C242A3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6" creationId="{79F3C543-62EC-4433-9C93-A2CD8764E9B4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7" creationId="{FFD48BC7-DC40-47DE-87EE-9F4B6ECB9ABB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1.299" v="56"/>
          <ac:spMkLst>
            <pc:docMk/>
            <pc:sldMk cId="1670608440" sldId="257"/>
            <ac:spMk id="8" creationId="{1C799903-48D5-4A31-A1A2-541072D9771E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9" creationId="{E502BBC7-2C76-46F3-BC24-5985BC13DB88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1.299" v="56"/>
          <ac:spMkLst>
            <pc:docMk/>
            <pc:sldMk cId="1670608440" sldId="257"/>
            <ac:spMk id="10" creationId="{8EFFF109-FC58-4FD3-BE05-9775A1310F55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1.050" v="60"/>
          <ac:spMkLst>
            <pc:docMk/>
            <pc:sldMk cId="1670608440" sldId="257"/>
            <ac:spMk id="11" creationId="{B6D861F1-F386-4A7D-A4BF-3BEB82DEBA86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1.299" v="56"/>
          <ac:spMkLst>
            <pc:docMk/>
            <pc:sldMk cId="1670608440" sldId="257"/>
            <ac:spMk id="12" creationId="{E1B96AD6-92A9-4273-A62B-96A1C3E0BA95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1.050" v="60"/>
          <ac:spMkLst>
            <pc:docMk/>
            <pc:sldMk cId="1670608440" sldId="257"/>
            <ac:spMk id="13" creationId="{562DFC44-A40C-4573-9230-B3EDB3EC8EEB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1.299" v="56"/>
          <ac:spMkLst>
            <pc:docMk/>
            <pc:sldMk cId="1670608440" sldId="257"/>
            <ac:spMk id="14" creationId="{463EEC44-1BA3-44ED-81FC-A644B04B2A44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1.050" v="60"/>
          <ac:spMkLst>
            <pc:docMk/>
            <pc:sldMk cId="1670608440" sldId="257"/>
            <ac:spMk id="15" creationId="{15589D35-CF9F-4DE9-A792-8571A09E9BC9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16" creationId="{9C45F024-2468-4D8A-9E11-BB2B1E0A3B37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3.675" v="62"/>
          <ac:spMkLst>
            <pc:docMk/>
            <pc:sldMk cId="1670608440" sldId="257"/>
            <ac:spMk id="17" creationId="{DAF1966E-FD40-4A4A-B61B-C4DF7FA05F06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38.550" v="58"/>
          <ac:spMkLst>
            <pc:docMk/>
            <pc:sldMk cId="1670608440" sldId="257"/>
            <ac:spMk id="18" creationId="{3629484E-3792-4B3D-89AD-7C8A1ED0E0D4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3.675" v="62"/>
          <ac:spMkLst>
            <pc:docMk/>
            <pc:sldMk cId="1670608440" sldId="257"/>
            <ac:spMk id="19" creationId="{047BFA19-D45E-416B-A404-7AF2F3F27017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3.675" v="62"/>
          <ac:spMkLst>
            <pc:docMk/>
            <pc:sldMk cId="1670608440" sldId="257"/>
            <ac:spMk id="20" creationId="{8E0105E7-23DB-4CF2-8258-FF47C7620F6E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3.675" v="62"/>
          <ac:spMkLst>
            <pc:docMk/>
            <pc:sldMk cId="1670608440" sldId="257"/>
            <ac:spMk id="21" creationId="{074B4F7D-14B2-478B-8BF5-01E4E0C5D263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6.472" v="64"/>
          <ac:spMkLst>
            <pc:docMk/>
            <pc:sldMk cId="1670608440" sldId="257"/>
            <ac:spMk id="22" creationId="{E777E57D-6A88-4B5B-A068-2BA7FF4E8CCA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6.472" v="64"/>
          <ac:spMkLst>
            <pc:docMk/>
            <pc:sldMk cId="1670608440" sldId="257"/>
            <ac:spMk id="23" creationId="{F7117410-A2A4-4085-9ADC-46744551DBDE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46.472" v="64"/>
          <ac:spMkLst>
            <pc:docMk/>
            <pc:sldMk cId="1670608440" sldId="257"/>
            <ac:spMk id="24" creationId="{99F74EB5-E547-4FB4-95F5-BCC788F3C4A0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50.910" v="66"/>
          <ac:spMkLst>
            <pc:docMk/>
            <pc:sldMk cId="1670608440" sldId="257"/>
            <ac:spMk id="25" creationId="{CBB2B1F0-0DD6-4744-9A46-7A344FB48E40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50.910" v="66"/>
          <ac:spMkLst>
            <pc:docMk/>
            <pc:sldMk cId="1670608440" sldId="257"/>
            <ac:spMk id="26" creationId="{7A0B5DEA-ADF6-4BA5-9307-147F0A4685A0}"/>
          </ac:spMkLst>
        </pc:spChg>
        <pc:spChg chg="add del">
          <ac:chgData name="Amanda Krawchuk" userId="S::amanda.krawchuk@lethsd.ab.ca::40289e59-b962-48a9-bdad-33005c977707" providerId="AD" clId="Web-{BE03EEB5-464E-43E9-A5C1-1B554B037405}" dt="2020-03-30T21:01:50.910" v="66"/>
          <ac:spMkLst>
            <pc:docMk/>
            <pc:sldMk cId="1670608440" sldId="257"/>
            <ac:spMk id="27" creationId="{9DECDBF4-02B6-4BB4-B65B-B8107AD6A9E8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28" creationId="{8D06CE56-3881-4ADA-8CEF-D18B02C242A3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29" creationId="{79F3C543-62EC-4433-9C93-A2CD8764E9B4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30" creationId="{FFD48BC7-DC40-47DE-87EE-9F4B6ECB9ABB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31" creationId="{E502BBC7-2C76-46F3-BC24-5985BC13DB88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32" creationId="{9C45F024-2468-4D8A-9E11-BB2B1E0A3B37}"/>
          </ac:spMkLst>
        </pc:spChg>
        <pc:spChg chg="add">
          <ac:chgData name="Amanda Krawchuk" userId="S::amanda.krawchuk@lethsd.ab.ca::40289e59-b962-48a9-bdad-33005c977707" providerId="AD" clId="Web-{BE03EEB5-464E-43E9-A5C1-1B554B037405}" dt="2020-03-30T21:01:50.926" v="67"/>
          <ac:spMkLst>
            <pc:docMk/>
            <pc:sldMk cId="1670608440" sldId="257"/>
            <ac:spMk id="33" creationId="{3629484E-3792-4B3D-89AD-7C8A1ED0E0D4}"/>
          </ac:spMkLst>
        </pc:spChg>
      </pc:sldChg>
      <pc:sldMasterChg chg="del delSldLayout">
        <pc:chgData name="Amanda Krawchuk" userId="S::amanda.krawchuk@lethsd.ab.ca::40289e59-b962-48a9-bdad-33005c977707" providerId="AD" clId="Web-{BE03EEB5-464E-43E9-A5C1-1B554B037405}" dt="2020-03-30T21:00:10.200" v="34"/>
        <pc:sldMasterMkLst>
          <pc:docMk/>
          <pc:sldMasterMk cId="2460954070" sldId="2147483660"/>
        </pc:sldMasterMkLst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2385387890" sldId="2147483661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949138452" sldId="2147483662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2591524520" sldId="2147483663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1203092039" sldId="2147483664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3733172339" sldId="2147483665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3210312558" sldId="2147483666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3146388984" sldId="2147483667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3171841454" sldId="2147483668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1718958274" sldId="2147483669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2202905451" sldId="2147483670"/>
          </pc:sldLayoutMkLst>
        </pc:sldLayoutChg>
        <pc:sldLayoutChg chg="del">
          <pc:chgData name="Amanda Krawchuk" userId="S::amanda.krawchuk@lethsd.ab.ca::40289e59-b962-48a9-bdad-33005c977707" providerId="AD" clId="Web-{BE03EEB5-464E-43E9-A5C1-1B554B037405}" dt="2020-03-30T21:00:10.200" v="34"/>
          <pc:sldLayoutMkLst>
            <pc:docMk/>
            <pc:sldMasterMk cId="2460954070" sldId="2147483660"/>
            <pc:sldLayoutMk cId="3479445657" sldId="2147483671"/>
          </pc:sldLayoutMkLst>
        </pc:sldLayoutChg>
      </pc:sldMasterChg>
      <pc:sldMasterChg chg="add del addSldLayout delSldLayout">
        <pc:chgData name="Amanda Krawchuk" userId="S::amanda.krawchuk@lethsd.ab.ca::40289e59-b962-48a9-bdad-33005c977707" providerId="AD" clId="Web-{BE03EEB5-464E-43E9-A5C1-1B554B037405}" dt="2020-03-30T21:00:46.875" v="45"/>
        <pc:sldMasterMkLst>
          <pc:docMk/>
          <pc:sldMasterMk cId="923784448" sldId="2147483757"/>
        </pc:sldMasterMkLst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88840502" sldId="2147483746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3089006015" sldId="2147483747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4034608875" sldId="2147483748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2805773219" sldId="2147483749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1845218779" sldId="2147483750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2418714832" sldId="2147483751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1500696387" sldId="2147483752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2787705683" sldId="2147483753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4193426836" sldId="2147483754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2892598290" sldId="2147483755"/>
          </pc:sldLayoutMkLst>
        </pc:sldLayoutChg>
        <pc:sldLayoutChg chg="add del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923784448" sldId="2147483757"/>
            <pc:sldLayoutMk cId="3405470075" sldId="2147483756"/>
          </pc:sldLayoutMkLst>
        </pc:sldLayoutChg>
      </pc:sldMasterChg>
      <pc:sldMasterChg chg="add addSldLayout">
        <pc:chgData name="Amanda Krawchuk" userId="S::amanda.krawchuk@lethsd.ab.ca::40289e59-b962-48a9-bdad-33005c977707" providerId="AD" clId="Web-{BE03EEB5-464E-43E9-A5C1-1B554B037405}" dt="2020-03-30T21:00:46.875" v="45"/>
        <pc:sldMasterMkLst>
          <pc:docMk/>
          <pc:sldMasterMk cId="1522614922" sldId="2147483794"/>
        </pc:sldMasterMkLst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2169563618" sldId="2147483783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1171549130" sldId="2147483784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3166931723" sldId="2147483785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2637637325" sldId="2147483786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918662885" sldId="2147483787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2847667864" sldId="2147483788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3444504071" sldId="2147483789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19924527" sldId="2147483790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3062958126" sldId="2147483791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2365767774" sldId="2147483792"/>
          </pc:sldLayoutMkLst>
        </pc:sldLayoutChg>
        <pc:sldLayoutChg chg="add">
          <pc:chgData name="Amanda Krawchuk" userId="S::amanda.krawchuk@lethsd.ab.ca::40289e59-b962-48a9-bdad-33005c977707" providerId="AD" clId="Web-{BE03EEB5-464E-43E9-A5C1-1B554B037405}" dt="2020-03-30T21:00:46.875" v="45"/>
          <pc:sldLayoutMkLst>
            <pc:docMk/>
            <pc:sldMasterMk cId="1522614922" sldId="2147483794"/>
            <pc:sldLayoutMk cId="852076440" sldId="2147483793"/>
          </pc:sldLayoutMkLst>
        </pc:sldLayoutChg>
      </pc:sldMasterChg>
    </pc:docChg>
  </pc:docChgLst>
  <pc:docChgLst>
    <pc:chgData name="Amanda Krawchuk" userId="S::amanda.krawchuk@lethsd.ab.ca::40289e59-b962-48a9-bdad-33005c977707" providerId="AD" clId="Web-{84073355-579A-136F-C8D8-1944E2E615CD}"/>
    <pc:docChg chg="addSld delSld modSld">
      <pc:chgData name="Amanda Krawchuk" userId="S::amanda.krawchuk@lethsd.ab.ca::40289e59-b962-48a9-bdad-33005c977707" providerId="AD" clId="Web-{84073355-579A-136F-C8D8-1944E2E615CD}" dt="2020-04-01T20:11:29.955" v="104" actId="20577"/>
      <pc:docMkLst>
        <pc:docMk/>
      </pc:docMkLst>
      <pc:sldChg chg="addSp modSp">
        <pc:chgData name="Amanda Krawchuk" userId="S::amanda.krawchuk@lethsd.ab.ca::40289e59-b962-48a9-bdad-33005c977707" providerId="AD" clId="Web-{84073355-579A-136F-C8D8-1944E2E615CD}" dt="2020-04-01T17:42:21.259" v="50" actId="1076"/>
        <pc:sldMkLst>
          <pc:docMk/>
          <pc:sldMk cId="1670608440" sldId="257"/>
        </pc:sldMkLst>
        <pc:spChg chg="add mod">
          <ac:chgData name="Amanda Krawchuk" userId="S::amanda.krawchuk@lethsd.ab.ca::40289e59-b962-48a9-bdad-33005c977707" providerId="AD" clId="Web-{84073355-579A-136F-C8D8-1944E2E615CD}" dt="2020-04-01T17:42:21.259" v="50" actId="1076"/>
          <ac:spMkLst>
            <pc:docMk/>
            <pc:sldMk cId="1670608440" sldId="257"/>
            <ac:spMk id="2" creationId="{A3EABF10-7B6B-429F-9D30-4996A03B27F8}"/>
          </ac:spMkLst>
        </pc:spChg>
        <pc:spChg chg="add mod">
          <ac:chgData name="Amanda Krawchuk" userId="S::amanda.krawchuk@lethsd.ab.ca::40289e59-b962-48a9-bdad-33005c977707" providerId="AD" clId="Web-{84073355-579A-136F-C8D8-1944E2E615CD}" dt="2020-04-01T17:27:38.946" v="47" actId="1076"/>
          <ac:spMkLst>
            <pc:docMk/>
            <pc:sldMk cId="1670608440" sldId="257"/>
            <ac:spMk id="5" creationId="{D62B9999-CAC7-4590-AD70-D3054AFFA2DB}"/>
          </ac:spMkLst>
        </pc:spChg>
        <pc:picChg chg="add mod">
          <ac:chgData name="Amanda Krawchuk" userId="S::amanda.krawchuk@lethsd.ab.ca::40289e59-b962-48a9-bdad-33005c977707" providerId="AD" clId="Web-{84073355-579A-136F-C8D8-1944E2E615CD}" dt="2020-04-01T17:42:21.227" v="49" actId="1076"/>
          <ac:picMkLst>
            <pc:docMk/>
            <pc:sldMk cId="1670608440" sldId="257"/>
            <ac:picMk id="3" creationId="{8130604C-9C69-4DC0-8464-046D0D581D4A}"/>
          </ac:picMkLst>
        </pc:picChg>
      </pc:sldChg>
      <pc:sldChg chg="modSp new">
        <pc:chgData name="Amanda Krawchuk" userId="S::amanda.krawchuk@lethsd.ab.ca::40289e59-b962-48a9-bdad-33005c977707" providerId="AD" clId="Web-{84073355-579A-136F-C8D8-1944E2E615CD}" dt="2020-04-01T20:11:29.955" v="103" actId="20577"/>
        <pc:sldMkLst>
          <pc:docMk/>
          <pc:sldMk cId="1876236159" sldId="258"/>
        </pc:sldMkLst>
        <pc:spChg chg="mod">
          <ac:chgData name="Amanda Krawchuk" userId="S::amanda.krawchuk@lethsd.ab.ca::40289e59-b962-48a9-bdad-33005c977707" providerId="AD" clId="Web-{84073355-579A-136F-C8D8-1944E2E615CD}" dt="2020-04-01T20:11:29.955" v="103" actId="20577"/>
          <ac:spMkLst>
            <pc:docMk/>
            <pc:sldMk cId="1876236159" sldId="258"/>
            <ac:spMk id="2" creationId="{EA6C6EA8-3556-43CF-AED7-3BCFD3C417EA}"/>
          </ac:spMkLst>
        </pc:spChg>
      </pc:sldChg>
      <pc:sldChg chg="new del">
        <pc:chgData name="Amanda Krawchuk" userId="S::amanda.krawchuk@lethsd.ab.ca::40289e59-b962-48a9-bdad-33005c977707" providerId="AD" clId="Web-{84073355-579A-136F-C8D8-1944E2E615CD}" dt="2020-04-01T17:42:21.305" v="51"/>
        <pc:sldMkLst>
          <pc:docMk/>
          <pc:sldMk cId="3616367242" sldId="258"/>
        </pc:sldMkLst>
      </pc:sldChg>
    </pc:docChg>
  </pc:docChgLst>
  <pc:docChgLst>
    <pc:chgData name="Amanda Krawchuk" userId="S::amanda.krawchuk@lethsd.ab.ca::40289e59-b962-48a9-bdad-33005c977707" providerId="AD" clId="Web-{1A1D42E1-1333-CADB-9859-9B436B60B4B0}"/>
    <pc:docChg chg="addSld modSld sldOrd">
      <pc:chgData name="Amanda Krawchuk" userId="S::amanda.krawchuk@lethsd.ab.ca::40289e59-b962-48a9-bdad-33005c977707" providerId="AD" clId="Web-{1A1D42E1-1333-CADB-9859-9B436B60B4B0}" dt="2020-04-02T20:37:55.156" v="400"/>
      <pc:docMkLst>
        <pc:docMk/>
      </pc:docMkLst>
      <pc:sldChg chg="addSp delSp modSp">
        <pc:chgData name="Amanda Krawchuk" userId="S::amanda.krawchuk@lethsd.ab.ca::40289e59-b962-48a9-bdad-33005c977707" providerId="AD" clId="Web-{1A1D42E1-1333-CADB-9859-9B436B60B4B0}" dt="2020-04-02T17:13:32.818" v="37" actId="1076"/>
        <pc:sldMkLst>
          <pc:docMk/>
          <pc:sldMk cId="1670608440" sldId="257"/>
        </pc:sldMkLst>
        <pc:spChg chg="mo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2" creationId="{A3EABF10-7B6B-429F-9D30-4996A03B27F8}"/>
          </ac:spMkLst>
        </pc:spChg>
        <pc:spChg chg="add mod ord">
          <ac:chgData name="Amanda Krawchuk" userId="S::amanda.krawchuk@lethsd.ab.ca::40289e59-b962-48a9-bdad-33005c977707" providerId="AD" clId="Web-{1A1D42E1-1333-CADB-9859-9B436B60B4B0}" dt="2020-04-02T17:13:32.818" v="37" actId="1076"/>
          <ac:spMkLst>
            <pc:docMk/>
            <pc:sldMk cId="1670608440" sldId="257"/>
            <ac:spMk id="3" creationId="{9AB60A25-C2A4-4EA1-9D28-54E4F45C26CA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28" creationId="{8D06CE56-3881-4ADA-8CEF-D18B02C242A3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29" creationId="{79F3C543-62EC-4433-9C93-A2CD8764E9B4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30" creationId="{FFD48BC7-DC40-47DE-87EE-9F4B6ECB9ABB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31" creationId="{E502BBC7-2C76-46F3-BC24-5985BC13DB88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32" creationId="{9C45F024-2468-4D8A-9E11-BB2B1E0A3B37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33" creationId="{3629484E-3792-4B3D-89AD-7C8A1ED0E0D4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38" creationId="{8D06CE56-3881-4ADA-8CEF-D18B02C242A3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40" creationId="{79F3C543-62EC-4433-9C93-A2CD8764E9B4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42" creationId="{5DCB5928-DC7D-4612-9922-441966E15627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44" creationId="{682C1161-1736-45EC-99B7-33F3CAE9D517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46" creationId="{84D4DDB8-B68F-45B0-9F62-C4279996F672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48" creationId="{AF2F604E-43BE-4DC3-B983-E071523364F8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17:13:24.771" v="35"/>
          <ac:spMkLst>
            <pc:docMk/>
            <pc:sldMk cId="1670608440" sldId="257"/>
            <ac:spMk id="50" creationId="{08C9B587-E65E-4B52-B37C-ABEBB6E87928}"/>
          </ac:spMkLst>
        </pc:spChg>
        <pc:picChg chg="add mod">
          <ac:chgData name="Amanda Krawchuk" userId="S::amanda.krawchuk@lethsd.ab.ca::40289e59-b962-48a9-bdad-33005c977707" providerId="AD" clId="Web-{1A1D42E1-1333-CADB-9859-9B436B60B4B0}" dt="2020-04-02T17:13:28.130" v="36" actId="1076"/>
          <ac:picMkLst>
            <pc:docMk/>
            <pc:sldMk cId="1670608440" sldId="257"/>
            <ac:picMk id="4" creationId="{40DBD0ED-F29B-43D2-9232-92165B10E149}"/>
          </ac:picMkLst>
        </pc:picChg>
      </pc:sldChg>
      <pc:sldChg chg="addSp delSp modSp mod setBg">
        <pc:chgData name="Amanda Krawchuk" userId="S::amanda.krawchuk@lethsd.ab.ca::40289e59-b962-48a9-bdad-33005c977707" providerId="AD" clId="Web-{1A1D42E1-1333-CADB-9859-9B436B60B4B0}" dt="2020-04-02T20:37:55.156" v="400"/>
        <pc:sldMkLst>
          <pc:docMk/>
          <pc:sldMk cId="1876236159" sldId="258"/>
        </pc:sldMkLst>
        <pc:spChg chg="mo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2" creationId="{EA6C6EA8-3556-43CF-AED7-3BCFD3C417EA}"/>
          </ac:spMkLst>
        </pc:spChg>
        <pc:spChg chg="del">
          <ac:chgData name="Amanda Krawchuk" userId="S::amanda.krawchuk@lethsd.ab.ca::40289e59-b962-48a9-bdad-33005c977707" providerId="AD" clId="Web-{1A1D42E1-1333-CADB-9859-9B436B60B4B0}" dt="2020-04-02T17:13:42.178" v="38"/>
          <ac:spMkLst>
            <pc:docMk/>
            <pc:sldMk cId="1876236159" sldId="258"/>
            <ac:spMk id="3" creationId="{51868841-D5F6-43E7-A080-9366B9307611}"/>
          </ac:spMkLst>
        </pc:spChg>
        <pc:spChg chg="add mo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4" creationId="{8EC2A7CA-13B7-46C5-9818-10EE626D2CCE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17:36:59.947" v="78"/>
          <ac:spMkLst>
            <pc:docMk/>
            <pc:sldMk cId="1876236159" sldId="258"/>
            <ac:spMk id="10" creationId="{8D06CE56-3881-4ADA-8CEF-D18B02C242A3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17:36:59.947" v="78"/>
          <ac:spMkLst>
            <pc:docMk/>
            <pc:sldMk cId="1876236159" sldId="258"/>
            <ac:spMk id="12" creationId="{79F3C543-62EC-4433-9C93-A2CD8764E9B4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17:36:59.947" v="78"/>
          <ac:spMkLst>
            <pc:docMk/>
            <pc:sldMk cId="1876236159" sldId="258"/>
            <ac:spMk id="14" creationId="{68AF5748-FED8-45BA-8631-26D1D10F3246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17:36:59.947" v="78"/>
          <ac:spMkLst>
            <pc:docMk/>
            <pc:sldMk cId="1876236159" sldId="258"/>
            <ac:spMk id="16" creationId="{AF2F604E-43BE-4DC3-B983-E071523364F8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17:36:59.947" v="78"/>
          <ac:spMkLst>
            <pc:docMk/>
            <pc:sldMk cId="1876236159" sldId="258"/>
            <ac:spMk id="18" creationId="{08C9B587-E65E-4B52-B37C-ABEBB6E87928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23" creationId="{8D06CE56-3881-4ADA-8CEF-D18B02C242A3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25" creationId="{79F3C543-62EC-4433-9C93-A2CD8764E9B4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27" creationId="{68AF5748-FED8-45BA-8631-26D1D10F3246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29" creationId="{AF2F604E-43BE-4DC3-B983-E071523364F8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31" creationId="{08C9B587-E65E-4B52-B37C-ABEBB6E87928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36" creationId="{8D06CE56-3881-4ADA-8CEF-D18B02C242A3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38" creationId="{79F3C543-62EC-4433-9C93-A2CD8764E9B4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40" creationId="{16F48AD3-C8B3-4F74-B546-F12937F7DD9F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42" creationId="{AF2F604E-43BE-4DC3-B983-E071523364F8}"/>
          </ac:spMkLst>
        </pc:spChg>
        <pc:spChg chg="add">
          <ac:chgData name="Amanda Krawchuk" userId="S::amanda.krawchuk@lethsd.ab.ca::40289e59-b962-48a9-bdad-33005c977707" providerId="AD" clId="Web-{1A1D42E1-1333-CADB-9859-9B436B60B4B0}" dt="2020-04-02T20:37:55.156" v="400"/>
          <ac:spMkLst>
            <pc:docMk/>
            <pc:sldMk cId="1876236159" sldId="258"/>
            <ac:spMk id="44" creationId="{08C9B587-E65E-4B52-B37C-ABEBB6E87928}"/>
          </ac:spMkLst>
        </pc:spChg>
        <pc:picChg chg="add mod">
          <ac:chgData name="Amanda Krawchuk" userId="S::amanda.krawchuk@lethsd.ab.ca::40289e59-b962-48a9-bdad-33005c977707" providerId="AD" clId="Web-{1A1D42E1-1333-CADB-9859-9B436B60B4B0}" dt="2020-04-02T20:37:55.156" v="400"/>
          <ac:picMkLst>
            <pc:docMk/>
            <pc:sldMk cId="1876236159" sldId="258"/>
            <ac:picMk id="3" creationId="{4ED06C91-B5B8-48E7-A79E-4658C72CC39F}"/>
          </ac:picMkLst>
        </pc:picChg>
        <pc:picChg chg="add del mod">
          <ac:chgData name="Amanda Krawchuk" userId="S::amanda.krawchuk@lethsd.ab.ca::40289e59-b962-48a9-bdad-33005c977707" providerId="AD" clId="Web-{1A1D42E1-1333-CADB-9859-9B436B60B4B0}" dt="2020-04-02T17:17:04.894" v="74"/>
          <ac:picMkLst>
            <pc:docMk/>
            <pc:sldMk cId="1876236159" sldId="258"/>
            <ac:picMk id="5" creationId="{63252743-AE6E-4865-8525-C7514C740411}"/>
          </ac:picMkLst>
        </pc:picChg>
        <pc:picChg chg="add del mod">
          <ac:chgData name="Amanda Krawchuk" userId="S::amanda.krawchuk@lethsd.ab.ca::40289e59-b962-48a9-bdad-33005c977707" providerId="AD" clId="Web-{1A1D42E1-1333-CADB-9859-9B436B60B4B0}" dt="2020-04-02T17:17:16.895" v="76"/>
          <ac:picMkLst>
            <pc:docMk/>
            <pc:sldMk cId="1876236159" sldId="258"/>
            <ac:picMk id="7" creationId="{61FBF59C-81DE-4B49-9722-BDF70979E831}"/>
          </ac:picMkLst>
        </pc:picChg>
      </pc:sldChg>
      <pc:sldChg chg="addSp modSp new">
        <pc:chgData name="Amanda Krawchuk" userId="S::amanda.krawchuk@lethsd.ab.ca::40289e59-b962-48a9-bdad-33005c977707" providerId="AD" clId="Web-{1A1D42E1-1333-CADB-9859-9B436B60B4B0}" dt="2020-04-02T20:36:05.764" v="382" actId="1076"/>
        <pc:sldMkLst>
          <pc:docMk/>
          <pc:sldMk cId="900879961" sldId="259"/>
        </pc:sldMkLst>
        <pc:picChg chg="add mod">
          <ac:chgData name="Amanda Krawchuk" userId="S::amanda.krawchuk@lethsd.ab.ca::40289e59-b962-48a9-bdad-33005c977707" providerId="AD" clId="Web-{1A1D42E1-1333-CADB-9859-9B436B60B4B0}" dt="2020-04-02T20:36:05.764" v="382" actId="1076"/>
          <ac:picMkLst>
            <pc:docMk/>
            <pc:sldMk cId="900879961" sldId="259"/>
            <ac:picMk id="2" creationId="{D1919F1F-FB4E-4AEE-865F-00416485DF9C}"/>
          </ac:picMkLst>
        </pc:picChg>
      </pc:sldChg>
      <pc:sldChg chg="addSp delSp modSp new ord">
        <pc:chgData name="Amanda Krawchuk" userId="S::amanda.krawchuk@lethsd.ab.ca::40289e59-b962-48a9-bdad-33005c977707" providerId="AD" clId="Web-{1A1D42E1-1333-CADB-9859-9B436B60B4B0}" dt="2020-04-02T20:37:43.078" v="399" actId="1076"/>
        <pc:sldMkLst>
          <pc:docMk/>
          <pc:sldMk cId="1465859238" sldId="260"/>
        </pc:sldMkLst>
        <pc:spChg chg="mod">
          <ac:chgData name="Amanda Krawchuk" userId="S::amanda.krawchuk@lethsd.ab.ca::40289e59-b962-48a9-bdad-33005c977707" providerId="AD" clId="Web-{1A1D42E1-1333-CADB-9859-9B436B60B4B0}" dt="2020-04-02T20:28:17.651" v="145" actId="20577"/>
          <ac:spMkLst>
            <pc:docMk/>
            <pc:sldMk cId="1465859238" sldId="260"/>
            <ac:spMk id="2" creationId="{FC76D995-9E1B-4123-94DE-362BAEEB5C0A}"/>
          </ac:spMkLst>
        </pc:spChg>
        <pc:spChg chg="add del">
          <ac:chgData name="Amanda Krawchuk" userId="S::amanda.krawchuk@lethsd.ab.ca::40289e59-b962-48a9-bdad-33005c977707" providerId="AD" clId="Web-{1A1D42E1-1333-CADB-9859-9B436B60B4B0}" dt="2020-04-02T20:24:29.274" v="139"/>
          <ac:spMkLst>
            <pc:docMk/>
            <pc:sldMk cId="1465859238" sldId="260"/>
            <ac:spMk id="3" creationId="{608EDB5A-868F-49FF-A6B2-E4A14A56FEEA}"/>
          </ac:spMkLst>
        </pc:spChg>
        <pc:spChg chg="mod">
          <ac:chgData name="Amanda Krawchuk" userId="S::amanda.krawchuk@lethsd.ab.ca::40289e59-b962-48a9-bdad-33005c977707" providerId="AD" clId="Web-{1A1D42E1-1333-CADB-9859-9B436B60B4B0}" dt="2020-04-02T20:37:34.437" v="397" actId="1076"/>
          <ac:spMkLst>
            <pc:docMk/>
            <pc:sldMk cId="1465859238" sldId="260"/>
            <ac:spMk id="4" creationId="{F45862B9-76C5-4BED-8209-058D3DE07629}"/>
          </ac:spMkLst>
        </pc:spChg>
        <pc:spChg chg="add mod">
          <ac:chgData name="Amanda Krawchuk" userId="S::amanda.krawchuk@lethsd.ab.ca::40289e59-b962-48a9-bdad-33005c977707" providerId="AD" clId="Web-{1A1D42E1-1333-CADB-9859-9B436B60B4B0}" dt="2020-04-02T20:37:43.078" v="399" actId="1076"/>
          <ac:spMkLst>
            <pc:docMk/>
            <pc:sldMk cId="1465859238" sldId="260"/>
            <ac:spMk id="9" creationId="{4BDAF0D0-91E4-4F27-98D7-058606B06662}"/>
          </ac:spMkLst>
        </pc:spChg>
        <pc:picChg chg="add del mod ord">
          <ac:chgData name="Amanda Krawchuk" userId="S::amanda.krawchuk@lethsd.ab.ca::40289e59-b962-48a9-bdad-33005c977707" providerId="AD" clId="Web-{1A1D42E1-1333-CADB-9859-9B436B60B4B0}" dt="2020-04-02T20:24:24.368" v="138"/>
          <ac:picMkLst>
            <pc:docMk/>
            <pc:sldMk cId="1465859238" sldId="260"/>
            <ac:picMk id="5" creationId="{A335A9DC-9862-43F3-A08D-926B0063962B}"/>
          </ac:picMkLst>
        </pc:picChg>
        <pc:picChg chg="add mod ord">
          <ac:chgData name="Amanda Krawchuk" userId="S::amanda.krawchuk@lethsd.ab.ca::40289e59-b962-48a9-bdad-33005c977707" providerId="AD" clId="Web-{1A1D42E1-1333-CADB-9859-9B436B60B4B0}" dt="2020-04-02T20:37:38.593" v="398" actId="1076"/>
          <ac:picMkLst>
            <pc:docMk/>
            <pc:sldMk cId="1465859238" sldId="260"/>
            <ac:picMk id="7" creationId="{62C05045-9CD1-43D0-B582-DA25EB8FAE3C}"/>
          </ac:picMkLst>
        </pc:picChg>
      </pc:sldChg>
    </pc:docChg>
  </pc:docChgLst>
  <pc:docChgLst>
    <pc:chgData name="Amanda Krawchuk" userId="S::amanda.krawchuk@lethsd.ab.ca::40289e59-b962-48a9-bdad-33005c977707" providerId="AD" clId="Web-{83D35816-2A66-8F4D-88FE-86276EF69470}"/>
    <pc:docChg chg="modSld">
      <pc:chgData name="Amanda Krawchuk" userId="S::amanda.krawchuk@lethsd.ab.ca::40289e59-b962-48a9-bdad-33005c977707" providerId="AD" clId="Web-{83D35816-2A66-8F4D-88FE-86276EF69470}" dt="2020-04-06T16:03:52.936" v="3" actId="20577"/>
      <pc:docMkLst>
        <pc:docMk/>
      </pc:docMkLst>
      <pc:sldChg chg="modSp">
        <pc:chgData name="Amanda Krawchuk" userId="S::amanda.krawchuk@lethsd.ab.ca::40289e59-b962-48a9-bdad-33005c977707" providerId="AD" clId="Web-{83D35816-2A66-8F4D-88FE-86276EF69470}" dt="2020-04-06T16:03:52.936" v="2" actId="20577"/>
        <pc:sldMkLst>
          <pc:docMk/>
          <pc:sldMk cId="1465859238" sldId="260"/>
        </pc:sldMkLst>
        <pc:spChg chg="mod">
          <ac:chgData name="Amanda Krawchuk" userId="S::amanda.krawchuk@lethsd.ab.ca::40289e59-b962-48a9-bdad-33005c977707" providerId="AD" clId="Web-{83D35816-2A66-8F4D-88FE-86276EF69470}" dt="2020-04-06T16:03:52.936" v="2" actId="20577"/>
          <ac:spMkLst>
            <pc:docMk/>
            <pc:sldMk cId="1465859238" sldId="260"/>
            <ac:spMk id="9" creationId="{4BDAF0D0-91E4-4F27-98D7-058606B066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450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3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6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58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6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7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6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56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4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31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61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87" r:id="rId6"/>
    <p:sldLayoutId id="2147483783" r:id="rId7"/>
    <p:sldLayoutId id="2147483784" r:id="rId8"/>
    <p:sldLayoutId id="2147483785" r:id="rId9"/>
    <p:sldLayoutId id="2147483786" r:id="rId10"/>
    <p:sldLayoutId id="21474837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dj0LbQQsQQ?feature=oembed" TargetMode="External"/><Relationship Id="rId4" Type="http://schemas.openxmlformats.org/officeDocument/2006/relationships/hyperlink" Target="https://youtu.be/edj0LbQQsQQ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yg3vCyoB1RM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g3vCyoB1RM?feature=oembed" TargetMode="Externa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nrich.maths.org/6361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CE20458-CE91-4059-9C29-2DB5DFA9DA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54" r="830" b="1856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r>
              <a:rPr lang="en-US" sz="6600">
                <a:latin typeface="Century Gothic"/>
                <a:cs typeface="Calibri Light"/>
              </a:rPr>
              <a:t>FRACTIONS </a:t>
            </a:r>
            <a:br>
              <a:rPr lang="en-US" sz="6600" dirty="0">
                <a:latin typeface="Century Gothic"/>
                <a:cs typeface="Calibri Light"/>
              </a:rPr>
            </a:br>
            <a:r>
              <a:rPr lang="en-US" sz="6600">
                <a:latin typeface="Century Gothic"/>
                <a:cs typeface="Calibri Light"/>
              </a:rPr>
              <a:t>LESSON 3</a:t>
            </a:r>
            <a:endParaRPr lang="en-US" sz="6600" dirty="0">
              <a:latin typeface="Century Gothic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4" name="Freeform: Shape 43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6" name="Freeform: Shape 45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EABF10-7B6B-429F-9D30-4996A03B27F8}"/>
              </a:ext>
            </a:extLst>
          </p:cNvPr>
          <p:cNvSpPr txBox="1"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800">
                <a:latin typeface="+mj-lt"/>
                <a:ea typeface="+mj-ea"/>
                <a:cs typeface="+mj-cs"/>
              </a:rPr>
              <a:t>Comparing Fractions 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4">
            <a:hlinkClick r:id="" action="ppaction://media"/>
            <a:extLst>
              <a:ext uri="{FF2B5EF4-FFF2-40B4-BE49-F238E27FC236}">
                <a16:creationId xmlns:a16="http://schemas.microsoft.com/office/drawing/2014/main" id="{40DBD0ED-F29B-43D2-9232-92165B10E149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14356" y="705645"/>
            <a:ext cx="6408836" cy="480662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AB60A25-C2A4-4EA1-9D28-54E4F45C26CA}"/>
              </a:ext>
            </a:extLst>
          </p:cNvPr>
          <p:cNvSpPr txBox="1"/>
          <p:nvPr/>
        </p:nvSpPr>
        <p:spPr>
          <a:xfrm>
            <a:off x="7067910" y="5745192"/>
            <a:ext cx="327516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Aft>
                <a:spcPts val="600"/>
              </a:spcAft>
            </a:pPr>
            <a:r>
              <a:rPr lang="en-US" sz="4000" dirty="0">
                <a:hlinkClick r:id="rId4"/>
              </a:rPr>
              <a:t>Link to Video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670608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6F48AD3-C8B3-4F74-B546-F12937F7D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C6EA8-3556-43CF-AED7-3BCFD3C41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8600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Your Task: Domino Comparison Game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C2A7CA-13B7-46C5-9818-10EE626D2CCE}"/>
              </a:ext>
            </a:extLst>
          </p:cNvPr>
          <p:cNvSpPr txBox="1"/>
          <p:nvPr/>
        </p:nvSpPr>
        <p:spPr>
          <a:xfrm>
            <a:off x="7848600" y="4872922"/>
            <a:ext cx="4023360" cy="120814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000">
                <a:hlinkClick r:id="rId3"/>
              </a:rPr>
              <a:t>Link to Video</a:t>
            </a:r>
            <a:endParaRPr lang="en-US" sz="2000"/>
          </a:p>
        </p:txBody>
      </p:sp>
      <p:pic>
        <p:nvPicPr>
          <p:cNvPr id="3" name="Picture 4">
            <a:hlinkClick r:id="" action="ppaction://media"/>
            <a:extLst>
              <a:ext uri="{FF2B5EF4-FFF2-40B4-BE49-F238E27FC236}">
                <a16:creationId xmlns:a16="http://schemas.microsoft.com/office/drawing/2014/main" id="{4ED06C91-B5B8-48E7-A79E-4658C72CC39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16992" y="707696"/>
            <a:ext cx="7053626" cy="5290219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236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6D995-9E1B-4123-94DE-362BAEEB5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entury Gothic"/>
              </a:rPr>
              <a:t>Game Variation: Online Dominoes </a:t>
            </a:r>
          </a:p>
        </p:txBody>
      </p:sp>
      <p:pic>
        <p:nvPicPr>
          <p:cNvPr id="7" name="Picture 7" descr="A picture containing sitting, green, indoor, light&#10;&#10;Description generated with very high confidence">
            <a:extLst>
              <a:ext uri="{FF2B5EF4-FFF2-40B4-BE49-F238E27FC236}">
                <a16:creationId xmlns:a16="http://schemas.microsoft.com/office/drawing/2014/main" id="{62C05045-9CD1-43D0-B582-DA25EB8FAE3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12712" y="3343857"/>
            <a:ext cx="3994569" cy="2221301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5862B9-76C5-4BED-8209-058D3DE076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81899" y="2406137"/>
            <a:ext cx="4937760" cy="36941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entury Gothic"/>
                <a:hlinkClick r:id="rId3"/>
              </a:rPr>
              <a:t>Online Dominoes</a:t>
            </a:r>
            <a:endParaRPr lang="en-US">
              <a:latin typeface="Century Gothic"/>
            </a:endParaRPr>
          </a:p>
          <a:p>
            <a:endParaRPr lang="en-US" dirty="0"/>
          </a:p>
          <a:p>
            <a:pPr marL="0" indent="0">
              <a:buNone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DAF0D0-91E4-4F27-98D7-058606B06662}"/>
              </a:ext>
            </a:extLst>
          </p:cNvPr>
          <p:cNvSpPr txBox="1"/>
          <p:nvPr/>
        </p:nvSpPr>
        <p:spPr>
          <a:xfrm>
            <a:off x="5773949" y="2409645"/>
            <a:ext cx="5431764" cy="35394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Century Gothic"/>
              </a:rPr>
              <a:t>If you do not have dominoes, you can use online ones. The link to the left takes you to online dominoes that are </a:t>
            </a:r>
            <a:r>
              <a:rPr lang="en-US" sz="2800">
                <a:latin typeface="Century Gothic"/>
              </a:rPr>
              <a:t>face-up. Once clicked on, the </a:t>
            </a:r>
            <a:r>
              <a:rPr lang="en-US" sz="2800" dirty="0">
                <a:latin typeface="Century Gothic"/>
              </a:rPr>
              <a:t>domino will disappear – so make note of how many dominoes you have won! </a:t>
            </a:r>
          </a:p>
        </p:txBody>
      </p:sp>
    </p:spTree>
    <p:extLst>
      <p:ext uri="{BB962C8B-B14F-4D97-AF65-F5344CB8AC3E}">
        <p14:creationId xmlns:p14="http://schemas.microsoft.com/office/powerpoint/2010/main" val="146585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picture containing clock&#10;&#10;Description generated with very high confidence">
            <a:extLst>
              <a:ext uri="{FF2B5EF4-FFF2-40B4-BE49-F238E27FC236}">
                <a16:creationId xmlns:a16="http://schemas.microsoft.com/office/drawing/2014/main" id="{D1919F1F-FB4E-4AEE-865F-00416485DF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1646" y="2811"/>
            <a:ext cx="5863084" cy="685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87996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F47CA7C65B444C844855EFBA80EB1D" ma:contentTypeVersion="9" ma:contentTypeDescription="Create a new document." ma:contentTypeScope="" ma:versionID="f4f55226c19ca4ff0783a93421ddfd92">
  <xsd:schema xmlns:xsd="http://www.w3.org/2001/XMLSchema" xmlns:xs="http://www.w3.org/2001/XMLSchema" xmlns:p="http://schemas.microsoft.com/office/2006/metadata/properties" xmlns:ns2="9a9f9016-6aff-47cd-8247-d4bfe8ea27c0" targetNamespace="http://schemas.microsoft.com/office/2006/metadata/properties" ma:root="true" ma:fieldsID="2675a775d352f948bf2998c40adfc8b6" ns2:_="">
    <xsd:import namespace="9a9f9016-6aff-47cd-8247-d4bfe8ea27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9f9016-6aff-47cd-8247-d4bfe8ea27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30E32CF-C4DE-4FCB-B0DF-F8FE965CADEB}"/>
</file>

<file path=customXml/itemProps2.xml><?xml version="1.0" encoding="utf-8"?>
<ds:datastoreItem xmlns:ds="http://schemas.openxmlformats.org/officeDocument/2006/customXml" ds:itemID="{3C1B9116-1AAC-4EBB-853A-5913C3A0E8C1}"/>
</file>

<file path=customXml/itemProps3.xml><?xml version="1.0" encoding="utf-8"?>
<ds:datastoreItem xmlns:ds="http://schemas.openxmlformats.org/officeDocument/2006/customXml" ds:itemID="{12BE1FE0-0DE3-49EA-80BF-DB59223655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AccentBoxVTI</vt:lpstr>
      <vt:lpstr>FRACTIONS  LESSON 3</vt:lpstr>
      <vt:lpstr>PowerPoint Presentation</vt:lpstr>
      <vt:lpstr>Your Task: Domino Comparison Game</vt:lpstr>
      <vt:lpstr>Game Variation: Online Dominoes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173</cp:revision>
  <dcterms:created xsi:type="dcterms:W3CDTF">2020-03-30T20:59:38Z</dcterms:created>
  <dcterms:modified xsi:type="dcterms:W3CDTF">2020-05-21T18:39:45Z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0x010100E6F47CA7C65B444C844855EFBA80EB1D</vt:lpwstr>
  </property>
</Properties>
</file>