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7" r:id="rId1"/>
  </p:sldMasterIdLst>
  <p:sldIdLst>
    <p:sldId id="256" r:id="rId2"/>
    <p:sldId id="257" r:id="rId3"/>
    <p:sldId id="260" r:id="rId4"/>
    <p:sldId id="258" r:id="rId5"/>
    <p:sldId id="259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99A4F0-B201-9E8D-0678-0F565057E954}" v="1" dt="2020-04-04T18:22:38.436"/>
    <p1510:client id="{5C280164-2C64-F8EF-21EE-A67A1C3285F5}" v="7" dt="2020-04-07T16:18:16.146"/>
    <p1510:client id="{87B8ABE5-DC14-F534-301B-5E6CEF303F3E}" v="973" dt="2020-04-06T19:56:01.927"/>
    <p1510:client id="{8D66E867-8A01-EFE2-6B66-DAF997BCD3F7}" v="1" dt="2020-04-09T16:02:56.259"/>
    <p1510:client id="{BCB3F31B-8154-4A7C-8B93-EC4E91760AAA}" v="53" dt="2020-04-03T15:33:15.297"/>
    <p1510:client id="{C0F958F7-3FB6-BD5E-21E5-C8FB26E47DDD}" v="1" dt="2020-04-09T16:12:42.855"/>
    <p1510:client id="{F46261BC-2E23-A982-46C0-ABF782F83F8C}" v="680" dt="2020-04-03T17:01:27.7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anda Krawchuk" userId="S::amanda.krawchuk@lethsd.ab.ca::40289e59-b962-48a9-bdad-33005c977707" providerId="AD" clId="Web-{BCB3F31B-8154-4A7C-8B93-EC4E91760AAA}"/>
    <pc:docChg chg="modSld addMainMaster delMainMaster">
      <pc:chgData name="Amanda Krawchuk" userId="S::amanda.krawchuk@lethsd.ab.ca::40289e59-b962-48a9-bdad-33005c977707" providerId="AD" clId="Web-{BCB3F31B-8154-4A7C-8B93-EC4E91760AAA}" dt="2020-04-03T15:33:15.297" v="58" actId="1076"/>
      <pc:docMkLst>
        <pc:docMk/>
      </pc:docMkLst>
      <pc:sldChg chg="addSp delSp modSp mod setBg modClrScheme setClrOvrMap chgLayout">
        <pc:chgData name="Amanda Krawchuk" userId="S::amanda.krawchuk@lethsd.ab.ca::40289e59-b962-48a9-bdad-33005c977707" providerId="AD" clId="Web-{BCB3F31B-8154-4A7C-8B93-EC4E91760AAA}" dt="2020-04-03T15:33:15.297" v="58" actId="1076"/>
        <pc:sldMkLst>
          <pc:docMk/>
          <pc:sldMk cId="109857222" sldId="256"/>
        </pc:sldMkLst>
        <pc:spChg chg="mod">
          <ac:chgData name="Amanda Krawchuk" userId="S::amanda.krawchuk@lethsd.ab.ca::40289e59-b962-48a9-bdad-33005c977707" providerId="AD" clId="Web-{BCB3F31B-8154-4A7C-8B93-EC4E91760AAA}" dt="2020-04-03T15:33:15.297" v="58" actId="1076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Amanda Krawchuk" userId="S::amanda.krawchuk@lethsd.ab.ca::40289e59-b962-48a9-bdad-33005c977707" providerId="AD" clId="Web-{BCB3F31B-8154-4A7C-8B93-EC4E91760AAA}" dt="2020-04-03T15:31:21.172" v="21"/>
          <ac:spMkLst>
            <pc:docMk/>
            <pc:sldMk cId="109857222" sldId="256"/>
            <ac:spMk id="3" creationId="{00000000-0000-0000-0000-000000000000}"/>
          </ac:spMkLst>
        </pc:spChg>
        <pc:spChg chg="add del">
          <ac:chgData name="Amanda Krawchuk" userId="S::amanda.krawchuk@lethsd.ab.ca::40289e59-b962-48a9-bdad-33005c977707" providerId="AD" clId="Web-{BCB3F31B-8154-4A7C-8B93-EC4E91760AAA}" dt="2020-04-03T15:32:10.625" v="29"/>
          <ac:spMkLst>
            <pc:docMk/>
            <pc:sldMk cId="109857222" sldId="256"/>
            <ac:spMk id="5" creationId="{6482F060-A4AF-4E0B-B364-7C6BA4AE9C03}"/>
          </ac:spMkLst>
        </pc:spChg>
        <pc:spChg chg="add del">
          <ac:chgData name="Amanda Krawchuk" userId="S::amanda.krawchuk@lethsd.ab.ca::40289e59-b962-48a9-bdad-33005c977707" providerId="AD" clId="Web-{BCB3F31B-8154-4A7C-8B93-EC4E91760AAA}" dt="2020-04-03T15:32:06.125" v="27"/>
          <ac:spMkLst>
            <pc:docMk/>
            <pc:sldMk cId="109857222" sldId="256"/>
            <ac:spMk id="8" creationId="{BF9FFE17-DE95-4821-ACC1-B90C95449294}"/>
          </ac:spMkLst>
        </pc:spChg>
        <pc:spChg chg="add del">
          <ac:chgData name="Amanda Krawchuk" userId="S::amanda.krawchuk@lethsd.ab.ca::40289e59-b962-48a9-bdad-33005c977707" providerId="AD" clId="Web-{BCB3F31B-8154-4A7C-8B93-EC4E91760AAA}" dt="2020-04-03T15:32:06.125" v="27"/>
          <ac:spMkLst>
            <pc:docMk/>
            <pc:sldMk cId="109857222" sldId="256"/>
            <ac:spMk id="10" creationId="{03CF76AF-FF72-4430-A772-05840329020B}"/>
          </ac:spMkLst>
        </pc:spChg>
        <pc:spChg chg="add del">
          <ac:chgData name="Amanda Krawchuk" userId="S::amanda.krawchuk@lethsd.ab.ca::40289e59-b962-48a9-bdad-33005c977707" providerId="AD" clId="Web-{BCB3F31B-8154-4A7C-8B93-EC4E91760AAA}" dt="2020-04-03T15:32:15.375" v="31"/>
          <ac:spMkLst>
            <pc:docMk/>
            <pc:sldMk cId="109857222" sldId="256"/>
            <ac:spMk id="11" creationId="{BF9FFE17-DE95-4821-ACC1-B90C95449294}"/>
          </ac:spMkLst>
        </pc:spChg>
        <pc:spChg chg="add del">
          <ac:chgData name="Amanda Krawchuk" userId="S::amanda.krawchuk@lethsd.ab.ca::40289e59-b962-48a9-bdad-33005c977707" providerId="AD" clId="Web-{BCB3F31B-8154-4A7C-8B93-EC4E91760AAA}" dt="2020-04-03T15:32:06.125" v="27"/>
          <ac:spMkLst>
            <pc:docMk/>
            <pc:sldMk cId="109857222" sldId="256"/>
            <ac:spMk id="12" creationId="{0B1C8180-2FDD-4202-8C45-4057CB1AB26F}"/>
          </ac:spMkLst>
        </pc:spChg>
        <pc:spChg chg="add del">
          <ac:chgData name="Amanda Krawchuk" userId="S::amanda.krawchuk@lethsd.ab.ca::40289e59-b962-48a9-bdad-33005c977707" providerId="AD" clId="Web-{BCB3F31B-8154-4A7C-8B93-EC4E91760AAA}" dt="2020-04-03T15:32:15.375" v="31"/>
          <ac:spMkLst>
            <pc:docMk/>
            <pc:sldMk cId="109857222" sldId="256"/>
            <ac:spMk id="13" creationId="{03CF76AF-FF72-4430-A772-05840329020B}"/>
          </ac:spMkLst>
        </pc:spChg>
        <pc:spChg chg="add del">
          <ac:chgData name="Amanda Krawchuk" userId="S::amanda.krawchuk@lethsd.ab.ca::40289e59-b962-48a9-bdad-33005c977707" providerId="AD" clId="Web-{BCB3F31B-8154-4A7C-8B93-EC4E91760AAA}" dt="2020-04-03T15:32:15.375" v="31"/>
          <ac:spMkLst>
            <pc:docMk/>
            <pc:sldMk cId="109857222" sldId="256"/>
            <ac:spMk id="15" creationId="{0B1C8180-2FDD-4202-8C45-4057CB1AB26F}"/>
          </ac:spMkLst>
        </pc:spChg>
        <pc:spChg chg="add del">
          <ac:chgData name="Amanda Krawchuk" userId="S::amanda.krawchuk@lethsd.ab.ca::40289e59-b962-48a9-bdad-33005c977707" providerId="AD" clId="Web-{BCB3F31B-8154-4A7C-8B93-EC4E91760AAA}" dt="2020-04-03T15:32:47.516" v="33"/>
          <ac:spMkLst>
            <pc:docMk/>
            <pc:sldMk cId="109857222" sldId="256"/>
            <ac:spMk id="22" creationId="{BF9FFE17-DE95-4821-ACC1-B90C95449294}"/>
          </ac:spMkLst>
        </pc:spChg>
        <pc:spChg chg="add del">
          <ac:chgData name="Amanda Krawchuk" userId="S::amanda.krawchuk@lethsd.ab.ca::40289e59-b962-48a9-bdad-33005c977707" providerId="AD" clId="Web-{BCB3F31B-8154-4A7C-8B93-EC4E91760AAA}" dt="2020-04-03T15:32:47.516" v="33"/>
          <ac:spMkLst>
            <pc:docMk/>
            <pc:sldMk cId="109857222" sldId="256"/>
            <ac:spMk id="23" creationId="{03CF76AF-FF72-4430-A772-05840329020B}"/>
          </ac:spMkLst>
        </pc:spChg>
        <pc:spChg chg="add del">
          <ac:chgData name="Amanda Krawchuk" userId="S::amanda.krawchuk@lethsd.ab.ca::40289e59-b962-48a9-bdad-33005c977707" providerId="AD" clId="Web-{BCB3F31B-8154-4A7C-8B93-EC4E91760AAA}" dt="2020-04-03T15:32:47.516" v="33"/>
          <ac:spMkLst>
            <pc:docMk/>
            <pc:sldMk cId="109857222" sldId="256"/>
            <ac:spMk id="24" creationId="{0B1C8180-2FDD-4202-8C45-4057CB1AB26F}"/>
          </ac:spMkLst>
        </pc:spChg>
        <pc:spChg chg="add">
          <ac:chgData name="Amanda Krawchuk" userId="S::amanda.krawchuk@lethsd.ab.ca::40289e59-b962-48a9-bdad-33005c977707" providerId="AD" clId="Web-{BCB3F31B-8154-4A7C-8B93-EC4E91760AAA}" dt="2020-04-03T15:32:47.516" v="33"/>
          <ac:spMkLst>
            <pc:docMk/>
            <pc:sldMk cId="109857222" sldId="256"/>
            <ac:spMk id="32" creationId="{0AF4F2BA-3C03-4E2C-8ABC-0949B61B3C5E}"/>
          </ac:spMkLst>
        </pc:spChg>
        <pc:spChg chg="add">
          <ac:chgData name="Amanda Krawchuk" userId="S::amanda.krawchuk@lethsd.ab.ca::40289e59-b962-48a9-bdad-33005c977707" providerId="AD" clId="Web-{BCB3F31B-8154-4A7C-8B93-EC4E91760AAA}" dt="2020-04-03T15:32:47.516" v="33"/>
          <ac:spMkLst>
            <pc:docMk/>
            <pc:sldMk cId="109857222" sldId="256"/>
            <ac:spMk id="34" creationId="{4B986F88-1433-4AF7-AF71-41A89DC93F15}"/>
          </ac:spMkLst>
        </pc:spChg>
        <pc:spChg chg="add">
          <ac:chgData name="Amanda Krawchuk" userId="S::amanda.krawchuk@lethsd.ab.ca::40289e59-b962-48a9-bdad-33005c977707" providerId="AD" clId="Web-{BCB3F31B-8154-4A7C-8B93-EC4E91760AAA}" dt="2020-04-03T15:32:47.516" v="33"/>
          <ac:spMkLst>
            <pc:docMk/>
            <pc:sldMk cId="109857222" sldId="256"/>
            <ac:spMk id="38" creationId="{A44FFD5D-B985-4624-BBCD-50AD2E1686B4}"/>
          </ac:spMkLst>
        </pc:spChg>
        <pc:picChg chg="add del">
          <ac:chgData name="Amanda Krawchuk" userId="S::amanda.krawchuk@lethsd.ab.ca::40289e59-b962-48a9-bdad-33005c977707" providerId="AD" clId="Web-{BCB3F31B-8154-4A7C-8B93-EC4E91760AAA}" dt="2020-04-03T15:32:06.125" v="27"/>
          <ac:picMkLst>
            <pc:docMk/>
            <pc:sldMk cId="109857222" sldId="256"/>
            <ac:picMk id="4" creationId="{3125CF25-94A3-465F-96CF-B7B4AFF4DAF2}"/>
          </ac:picMkLst>
        </pc:picChg>
        <pc:picChg chg="add del">
          <ac:chgData name="Amanda Krawchuk" userId="S::amanda.krawchuk@lethsd.ab.ca::40289e59-b962-48a9-bdad-33005c977707" providerId="AD" clId="Web-{BCB3F31B-8154-4A7C-8B93-EC4E91760AAA}" dt="2020-04-03T15:32:10.625" v="29"/>
          <ac:picMkLst>
            <pc:docMk/>
            <pc:sldMk cId="109857222" sldId="256"/>
            <ac:picMk id="7" creationId="{BEADD2D6-7B86-4911-9D73-9157CB13C4E6}"/>
          </ac:picMkLst>
        </pc:picChg>
        <pc:picChg chg="add del">
          <ac:chgData name="Amanda Krawchuk" userId="S::amanda.krawchuk@lethsd.ab.ca::40289e59-b962-48a9-bdad-33005c977707" providerId="AD" clId="Web-{BCB3F31B-8154-4A7C-8B93-EC4E91760AAA}" dt="2020-04-03T15:32:15.375" v="31"/>
          <ac:picMkLst>
            <pc:docMk/>
            <pc:sldMk cId="109857222" sldId="256"/>
            <ac:picMk id="9" creationId="{BFA148E3-B17A-4B27-982D-823E88313C45}"/>
          </ac:picMkLst>
        </pc:picChg>
        <pc:picChg chg="add mod">
          <ac:chgData name="Amanda Krawchuk" userId="S::amanda.krawchuk@lethsd.ab.ca::40289e59-b962-48a9-bdad-33005c977707" providerId="AD" clId="Web-{BCB3F31B-8154-4A7C-8B93-EC4E91760AAA}" dt="2020-04-03T15:32:47.516" v="33"/>
          <ac:picMkLst>
            <pc:docMk/>
            <pc:sldMk cId="109857222" sldId="256"/>
            <ac:picMk id="21" creationId="{3125CF25-94A3-465F-96CF-B7B4AFF4DAF2}"/>
          </ac:picMkLst>
        </pc:picChg>
        <pc:cxnChg chg="add del">
          <ac:chgData name="Amanda Krawchuk" userId="S::amanda.krawchuk@lethsd.ab.ca::40289e59-b962-48a9-bdad-33005c977707" providerId="AD" clId="Web-{BCB3F31B-8154-4A7C-8B93-EC4E91760AAA}" dt="2020-04-03T15:32:10.625" v="29"/>
          <ac:cxnSpMkLst>
            <pc:docMk/>
            <pc:sldMk cId="109857222" sldId="256"/>
            <ac:cxnSpMk id="6" creationId="{B9EB6DAA-2F0C-43D5-A577-15D5D2C4E3F5}"/>
          </ac:cxnSpMkLst>
        </pc:cxnChg>
        <pc:cxnChg chg="add del">
          <ac:chgData name="Amanda Krawchuk" userId="S::amanda.krawchuk@lethsd.ab.ca::40289e59-b962-48a9-bdad-33005c977707" providerId="AD" clId="Web-{BCB3F31B-8154-4A7C-8B93-EC4E91760AAA}" dt="2020-04-03T15:32:06.125" v="27"/>
          <ac:cxnSpMkLst>
            <pc:docMk/>
            <pc:sldMk cId="109857222" sldId="256"/>
            <ac:cxnSpMk id="14" creationId="{D6E86CC6-13EA-4A88-86AD-CF27BF52CC95}"/>
          </ac:cxnSpMkLst>
        </pc:cxnChg>
        <pc:cxnChg chg="add del">
          <ac:chgData name="Amanda Krawchuk" userId="S::amanda.krawchuk@lethsd.ab.ca::40289e59-b962-48a9-bdad-33005c977707" providerId="AD" clId="Web-{BCB3F31B-8154-4A7C-8B93-EC4E91760AAA}" dt="2020-04-03T15:32:06.125" v="27"/>
          <ac:cxnSpMkLst>
            <pc:docMk/>
            <pc:sldMk cId="109857222" sldId="256"/>
            <ac:cxnSpMk id="16" creationId="{3F80B441-4F7D-4B40-8A13-FED03A1F3A16}"/>
          </ac:cxnSpMkLst>
        </pc:cxnChg>
        <pc:cxnChg chg="add del">
          <ac:chgData name="Amanda Krawchuk" userId="S::amanda.krawchuk@lethsd.ab.ca::40289e59-b962-48a9-bdad-33005c977707" providerId="AD" clId="Web-{BCB3F31B-8154-4A7C-8B93-EC4E91760AAA}" dt="2020-04-03T15:32:15.375" v="31"/>
          <ac:cxnSpMkLst>
            <pc:docMk/>
            <pc:sldMk cId="109857222" sldId="256"/>
            <ac:cxnSpMk id="17" creationId="{D6E86CC6-13EA-4A88-86AD-CF27BF52CC95}"/>
          </ac:cxnSpMkLst>
        </pc:cxnChg>
        <pc:cxnChg chg="add del">
          <ac:chgData name="Amanda Krawchuk" userId="S::amanda.krawchuk@lethsd.ab.ca::40289e59-b962-48a9-bdad-33005c977707" providerId="AD" clId="Web-{BCB3F31B-8154-4A7C-8B93-EC4E91760AAA}" dt="2020-04-03T15:32:06.125" v="27"/>
          <ac:cxnSpMkLst>
            <pc:docMk/>
            <pc:sldMk cId="109857222" sldId="256"/>
            <ac:cxnSpMk id="18" creationId="{70C7FD1A-44B1-4E4C-B0C9-A8103DCCDCC2}"/>
          </ac:cxnSpMkLst>
        </pc:cxnChg>
        <pc:cxnChg chg="add del">
          <ac:chgData name="Amanda Krawchuk" userId="S::amanda.krawchuk@lethsd.ab.ca::40289e59-b962-48a9-bdad-33005c977707" providerId="AD" clId="Web-{BCB3F31B-8154-4A7C-8B93-EC4E91760AAA}" dt="2020-04-03T15:32:15.375" v="31"/>
          <ac:cxnSpMkLst>
            <pc:docMk/>
            <pc:sldMk cId="109857222" sldId="256"/>
            <ac:cxnSpMk id="19" creationId="{3F80B441-4F7D-4B40-8A13-FED03A1F3A16}"/>
          </ac:cxnSpMkLst>
        </pc:cxnChg>
        <pc:cxnChg chg="add del">
          <ac:chgData name="Amanda Krawchuk" userId="S::amanda.krawchuk@lethsd.ab.ca::40289e59-b962-48a9-bdad-33005c977707" providerId="AD" clId="Web-{BCB3F31B-8154-4A7C-8B93-EC4E91760AAA}" dt="2020-04-03T15:32:15.375" v="31"/>
          <ac:cxnSpMkLst>
            <pc:docMk/>
            <pc:sldMk cId="109857222" sldId="256"/>
            <ac:cxnSpMk id="20" creationId="{70C7FD1A-44B1-4E4C-B0C9-A8103DCCDCC2}"/>
          </ac:cxnSpMkLst>
        </pc:cxnChg>
        <pc:cxnChg chg="add del">
          <ac:chgData name="Amanda Krawchuk" userId="S::amanda.krawchuk@lethsd.ab.ca::40289e59-b962-48a9-bdad-33005c977707" providerId="AD" clId="Web-{BCB3F31B-8154-4A7C-8B93-EC4E91760AAA}" dt="2020-04-03T15:32:47.516" v="33"/>
          <ac:cxnSpMkLst>
            <pc:docMk/>
            <pc:sldMk cId="109857222" sldId="256"/>
            <ac:cxnSpMk id="25" creationId="{D6E86CC6-13EA-4A88-86AD-CF27BF52CC95}"/>
          </ac:cxnSpMkLst>
        </pc:cxnChg>
        <pc:cxnChg chg="add del">
          <ac:chgData name="Amanda Krawchuk" userId="S::amanda.krawchuk@lethsd.ab.ca::40289e59-b962-48a9-bdad-33005c977707" providerId="AD" clId="Web-{BCB3F31B-8154-4A7C-8B93-EC4E91760AAA}" dt="2020-04-03T15:32:47.516" v="33"/>
          <ac:cxnSpMkLst>
            <pc:docMk/>
            <pc:sldMk cId="109857222" sldId="256"/>
            <ac:cxnSpMk id="26" creationId="{3F80B441-4F7D-4B40-8A13-FED03A1F3A16}"/>
          </ac:cxnSpMkLst>
        </pc:cxnChg>
        <pc:cxnChg chg="add del">
          <ac:chgData name="Amanda Krawchuk" userId="S::amanda.krawchuk@lethsd.ab.ca::40289e59-b962-48a9-bdad-33005c977707" providerId="AD" clId="Web-{BCB3F31B-8154-4A7C-8B93-EC4E91760AAA}" dt="2020-04-03T15:32:47.516" v="33"/>
          <ac:cxnSpMkLst>
            <pc:docMk/>
            <pc:sldMk cId="109857222" sldId="256"/>
            <ac:cxnSpMk id="27" creationId="{70C7FD1A-44B1-4E4C-B0C9-A8103DCCDCC2}"/>
          </ac:cxnSpMkLst>
        </pc:cxnChg>
        <pc:cxnChg chg="add">
          <ac:chgData name="Amanda Krawchuk" userId="S::amanda.krawchuk@lethsd.ab.ca::40289e59-b962-48a9-bdad-33005c977707" providerId="AD" clId="Web-{BCB3F31B-8154-4A7C-8B93-EC4E91760AAA}" dt="2020-04-03T15:32:47.516" v="33"/>
          <ac:cxnSpMkLst>
            <pc:docMk/>
            <pc:sldMk cId="109857222" sldId="256"/>
            <ac:cxnSpMk id="36" creationId="{A07787ED-5EDC-4C54-AD87-55B60D0FE397}"/>
          </ac:cxnSpMkLst>
        </pc:cxnChg>
      </pc:sldChg>
      <pc:sldMasterChg chg="add del addSldLayout delSldLayout">
        <pc:chgData name="Amanda Krawchuk" userId="S::amanda.krawchuk@lethsd.ab.ca::40289e59-b962-48a9-bdad-33005c977707" providerId="AD" clId="Web-{BCB3F31B-8154-4A7C-8B93-EC4E91760AAA}" dt="2020-04-03T15:32:15.906" v="32"/>
        <pc:sldMasterMkLst>
          <pc:docMk/>
          <pc:sldMasterMk cId="2460954070" sldId="2147483660"/>
        </pc:sldMasterMkLst>
        <pc:sldLayoutChg chg="add del">
          <pc:chgData name="Amanda Krawchuk" userId="S::amanda.krawchuk@lethsd.ab.ca::40289e59-b962-48a9-bdad-33005c977707" providerId="AD" clId="Web-{BCB3F31B-8154-4A7C-8B93-EC4E91760AAA}" dt="2020-04-03T15:32:15.906" v="32"/>
          <pc:sldLayoutMkLst>
            <pc:docMk/>
            <pc:sldMasterMk cId="2460954070" sldId="2147483660"/>
            <pc:sldLayoutMk cId="2385387890" sldId="2147483661"/>
          </pc:sldLayoutMkLst>
        </pc:sldLayoutChg>
        <pc:sldLayoutChg chg="add del">
          <pc:chgData name="Amanda Krawchuk" userId="S::amanda.krawchuk@lethsd.ab.ca::40289e59-b962-48a9-bdad-33005c977707" providerId="AD" clId="Web-{BCB3F31B-8154-4A7C-8B93-EC4E91760AAA}" dt="2020-04-03T15:32:15.906" v="32"/>
          <pc:sldLayoutMkLst>
            <pc:docMk/>
            <pc:sldMasterMk cId="2460954070" sldId="2147483660"/>
            <pc:sldLayoutMk cId="949138452" sldId="2147483662"/>
          </pc:sldLayoutMkLst>
        </pc:sldLayoutChg>
        <pc:sldLayoutChg chg="add del">
          <pc:chgData name="Amanda Krawchuk" userId="S::amanda.krawchuk@lethsd.ab.ca::40289e59-b962-48a9-bdad-33005c977707" providerId="AD" clId="Web-{BCB3F31B-8154-4A7C-8B93-EC4E91760AAA}" dt="2020-04-03T15:32:15.906" v="32"/>
          <pc:sldLayoutMkLst>
            <pc:docMk/>
            <pc:sldMasterMk cId="2460954070" sldId="2147483660"/>
            <pc:sldLayoutMk cId="2591524520" sldId="2147483663"/>
          </pc:sldLayoutMkLst>
        </pc:sldLayoutChg>
        <pc:sldLayoutChg chg="add del">
          <pc:chgData name="Amanda Krawchuk" userId="S::amanda.krawchuk@lethsd.ab.ca::40289e59-b962-48a9-bdad-33005c977707" providerId="AD" clId="Web-{BCB3F31B-8154-4A7C-8B93-EC4E91760AAA}" dt="2020-04-03T15:32:15.906" v="32"/>
          <pc:sldLayoutMkLst>
            <pc:docMk/>
            <pc:sldMasterMk cId="2460954070" sldId="2147483660"/>
            <pc:sldLayoutMk cId="1203092039" sldId="2147483664"/>
          </pc:sldLayoutMkLst>
        </pc:sldLayoutChg>
        <pc:sldLayoutChg chg="add del">
          <pc:chgData name="Amanda Krawchuk" userId="S::amanda.krawchuk@lethsd.ab.ca::40289e59-b962-48a9-bdad-33005c977707" providerId="AD" clId="Web-{BCB3F31B-8154-4A7C-8B93-EC4E91760AAA}" dt="2020-04-03T15:32:15.906" v="32"/>
          <pc:sldLayoutMkLst>
            <pc:docMk/>
            <pc:sldMasterMk cId="2460954070" sldId="2147483660"/>
            <pc:sldLayoutMk cId="3733172339" sldId="2147483665"/>
          </pc:sldLayoutMkLst>
        </pc:sldLayoutChg>
        <pc:sldLayoutChg chg="add del">
          <pc:chgData name="Amanda Krawchuk" userId="S::amanda.krawchuk@lethsd.ab.ca::40289e59-b962-48a9-bdad-33005c977707" providerId="AD" clId="Web-{BCB3F31B-8154-4A7C-8B93-EC4E91760AAA}" dt="2020-04-03T15:32:15.906" v="32"/>
          <pc:sldLayoutMkLst>
            <pc:docMk/>
            <pc:sldMasterMk cId="2460954070" sldId="2147483660"/>
            <pc:sldLayoutMk cId="3210312558" sldId="2147483666"/>
          </pc:sldLayoutMkLst>
        </pc:sldLayoutChg>
        <pc:sldLayoutChg chg="add del">
          <pc:chgData name="Amanda Krawchuk" userId="S::amanda.krawchuk@lethsd.ab.ca::40289e59-b962-48a9-bdad-33005c977707" providerId="AD" clId="Web-{BCB3F31B-8154-4A7C-8B93-EC4E91760AAA}" dt="2020-04-03T15:32:15.906" v="32"/>
          <pc:sldLayoutMkLst>
            <pc:docMk/>
            <pc:sldMasterMk cId="2460954070" sldId="2147483660"/>
            <pc:sldLayoutMk cId="3146388984" sldId="2147483667"/>
          </pc:sldLayoutMkLst>
        </pc:sldLayoutChg>
        <pc:sldLayoutChg chg="add del">
          <pc:chgData name="Amanda Krawchuk" userId="S::amanda.krawchuk@lethsd.ab.ca::40289e59-b962-48a9-bdad-33005c977707" providerId="AD" clId="Web-{BCB3F31B-8154-4A7C-8B93-EC4E91760AAA}" dt="2020-04-03T15:32:15.906" v="32"/>
          <pc:sldLayoutMkLst>
            <pc:docMk/>
            <pc:sldMasterMk cId="2460954070" sldId="2147483660"/>
            <pc:sldLayoutMk cId="3171841454" sldId="2147483668"/>
          </pc:sldLayoutMkLst>
        </pc:sldLayoutChg>
        <pc:sldLayoutChg chg="add del">
          <pc:chgData name="Amanda Krawchuk" userId="S::amanda.krawchuk@lethsd.ab.ca::40289e59-b962-48a9-bdad-33005c977707" providerId="AD" clId="Web-{BCB3F31B-8154-4A7C-8B93-EC4E91760AAA}" dt="2020-04-03T15:32:15.906" v="32"/>
          <pc:sldLayoutMkLst>
            <pc:docMk/>
            <pc:sldMasterMk cId="2460954070" sldId="2147483660"/>
            <pc:sldLayoutMk cId="1718958274" sldId="2147483669"/>
          </pc:sldLayoutMkLst>
        </pc:sldLayoutChg>
        <pc:sldLayoutChg chg="add del">
          <pc:chgData name="Amanda Krawchuk" userId="S::amanda.krawchuk@lethsd.ab.ca::40289e59-b962-48a9-bdad-33005c977707" providerId="AD" clId="Web-{BCB3F31B-8154-4A7C-8B93-EC4E91760AAA}" dt="2020-04-03T15:32:15.906" v="32"/>
          <pc:sldLayoutMkLst>
            <pc:docMk/>
            <pc:sldMasterMk cId="2460954070" sldId="2147483660"/>
            <pc:sldLayoutMk cId="2202905451" sldId="2147483670"/>
          </pc:sldLayoutMkLst>
        </pc:sldLayoutChg>
        <pc:sldLayoutChg chg="add del">
          <pc:chgData name="Amanda Krawchuk" userId="S::amanda.krawchuk@lethsd.ab.ca::40289e59-b962-48a9-bdad-33005c977707" providerId="AD" clId="Web-{BCB3F31B-8154-4A7C-8B93-EC4E91760AAA}" dt="2020-04-03T15:32:15.906" v="32"/>
          <pc:sldLayoutMkLst>
            <pc:docMk/>
            <pc:sldMasterMk cId="2460954070" sldId="2147483660"/>
            <pc:sldLayoutMk cId="3479445657" sldId="2147483671"/>
          </pc:sldLayoutMkLst>
        </pc:sldLayoutChg>
      </pc:sldMasterChg>
      <pc:sldMasterChg chg="add del replId addSldLayout delSldLayout">
        <pc:chgData name="Amanda Krawchuk" userId="S::amanda.krawchuk@lethsd.ab.ca::40289e59-b962-48a9-bdad-33005c977707" providerId="AD" clId="Web-{BCB3F31B-8154-4A7C-8B93-EC4E91760AAA}" dt="2020-04-03T15:32:15.375" v="31"/>
        <pc:sldMasterMkLst>
          <pc:docMk/>
          <pc:sldMasterMk cId="3446682085" sldId="2147483672"/>
        </pc:sldMasterMkLst>
        <pc:sldLayoutChg chg="add del">
          <pc:chgData name="Amanda Krawchuk" userId="S::amanda.krawchuk@lethsd.ab.ca::40289e59-b962-48a9-bdad-33005c977707" providerId="AD" clId="Web-{BCB3F31B-8154-4A7C-8B93-EC4E91760AAA}" dt="2020-04-03T15:32:15.375" v="31"/>
          <pc:sldLayoutMkLst>
            <pc:docMk/>
            <pc:sldMasterMk cId="3446682085" sldId="2147483672"/>
            <pc:sldLayoutMk cId="601452099" sldId="2147483673"/>
          </pc:sldLayoutMkLst>
        </pc:sldLayoutChg>
        <pc:sldLayoutChg chg="add del replId">
          <pc:chgData name="Amanda Krawchuk" userId="S::amanda.krawchuk@lethsd.ab.ca::40289e59-b962-48a9-bdad-33005c977707" providerId="AD" clId="Web-{BCB3F31B-8154-4A7C-8B93-EC4E91760AAA}" dt="2020-04-03T15:32:15.375" v="31"/>
          <pc:sldLayoutMkLst>
            <pc:docMk/>
            <pc:sldMasterMk cId="3446682085" sldId="2147483672"/>
            <pc:sldLayoutMk cId="1729676590" sldId="2147483674"/>
          </pc:sldLayoutMkLst>
        </pc:sldLayoutChg>
        <pc:sldLayoutChg chg="add del replId">
          <pc:chgData name="Amanda Krawchuk" userId="S::amanda.krawchuk@lethsd.ab.ca::40289e59-b962-48a9-bdad-33005c977707" providerId="AD" clId="Web-{BCB3F31B-8154-4A7C-8B93-EC4E91760AAA}" dt="2020-04-03T15:32:15.375" v="31"/>
          <pc:sldLayoutMkLst>
            <pc:docMk/>
            <pc:sldMasterMk cId="3446682085" sldId="2147483672"/>
            <pc:sldLayoutMk cId="3820145757" sldId="2147483675"/>
          </pc:sldLayoutMkLst>
        </pc:sldLayoutChg>
        <pc:sldLayoutChg chg="add del replId">
          <pc:chgData name="Amanda Krawchuk" userId="S::amanda.krawchuk@lethsd.ab.ca::40289e59-b962-48a9-bdad-33005c977707" providerId="AD" clId="Web-{BCB3F31B-8154-4A7C-8B93-EC4E91760AAA}" dt="2020-04-03T15:32:15.375" v="31"/>
          <pc:sldLayoutMkLst>
            <pc:docMk/>
            <pc:sldMasterMk cId="3446682085" sldId="2147483672"/>
            <pc:sldLayoutMk cId="2119437148" sldId="2147483676"/>
          </pc:sldLayoutMkLst>
        </pc:sldLayoutChg>
        <pc:sldLayoutChg chg="add del replId">
          <pc:chgData name="Amanda Krawchuk" userId="S::amanda.krawchuk@lethsd.ab.ca::40289e59-b962-48a9-bdad-33005c977707" providerId="AD" clId="Web-{BCB3F31B-8154-4A7C-8B93-EC4E91760AAA}" dt="2020-04-03T15:32:15.375" v="31"/>
          <pc:sldLayoutMkLst>
            <pc:docMk/>
            <pc:sldMasterMk cId="3446682085" sldId="2147483672"/>
            <pc:sldLayoutMk cId="1830204873" sldId="2147483677"/>
          </pc:sldLayoutMkLst>
        </pc:sldLayoutChg>
        <pc:sldLayoutChg chg="add del replId">
          <pc:chgData name="Amanda Krawchuk" userId="S::amanda.krawchuk@lethsd.ab.ca::40289e59-b962-48a9-bdad-33005c977707" providerId="AD" clId="Web-{BCB3F31B-8154-4A7C-8B93-EC4E91760AAA}" dt="2020-04-03T15:32:15.375" v="31"/>
          <pc:sldLayoutMkLst>
            <pc:docMk/>
            <pc:sldMasterMk cId="3446682085" sldId="2147483672"/>
            <pc:sldLayoutMk cId="3784529952" sldId="2147483678"/>
          </pc:sldLayoutMkLst>
        </pc:sldLayoutChg>
        <pc:sldLayoutChg chg="add del replId">
          <pc:chgData name="Amanda Krawchuk" userId="S::amanda.krawchuk@lethsd.ab.ca::40289e59-b962-48a9-bdad-33005c977707" providerId="AD" clId="Web-{BCB3F31B-8154-4A7C-8B93-EC4E91760AAA}" dt="2020-04-03T15:32:15.375" v="31"/>
          <pc:sldLayoutMkLst>
            <pc:docMk/>
            <pc:sldMasterMk cId="3446682085" sldId="2147483672"/>
            <pc:sldLayoutMk cId="16545278" sldId="2147483679"/>
          </pc:sldLayoutMkLst>
        </pc:sldLayoutChg>
        <pc:sldLayoutChg chg="add del replId">
          <pc:chgData name="Amanda Krawchuk" userId="S::amanda.krawchuk@lethsd.ab.ca::40289e59-b962-48a9-bdad-33005c977707" providerId="AD" clId="Web-{BCB3F31B-8154-4A7C-8B93-EC4E91760AAA}" dt="2020-04-03T15:32:15.375" v="31"/>
          <pc:sldLayoutMkLst>
            <pc:docMk/>
            <pc:sldMasterMk cId="3446682085" sldId="2147483672"/>
            <pc:sldLayoutMk cId="341316124" sldId="2147483680"/>
          </pc:sldLayoutMkLst>
        </pc:sldLayoutChg>
        <pc:sldLayoutChg chg="add del replId">
          <pc:chgData name="Amanda Krawchuk" userId="S::amanda.krawchuk@lethsd.ab.ca::40289e59-b962-48a9-bdad-33005c977707" providerId="AD" clId="Web-{BCB3F31B-8154-4A7C-8B93-EC4E91760AAA}" dt="2020-04-03T15:32:15.375" v="31"/>
          <pc:sldLayoutMkLst>
            <pc:docMk/>
            <pc:sldMasterMk cId="3446682085" sldId="2147483672"/>
            <pc:sldLayoutMk cId="1415371795" sldId="2147483681"/>
          </pc:sldLayoutMkLst>
        </pc:sldLayoutChg>
        <pc:sldLayoutChg chg="add del replId">
          <pc:chgData name="Amanda Krawchuk" userId="S::amanda.krawchuk@lethsd.ab.ca::40289e59-b962-48a9-bdad-33005c977707" providerId="AD" clId="Web-{BCB3F31B-8154-4A7C-8B93-EC4E91760AAA}" dt="2020-04-03T15:32:15.375" v="31"/>
          <pc:sldLayoutMkLst>
            <pc:docMk/>
            <pc:sldMasterMk cId="3446682085" sldId="2147483672"/>
            <pc:sldLayoutMk cId="129895787" sldId="2147483682"/>
          </pc:sldLayoutMkLst>
        </pc:sldLayoutChg>
        <pc:sldLayoutChg chg="add del replId">
          <pc:chgData name="Amanda Krawchuk" userId="S::amanda.krawchuk@lethsd.ab.ca::40289e59-b962-48a9-bdad-33005c977707" providerId="AD" clId="Web-{BCB3F31B-8154-4A7C-8B93-EC4E91760AAA}" dt="2020-04-03T15:32:15.375" v="31"/>
          <pc:sldLayoutMkLst>
            <pc:docMk/>
            <pc:sldMasterMk cId="3446682085" sldId="2147483672"/>
            <pc:sldLayoutMk cId="3330709743" sldId="2147483683"/>
          </pc:sldLayoutMkLst>
        </pc:sldLayoutChg>
      </pc:sldMasterChg>
      <pc:sldMasterChg chg="add del addSldLayout delSldLayout">
        <pc:chgData name="Amanda Krawchuk" userId="S::amanda.krawchuk@lethsd.ab.ca::40289e59-b962-48a9-bdad-33005c977707" providerId="AD" clId="Web-{BCB3F31B-8154-4A7C-8B93-EC4E91760AAA}" dt="2020-04-03T15:32:10.625" v="29"/>
        <pc:sldMasterMkLst>
          <pc:docMk/>
          <pc:sldMasterMk cId="3296709088" sldId="2147483757"/>
        </pc:sldMasterMkLst>
        <pc:sldLayoutChg chg="add del">
          <pc:chgData name="Amanda Krawchuk" userId="S::amanda.krawchuk@lethsd.ab.ca::40289e59-b962-48a9-bdad-33005c977707" providerId="AD" clId="Web-{BCB3F31B-8154-4A7C-8B93-EC4E91760AAA}" dt="2020-04-03T15:32:10.625" v="29"/>
          <pc:sldLayoutMkLst>
            <pc:docMk/>
            <pc:sldMasterMk cId="3296709088" sldId="2147483757"/>
            <pc:sldLayoutMk cId="3014251365" sldId="2147483746"/>
          </pc:sldLayoutMkLst>
        </pc:sldLayoutChg>
        <pc:sldLayoutChg chg="add del">
          <pc:chgData name="Amanda Krawchuk" userId="S::amanda.krawchuk@lethsd.ab.ca::40289e59-b962-48a9-bdad-33005c977707" providerId="AD" clId="Web-{BCB3F31B-8154-4A7C-8B93-EC4E91760AAA}" dt="2020-04-03T15:32:10.625" v="29"/>
          <pc:sldLayoutMkLst>
            <pc:docMk/>
            <pc:sldMasterMk cId="3296709088" sldId="2147483757"/>
            <pc:sldLayoutMk cId="2546022438" sldId="2147483747"/>
          </pc:sldLayoutMkLst>
        </pc:sldLayoutChg>
        <pc:sldLayoutChg chg="add del">
          <pc:chgData name="Amanda Krawchuk" userId="S::amanda.krawchuk@lethsd.ab.ca::40289e59-b962-48a9-bdad-33005c977707" providerId="AD" clId="Web-{BCB3F31B-8154-4A7C-8B93-EC4E91760AAA}" dt="2020-04-03T15:32:10.625" v="29"/>
          <pc:sldLayoutMkLst>
            <pc:docMk/>
            <pc:sldMasterMk cId="3296709088" sldId="2147483757"/>
            <pc:sldLayoutMk cId="3727418233" sldId="2147483748"/>
          </pc:sldLayoutMkLst>
        </pc:sldLayoutChg>
        <pc:sldLayoutChg chg="add del">
          <pc:chgData name="Amanda Krawchuk" userId="S::amanda.krawchuk@lethsd.ab.ca::40289e59-b962-48a9-bdad-33005c977707" providerId="AD" clId="Web-{BCB3F31B-8154-4A7C-8B93-EC4E91760AAA}" dt="2020-04-03T15:32:10.625" v="29"/>
          <pc:sldLayoutMkLst>
            <pc:docMk/>
            <pc:sldMasterMk cId="3296709088" sldId="2147483757"/>
            <pc:sldLayoutMk cId="1362380502" sldId="2147483749"/>
          </pc:sldLayoutMkLst>
        </pc:sldLayoutChg>
        <pc:sldLayoutChg chg="add del">
          <pc:chgData name="Amanda Krawchuk" userId="S::amanda.krawchuk@lethsd.ab.ca::40289e59-b962-48a9-bdad-33005c977707" providerId="AD" clId="Web-{BCB3F31B-8154-4A7C-8B93-EC4E91760AAA}" dt="2020-04-03T15:32:10.625" v="29"/>
          <pc:sldLayoutMkLst>
            <pc:docMk/>
            <pc:sldMasterMk cId="3296709088" sldId="2147483757"/>
            <pc:sldLayoutMk cId="1985095385" sldId="2147483750"/>
          </pc:sldLayoutMkLst>
        </pc:sldLayoutChg>
        <pc:sldLayoutChg chg="add del">
          <pc:chgData name="Amanda Krawchuk" userId="S::amanda.krawchuk@lethsd.ab.ca::40289e59-b962-48a9-bdad-33005c977707" providerId="AD" clId="Web-{BCB3F31B-8154-4A7C-8B93-EC4E91760AAA}" dt="2020-04-03T15:32:10.625" v="29"/>
          <pc:sldLayoutMkLst>
            <pc:docMk/>
            <pc:sldMasterMk cId="3296709088" sldId="2147483757"/>
            <pc:sldLayoutMk cId="2048533775" sldId="2147483751"/>
          </pc:sldLayoutMkLst>
        </pc:sldLayoutChg>
        <pc:sldLayoutChg chg="add del">
          <pc:chgData name="Amanda Krawchuk" userId="S::amanda.krawchuk@lethsd.ab.ca::40289e59-b962-48a9-bdad-33005c977707" providerId="AD" clId="Web-{BCB3F31B-8154-4A7C-8B93-EC4E91760AAA}" dt="2020-04-03T15:32:10.625" v="29"/>
          <pc:sldLayoutMkLst>
            <pc:docMk/>
            <pc:sldMasterMk cId="3296709088" sldId="2147483757"/>
            <pc:sldLayoutMk cId="2729175830" sldId="2147483752"/>
          </pc:sldLayoutMkLst>
        </pc:sldLayoutChg>
        <pc:sldLayoutChg chg="add del">
          <pc:chgData name="Amanda Krawchuk" userId="S::amanda.krawchuk@lethsd.ab.ca::40289e59-b962-48a9-bdad-33005c977707" providerId="AD" clId="Web-{BCB3F31B-8154-4A7C-8B93-EC4E91760AAA}" dt="2020-04-03T15:32:10.625" v="29"/>
          <pc:sldLayoutMkLst>
            <pc:docMk/>
            <pc:sldMasterMk cId="3296709088" sldId="2147483757"/>
            <pc:sldLayoutMk cId="2535959951" sldId="2147483753"/>
          </pc:sldLayoutMkLst>
        </pc:sldLayoutChg>
        <pc:sldLayoutChg chg="add del">
          <pc:chgData name="Amanda Krawchuk" userId="S::amanda.krawchuk@lethsd.ab.ca::40289e59-b962-48a9-bdad-33005c977707" providerId="AD" clId="Web-{BCB3F31B-8154-4A7C-8B93-EC4E91760AAA}" dt="2020-04-03T15:32:10.625" v="29"/>
          <pc:sldLayoutMkLst>
            <pc:docMk/>
            <pc:sldMasterMk cId="3296709088" sldId="2147483757"/>
            <pc:sldLayoutMk cId="1180118955" sldId="2147483754"/>
          </pc:sldLayoutMkLst>
        </pc:sldLayoutChg>
        <pc:sldLayoutChg chg="add del">
          <pc:chgData name="Amanda Krawchuk" userId="S::amanda.krawchuk@lethsd.ab.ca::40289e59-b962-48a9-bdad-33005c977707" providerId="AD" clId="Web-{BCB3F31B-8154-4A7C-8B93-EC4E91760AAA}" dt="2020-04-03T15:32:10.625" v="29"/>
          <pc:sldLayoutMkLst>
            <pc:docMk/>
            <pc:sldMasterMk cId="3296709088" sldId="2147483757"/>
            <pc:sldLayoutMk cId="1849193881" sldId="2147483755"/>
          </pc:sldLayoutMkLst>
        </pc:sldLayoutChg>
        <pc:sldLayoutChg chg="add del">
          <pc:chgData name="Amanda Krawchuk" userId="S::amanda.krawchuk@lethsd.ab.ca::40289e59-b962-48a9-bdad-33005c977707" providerId="AD" clId="Web-{BCB3F31B-8154-4A7C-8B93-EC4E91760AAA}" dt="2020-04-03T15:32:10.625" v="29"/>
          <pc:sldLayoutMkLst>
            <pc:docMk/>
            <pc:sldMasterMk cId="3296709088" sldId="2147483757"/>
            <pc:sldLayoutMk cId="1966955131" sldId="2147483756"/>
          </pc:sldLayoutMkLst>
        </pc:sldLayoutChg>
      </pc:sldMasterChg>
      <pc:sldMasterChg chg="add del addSldLayout delSldLayout">
        <pc:chgData name="Amanda Krawchuk" userId="S::amanda.krawchuk@lethsd.ab.ca::40289e59-b962-48a9-bdad-33005c977707" providerId="AD" clId="Web-{BCB3F31B-8154-4A7C-8B93-EC4E91760AAA}" dt="2020-04-03T15:32:47.516" v="33"/>
        <pc:sldMasterMkLst>
          <pc:docMk/>
          <pc:sldMasterMk cId="558360106" sldId="2147483770"/>
        </pc:sldMasterMkLst>
        <pc:sldLayoutChg chg="add del">
          <pc:chgData name="Amanda Krawchuk" userId="S::amanda.krawchuk@lethsd.ab.ca::40289e59-b962-48a9-bdad-33005c977707" providerId="AD" clId="Web-{BCB3F31B-8154-4A7C-8B93-EC4E91760AAA}" dt="2020-04-03T15:32:47.516" v="33"/>
          <pc:sldLayoutMkLst>
            <pc:docMk/>
            <pc:sldMasterMk cId="558360106" sldId="2147483770"/>
            <pc:sldLayoutMk cId="1192949450" sldId="2147483759"/>
          </pc:sldLayoutMkLst>
        </pc:sldLayoutChg>
        <pc:sldLayoutChg chg="add del">
          <pc:chgData name="Amanda Krawchuk" userId="S::amanda.krawchuk@lethsd.ab.ca::40289e59-b962-48a9-bdad-33005c977707" providerId="AD" clId="Web-{BCB3F31B-8154-4A7C-8B93-EC4E91760AAA}" dt="2020-04-03T15:32:47.516" v="33"/>
          <pc:sldLayoutMkLst>
            <pc:docMk/>
            <pc:sldMasterMk cId="558360106" sldId="2147483770"/>
            <pc:sldLayoutMk cId="117468064" sldId="2147483760"/>
          </pc:sldLayoutMkLst>
        </pc:sldLayoutChg>
        <pc:sldLayoutChg chg="add del">
          <pc:chgData name="Amanda Krawchuk" userId="S::amanda.krawchuk@lethsd.ab.ca::40289e59-b962-48a9-bdad-33005c977707" providerId="AD" clId="Web-{BCB3F31B-8154-4A7C-8B93-EC4E91760AAA}" dt="2020-04-03T15:32:47.516" v="33"/>
          <pc:sldLayoutMkLst>
            <pc:docMk/>
            <pc:sldMasterMk cId="558360106" sldId="2147483770"/>
            <pc:sldLayoutMk cId="4009601300" sldId="2147483761"/>
          </pc:sldLayoutMkLst>
        </pc:sldLayoutChg>
        <pc:sldLayoutChg chg="add del">
          <pc:chgData name="Amanda Krawchuk" userId="S::amanda.krawchuk@lethsd.ab.ca::40289e59-b962-48a9-bdad-33005c977707" providerId="AD" clId="Web-{BCB3F31B-8154-4A7C-8B93-EC4E91760AAA}" dt="2020-04-03T15:32:47.516" v="33"/>
          <pc:sldLayoutMkLst>
            <pc:docMk/>
            <pc:sldMasterMk cId="558360106" sldId="2147483770"/>
            <pc:sldLayoutMk cId="3630853993" sldId="2147483762"/>
          </pc:sldLayoutMkLst>
        </pc:sldLayoutChg>
        <pc:sldLayoutChg chg="add del">
          <pc:chgData name="Amanda Krawchuk" userId="S::amanda.krawchuk@lethsd.ab.ca::40289e59-b962-48a9-bdad-33005c977707" providerId="AD" clId="Web-{BCB3F31B-8154-4A7C-8B93-EC4E91760AAA}" dt="2020-04-03T15:32:47.516" v="33"/>
          <pc:sldLayoutMkLst>
            <pc:docMk/>
            <pc:sldMasterMk cId="558360106" sldId="2147483770"/>
            <pc:sldLayoutMk cId="1782710393" sldId="2147483763"/>
          </pc:sldLayoutMkLst>
        </pc:sldLayoutChg>
        <pc:sldLayoutChg chg="add del">
          <pc:chgData name="Amanda Krawchuk" userId="S::amanda.krawchuk@lethsd.ab.ca::40289e59-b962-48a9-bdad-33005c977707" providerId="AD" clId="Web-{BCB3F31B-8154-4A7C-8B93-EC4E91760AAA}" dt="2020-04-03T15:32:47.516" v="33"/>
          <pc:sldLayoutMkLst>
            <pc:docMk/>
            <pc:sldMasterMk cId="558360106" sldId="2147483770"/>
            <pc:sldLayoutMk cId="1754149782" sldId="2147483764"/>
          </pc:sldLayoutMkLst>
        </pc:sldLayoutChg>
        <pc:sldLayoutChg chg="add del">
          <pc:chgData name="Amanda Krawchuk" userId="S::amanda.krawchuk@lethsd.ab.ca::40289e59-b962-48a9-bdad-33005c977707" providerId="AD" clId="Web-{BCB3F31B-8154-4A7C-8B93-EC4E91760AAA}" dt="2020-04-03T15:32:47.516" v="33"/>
          <pc:sldLayoutMkLst>
            <pc:docMk/>
            <pc:sldMasterMk cId="558360106" sldId="2147483770"/>
            <pc:sldLayoutMk cId="1690514181" sldId="2147483765"/>
          </pc:sldLayoutMkLst>
        </pc:sldLayoutChg>
        <pc:sldLayoutChg chg="add del">
          <pc:chgData name="Amanda Krawchuk" userId="S::amanda.krawchuk@lethsd.ab.ca::40289e59-b962-48a9-bdad-33005c977707" providerId="AD" clId="Web-{BCB3F31B-8154-4A7C-8B93-EC4E91760AAA}" dt="2020-04-03T15:32:47.516" v="33"/>
          <pc:sldLayoutMkLst>
            <pc:docMk/>
            <pc:sldMasterMk cId="558360106" sldId="2147483770"/>
            <pc:sldLayoutMk cId="1701260537" sldId="2147483766"/>
          </pc:sldLayoutMkLst>
        </pc:sldLayoutChg>
        <pc:sldLayoutChg chg="add del">
          <pc:chgData name="Amanda Krawchuk" userId="S::amanda.krawchuk@lethsd.ab.ca::40289e59-b962-48a9-bdad-33005c977707" providerId="AD" clId="Web-{BCB3F31B-8154-4A7C-8B93-EC4E91760AAA}" dt="2020-04-03T15:32:47.516" v="33"/>
          <pc:sldLayoutMkLst>
            <pc:docMk/>
            <pc:sldMasterMk cId="558360106" sldId="2147483770"/>
            <pc:sldLayoutMk cId="1290602117" sldId="2147483767"/>
          </pc:sldLayoutMkLst>
        </pc:sldLayoutChg>
        <pc:sldLayoutChg chg="add del">
          <pc:chgData name="Amanda Krawchuk" userId="S::amanda.krawchuk@lethsd.ab.ca::40289e59-b962-48a9-bdad-33005c977707" providerId="AD" clId="Web-{BCB3F31B-8154-4A7C-8B93-EC4E91760AAA}" dt="2020-04-03T15:32:47.516" v="33"/>
          <pc:sldLayoutMkLst>
            <pc:docMk/>
            <pc:sldMasterMk cId="558360106" sldId="2147483770"/>
            <pc:sldLayoutMk cId="1385747288" sldId="2147483768"/>
          </pc:sldLayoutMkLst>
        </pc:sldLayoutChg>
        <pc:sldLayoutChg chg="add del">
          <pc:chgData name="Amanda Krawchuk" userId="S::amanda.krawchuk@lethsd.ab.ca::40289e59-b962-48a9-bdad-33005c977707" providerId="AD" clId="Web-{BCB3F31B-8154-4A7C-8B93-EC4E91760AAA}" dt="2020-04-03T15:32:47.516" v="33"/>
          <pc:sldLayoutMkLst>
            <pc:docMk/>
            <pc:sldMasterMk cId="558360106" sldId="2147483770"/>
            <pc:sldLayoutMk cId="1026077480" sldId="2147483769"/>
          </pc:sldLayoutMkLst>
        </pc:sldLayoutChg>
      </pc:sldMasterChg>
      <pc:sldMasterChg chg="add addSldLayout">
        <pc:chgData name="Amanda Krawchuk" userId="S::amanda.krawchuk@lethsd.ab.ca::40289e59-b962-48a9-bdad-33005c977707" providerId="AD" clId="Web-{BCB3F31B-8154-4A7C-8B93-EC4E91760AAA}" dt="2020-04-03T15:32:47.516" v="33"/>
        <pc:sldMasterMkLst>
          <pc:docMk/>
          <pc:sldMasterMk cId="1698172828" sldId="2147483807"/>
        </pc:sldMasterMkLst>
        <pc:sldLayoutChg chg="add">
          <pc:chgData name="Amanda Krawchuk" userId="S::amanda.krawchuk@lethsd.ab.ca::40289e59-b962-48a9-bdad-33005c977707" providerId="AD" clId="Web-{BCB3F31B-8154-4A7C-8B93-EC4E91760AAA}" dt="2020-04-03T15:32:47.516" v="33"/>
          <pc:sldLayoutMkLst>
            <pc:docMk/>
            <pc:sldMasterMk cId="1698172828" sldId="2147483807"/>
            <pc:sldLayoutMk cId="2232837154" sldId="2147483796"/>
          </pc:sldLayoutMkLst>
        </pc:sldLayoutChg>
        <pc:sldLayoutChg chg="add">
          <pc:chgData name="Amanda Krawchuk" userId="S::amanda.krawchuk@lethsd.ab.ca::40289e59-b962-48a9-bdad-33005c977707" providerId="AD" clId="Web-{BCB3F31B-8154-4A7C-8B93-EC4E91760AAA}" dt="2020-04-03T15:32:47.516" v="33"/>
          <pc:sldLayoutMkLst>
            <pc:docMk/>
            <pc:sldMasterMk cId="1698172828" sldId="2147483807"/>
            <pc:sldLayoutMk cId="1047170568" sldId="2147483797"/>
          </pc:sldLayoutMkLst>
        </pc:sldLayoutChg>
        <pc:sldLayoutChg chg="add">
          <pc:chgData name="Amanda Krawchuk" userId="S::amanda.krawchuk@lethsd.ab.ca::40289e59-b962-48a9-bdad-33005c977707" providerId="AD" clId="Web-{BCB3F31B-8154-4A7C-8B93-EC4E91760AAA}" dt="2020-04-03T15:32:47.516" v="33"/>
          <pc:sldLayoutMkLst>
            <pc:docMk/>
            <pc:sldMasterMk cId="1698172828" sldId="2147483807"/>
            <pc:sldLayoutMk cId="711113614" sldId="2147483798"/>
          </pc:sldLayoutMkLst>
        </pc:sldLayoutChg>
        <pc:sldLayoutChg chg="add">
          <pc:chgData name="Amanda Krawchuk" userId="S::amanda.krawchuk@lethsd.ab.ca::40289e59-b962-48a9-bdad-33005c977707" providerId="AD" clId="Web-{BCB3F31B-8154-4A7C-8B93-EC4E91760AAA}" dt="2020-04-03T15:32:47.516" v="33"/>
          <pc:sldLayoutMkLst>
            <pc:docMk/>
            <pc:sldMasterMk cId="1698172828" sldId="2147483807"/>
            <pc:sldLayoutMk cId="1348188352" sldId="2147483799"/>
          </pc:sldLayoutMkLst>
        </pc:sldLayoutChg>
        <pc:sldLayoutChg chg="add">
          <pc:chgData name="Amanda Krawchuk" userId="S::amanda.krawchuk@lethsd.ab.ca::40289e59-b962-48a9-bdad-33005c977707" providerId="AD" clId="Web-{BCB3F31B-8154-4A7C-8B93-EC4E91760AAA}" dt="2020-04-03T15:32:47.516" v="33"/>
          <pc:sldLayoutMkLst>
            <pc:docMk/>
            <pc:sldMasterMk cId="1698172828" sldId="2147483807"/>
            <pc:sldLayoutMk cId="843618754" sldId="2147483800"/>
          </pc:sldLayoutMkLst>
        </pc:sldLayoutChg>
        <pc:sldLayoutChg chg="add">
          <pc:chgData name="Amanda Krawchuk" userId="S::amanda.krawchuk@lethsd.ab.ca::40289e59-b962-48a9-bdad-33005c977707" providerId="AD" clId="Web-{BCB3F31B-8154-4A7C-8B93-EC4E91760AAA}" dt="2020-04-03T15:32:47.516" v="33"/>
          <pc:sldLayoutMkLst>
            <pc:docMk/>
            <pc:sldMasterMk cId="1698172828" sldId="2147483807"/>
            <pc:sldLayoutMk cId="622087832" sldId="2147483801"/>
          </pc:sldLayoutMkLst>
        </pc:sldLayoutChg>
        <pc:sldLayoutChg chg="add">
          <pc:chgData name="Amanda Krawchuk" userId="S::amanda.krawchuk@lethsd.ab.ca::40289e59-b962-48a9-bdad-33005c977707" providerId="AD" clId="Web-{BCB3F31B-8154-4A7C-8B93-EC4E91760AAA}" dt="2020-04-03T15:32:47.516" v="33"/>
          <pc:sldLayoutMkLst>
            <pc:docMk/>
            <pc:sldMasterMk cId="1698172828" sldId="2147483807"/>
            <pc:sldLayoutMk cId="3745818952" sldId="2147483802"/>
          </pc:sldLayoutMkLst>
        </pc:sldLayoutChg>
        <pc:sldLayoutChg chg="add">
          <pc:chgData name="Amanda Krawchuk" userId="S::amanda.krawchuk@lethsd.ab.ca::40289e59-b962-48a9-bdad-33005c977707" providerId="AD" clId="Web-{BCB3F31B-8154-4A7C-8B93-EC4E91760AAA}" dt="2020-04-03T15:32:47.516" v="33"/>
          <pc:sldLayoutMkLst>
            <pc:docMk/>
            <pc:sldMasterMk cId="1698172828" sldId="2147483807"/>
            <pc:sldLayoutMk cId="2803745139" sldId="2147483803"/>
          </pc:sldLayoutMkLst>
        </pc:sldLayoutChg>
        <pc:sldLayoutChg chg="add">
          <pc:chgData name="Amanda Krawchuk" userId="S::amanda.krawchuk@lethsd.ab.ca::40289e59-b962-48a9-bdad-33005c977707" providerId="AD" clId="Web-{BCB3F31B-8154-4A7C-8B93-EC4E91760AAA}" dt="2020-04-03T15:32:47.516" v="33"/>
          <pc:sldLayoutMkLst>
            <pc:docMk/>
            <pc:sldMasterMk cId="1698172828" sldId="2147483807"/>
            <pc:sldLayoutMk cId="2732648519" sldId="2147483804"/>
          </pc:sldLayoutMkLst>
        </pc:sldLayoutChg>
        <pc:sldLayoutChg chg="add">
          <pc:chgData name="Amanda Krawchuk" userId="S::amanda.krawchuk@lethsd.ab.ca::40289e59-b962-48a9-bdad-33005c977707" providerId="AD" clId="Web-{BCB3F31B-8154-4A7C-8B93-EC4E91760AAA}" dt="2020-04-03T15:32:47.516" v="33"/>
          <pc:sldLayoutMkLst>
            <pc:docMk/>
            <pc:sldMasterMk cId="1698172828" sldId="2147483807"/>
            <pc:sldLayoutMk cId="479531301" sldId="2147483805"/>
          </pc:sldLayoutMkLst>
        </pc:sldLayoutChg>
        <pc:sldLayoutChg chg="add">
          <pc:chgData name="Amanda Krawchuk" userId="S::amanda.krawchuk@lethsd.ab.ca::40289e59-b962-48a9-bdad-33005c977707" providerId="AD" clId="Web-{BCB3F31B-8154-4A7C-8B93-EC4E91760AAA}" dt="2020-04-03T15:32:47.516" v="33"/>
          <pc:sldLayoutMkLst>
            <pc:docMk/>
            <pc:sldMasterMk cId="1698172828" sldId="2147483807"/>
            <pc:sldLayoutMk cId="4090736669" sldId="2147483806"/>
          </pc:sldLayoutMkLst>
        </pc:sldLayoutChg>
      </pc:sldMasterChg>
    </pc:docChg>
  </pc:docChgLst>
  <pc:docChgLst>
    <pc:chgData name="Amanda Krawchuk" userId="S::amanda.krawchuk@lethsd.ab.ca::40289e59-b962-48a9-bdad-33005c977707" providerId="AD" clId="Web-{87B8ABE5-DC14-F534-301B-5E6CEF303F3E}"/>
    <pc:docChg chg="addSld modSld">
      <pc:chgData name="Amanda Krawchuk" userId="S::amanda.krawchuk@lethsd.ab.ca::40289e59-b962-48a9-bdad-33005c977707" providerId="AD" clId="Web-{87B8ABE5-DC14-F534-301B-5E6CEF303F3E}" dt="2020-04-06T19:56:01.927" v="957" actId="20577"/>
      <pc:docMkLst>
        <pc:docMk/>
      </pc:docMkLst>
      <pc:sldChg chg="modSp">
        <pc:chgData name="Amanda Krawchuk" userId="S::amanda.krawchuk@lethsd.ab.ca::40289e59-b962-48a9-bdad-33005c977707" providerId="AD" clId="Web-{87B8ABE5-DC14-F534-301B-5E6CEF303F3E}" dt="2020-04-06T19:56:01.927" v="956" actId="20577"/>
        <pc:sldMkLst>
          <pc:docMk/>
          <pc:sldMk cId="109857222" sldId="256"/>
        </pc:sldMkLst>
        <pc:spChg chg="mod">
          <ac:chgData name="Amanda Krawchuk" userId="S::amanda.krawchuk@lethsd.ab.ca::40289e59-b962-48a9-bdad-33005c977707" providerId="AD" clId="Web-{87B8ABE5-DC14-F534-301B-5E6CEF303F3E}" dt="2020-04-06T19:56:01.927" v="956" actId="20577"/>
          <ac:spMkLst>
            <pc:docMk/>
            <pc:sldMk cId="109857222" sldId="256"/>
            <ac:spMk id="2" creationId="{00000000-0000-0000-0000-000000000000}"/>
          </ac:spMkLst>
        </pc:spChg>
      </pc:sldChg>
      <pc:sldChg chg="addSp delSp modSp new">
        <pc:chgData name="Amanda Krawchuk" userId="S::amanda.krawchuk@lethsd.ab.ca::40289e59-b962-48a9-bdad-33005c977707" providerId="AD" clId="Web-{87B8ABE5-DC14-F534-301B-5E6CEF303F3E}" dt="2020-04-06T19:17:17.093" v="351" actId="20577"/>
        <pc:sldMkLst>
          <pc:docMk/>
          <pc:sldMk cId="3334158453" sldId="261"/>
        </pc:sldMkLst>
        <pc:spChg chg="mod">
          <ac:chgData name="Amanda Krawchuk" userId="S::amanda.krawchuk@lethsd.ab.ca::40289e59-b962-48a9-bdad-33005c977707" providerId="AD" clId="Web-{87B8ABE5-DC14-F534-301B-5E6CEF303F3E}" dt="2020-04-06T19:04:52.770" v="82" actId="1076"/>
          <ac:spMkLst>
            <pc:docMk/>
            <pc:sldMk cId="3334158453" sldId="261"/>
            <ac:spMk id="2" creationId="{F468B91A-74E6-47B9-80A6-E53BCE374F9C}"/>
          </ac:spMkLst>
        </pc:spChg>
        <pc:spChg chg="mod">
          <ac:chgData name="Amanda Krawchuk" userId="S::amanda.krawchuk@lethsd.ab.ca::40289e59-b962-48a9-bdad-33005c977707" providerId="AD" clId="Web-{87B8ABE5-DC14-F534-301B-5E6CEF303F3E}" dt="2020-04-06T19:15:57.245" v="332" actId="14100"/>
          <ac:spMkLst>
            <pc:docMk/>
            <pc:sldMk cId="3334158453" sldId="261"/>
            <ac:spMk id="3" creationId="{EB1EDF14-5FE5-4BB6-BEF1-8B48608C4BFA}"/>
          </ac:spMkLst>
        </pc:spChg>
        <pc:spChg chg="del">
          <ac:chgData name="Amanda Krawchuk" userId="S::amanda.krawchuk@lethsd.ab.ca::40289e59-b962-48a9-bdad-33005c977707" providerId="AD" clId="Web-{87B8ABE5-DC14-F534-301B-5E6CEF303F3E}" dt="2020-04-06T19:08:56.721" v="110"/>
          <ac:spMkLst>
            <pc:docMk/>
            <pc:sldMk cId="3334158453" sldId="261"/>
            <ac:spMk id="4" creationId="{94EF2F78-5BEF-4F64-9F9D-EBB5092D4B63}"/>
          </ac:spMkLst>
        </pc:spChg>
        <pc:spChg chg="mod">
          <ac:chgData name="Amanda Krawchuk" userId="S::amanda.krawchuk@lethsd.ab.ca::40289e59-b962-48a9-bdad-33005c977707" providerId="AD" clId="Web-{87B8ABE5-DC14-F534-301B-5E6CEF303F3E}" dt="2020-04-06T19:16:02.011" v="333" actId="14100"/>
          <ac:spMkLst>
            <pc:docMk/>
            <pc:sldMk cId="3334158453" sldId="261"/>
            <ac:spMk id="5" creationId="{9855DADC-5E37-4EE0-BE5C-42B23F01E0DE}"/>
          </ac:spMkLst>
        </pc:spChg>
        <pc:spChg chg="mod">
          <ac:chgData name="Amanda Krawchuk" userId="S::amanda.krawchuk@lethsd.ab.ca::40289e59-b962-48a9-bdad-33005c977707" providerId="AD" clId="Web-{87B8ABE5-DC14-F534-301B-5E6CEF303F3E}" dt="2020-04-06T19:15:16.993" v="322" actId="14100"/>
          <ac:spMkLst>
            <pc:docMk/>
            <pc:sldMk cId="3334158453" sldId="261"/>
            <ac:spMk id="6" creationId="{BCA04568-6FE2-40C6-B10B-E52CE61801E2}"/>
          </ac:spMkLst>
        </pc:spChg>
        <pc:spChg chg="add mod">
          <ac:chgData name="Amanda Krawchuk" userId="S::amanda.krawchuk@lethsd.ab.ca::40289e59-b962-48a9-bdad-33005c977707" providerId="AD" clId="Web-{87B8ABE5-DC14-F534-301B-5E6CEF303F3E}" dt="2020-04-06T19:14:46.554" v="299" actId="14100"/>
          <ac:spMkLst>
            <pc:docMk/>
            <pc:sldMk cId="3334158453" sldId="261"/>
            <ac:spMk id="22" creationId="{71E9F7EF-5725-4E2C-AF93-772A5B75E1F0}"/>
          </ac:spMkLst>
        </pc:spChg>
        <pc:spChg chg="add mod">
          <ac:chgData name="Amanda Krawchuk" userId="S::amanda.krawchuk@lethsd.ab.ca::40289e59-b962-48a9-bdad-33005c977707" providerId="AD" clId="Web-{87B8ABE5-DC14-F534-301B-5E6CEF303F3E}" dt="2020-04-06T19:14:34.694" v="292" actId="20577"/>
          <ac:spMkLst>
            <pc:docMk/>
            <pc:sldMk cId="3334158453" sldId="261"/>
            <ac:spMk id="23" creationId="{3AAEA634-0699-4FC1-ADDF-559C435E658A}"/>
          </ac:spMkLst>
        </pc:spChg>
        <pc:spChg chg="add mod">
          <ac:chgData name="Amanda Krawchuk" userId="S::amanda.krawchuk@lethsd.ab.ca::40289e59-b962-48a9-bdad-33005c977707" providerId="AD" clId="Web-{87B8ABE5-DC14-F534-301B-5E6CEF303F3E}" dt="2020-04-06T19:17:17.093" v="351" actId="20577"/>
          <ac:spMkLst>
            <pc:docMk/>
            <pc:sldMk cId="3334158453" sldId="261"/>
            <ac:spMk id="24" creationId="{D8798F54-FF2F-418D-A27E-279B47BFA913}"/>
          </ac:spMkLst>
        </pc:spChg>
        <pc:graphicFrameChg chg="add del mod ord modGraphic">
          <ac:chgData name="Amanda Krawchuk" userId="S::amanda.krawchuk@lethsd.ab.ca::40289e59-b962-48a9-bdad-33005c977707" providerId="AD" clId="Web-{87B8ABE5-DC14-F534-301B-5E6CEF303F3E}" dt="2020-04-06T19:09:04.566" v="112"/>
          <ac:graphicFrameMkLst>
            <pc:docMk/>
            <pc:sldMk cId="3334158453" sldId="261"/>
            <ac:graphicFrameMk id="7" creationId="{B7E26643-C772-4E08-ABEC-67041638FD33}"/>
          </ac:graphicFrameMkLst>
        </pc:graphicFrameChg>
      </pc:sldChg>
      <pc:sldChg chg="addSp delSp modSp new">
        <pc:chgData name="Amanda Krawchuk" userId="S::amanda.krawchuk@lethsd.ab.ca::40289e59-b962-48a9-bdad-33005c977707" providerId="AD" clId="Web-{87B8ABE5-DC14-F534-301B-5E6CEF303F3E}" dt="2020-04-06T19:46:03.175" v="954" actId="20577"/>
        <pc:sldMkLst>
          <pc:docMk/>
          <pc:sldMk cId="2798375658" sldId="262"/>
        </pc:sldMkLst>
        <pc:spChg chg="add mod">
          <ac:chgData name="Amanda Krawchuk" userId="S::amanda.krawchuk@lethsd.ab.ca::40289e59-b962-48a9-bdad-33005c977707" providerId="AD" clId="Web-{87B8ABE5-DC14-F534-301B-5E6CEF303F3E}" dt="2020-04-06T19:34:29.526" v="737" actId="20577"/>
          <ac:spMkLst>
            <pc:docMk/>
            <pc:sldMk cId="2798375658" sldId="262"/>
            <ac:spMk id="2" creationId="{2B8735C7-3F41-407E-91CE-732E32AE3046}"/>
          </ac:spMkLst>
        </pc:spChg>
        <pc:spChg chg="add mod">
          <ac:chgData name="Amanda Krawchuk" userId="S::amanda.krawchuk@lethsd.ab.ca::40289e59-b962-48a9-bdad-33005c977707" providerId="AD" clId="Web-{87B8ABE5-DC14-F534-301B-5E6CEF303F3E}" dt="2020-04-06T19:46:03.175" v="954" actId="20577"/>
          <ac:spMkLst>
            <pc:docMk/>
            <pc:sldMk cId="2798375658" sldId="262"/>
            <ac:spMk id="3" creationId="{989477D7-645F-48B6-9EFF-2D21397A396B}"/>
          </ac:spMkLst>
        </pc:spChg>
        <pc:inkChg chg="add">
          <ac:chgData name="Amanda Krawchuk" userId="S::amanda.krawchuk@lethsd.ab.ca::40289e59-b962-48a9-bdad-33005c977707" providerId="AD" clId="Web-{87B8ABE5-DC14-F534-301B-5E6CEF303F3E}" dt="2020-04-06T19:36:35.768" v="862"/>
          <ac:inkMkLst>
            <pc:docMk/>
            <pc:sldMk cId="2798375658" sldId="262"/>
            <ac:inkMk id="4" creationId="{CC4AB9F9-F30E-4230-8453-9FA4E5776675}"/>
          </ac:inkMkLst>
        </pc:inkChg>
        <pc:inkChg chg="add">
          <ac:chgData name="Amanda Krawchuk" userId="S::amanda.krawchuk@lethsd.ab.ca::40289e59-b962-48a9-bdad-33005c977707" providerId="AD" clId="Web-{87B8ABE5-DC14-F534-301B-5E6CEF303F3E}" dt="2020-04-06T19:36:38.299" v="863"/>
          <ac:inkMkLst>
            <pc:docMk/>
            <pc:sldMk cId="2798375658" sldId="262"/>
            <ac:inkMk id="5" creationId="{F7780E94-8DE9-4BE9-8F57-500D42E2645E}"/>
          </ac:inkMkLst>
        </pc:inkChg>
        <pc:inkChg chg="add">
          <ac:chgData name="Amanda Krawchuk" userId="S::amanda.krawchuk@lethsd.ab.ca::40289e59-b962-48a9-bdad-33005c977707" providerId="AD" clId="Web-{87B8ABE5-DC14-F534-301B-5E6CEF303F3E}" dt="2020-04-06T19:36:42.799" v="864"/>
          <ac:inkMkLst>
            <pc:docMk/>
            <pc:sldMk cId="2798375658" sldId="262"/>
            <ac:inkMk id="6" creationId="{A818DBE1-9E8A-4BE0-9CED-21855E1EC898}"/>
          </ac:inkMkLst>
        </pc:inkChg>
        <pc:inkChg chg="add">
          <ac:chgData name="Amanda Krawchuk" userId="S::amanda.krawchuk@lethsd.ab.ca::40289e59-b962-48a9-bdad-33005c977707" providerId="AD" clId="Web-{87B8ABE5-DC14-F534-301B-5E6CEF303F3E}" dt="2020-04-06T19:36:45.003" v="865"/>
          <ac:inkMkLst>
            <pc:docMk/>
            <pc:sldMk cId="2798375658" sldId="262"/>
            <ac:inkMk id="7" creationId="{C627C54E-0E4D-4644-B715-BF4C55DB3009}"/>
          </ac:inkMkLst>
        </pc:inkChg>
        <pc:inkChg chg="add">
          <ac:chgData name="Amanda Krawchuk" userId="S::amanda.krawchuk@lethsd.ab.ca::40289e59-b962-48a9-bdad-33005c977707" providerId="AD" clId="Web-{87B8ABE5-DC14-F534-301B-5E6CEF303F3E}" dt="2020-04-06T19:36:46.768" v="866"/>
          <ac:inkMkLst>
            <pc:docMk/>
            <pc:sldMk cId="2798375658" sldId="262"/>
            <ac:inkMk id="8" creationId="{141DD97E-DB70-455F-9D28-55C5F75BBB51}"/>
          </ac:inkMkLst>
        </pc:inkChg>
        <pc:inkChg chg="add">
          <ac:chgData name="Amanda Krawchuk" userId="S::amanda.krawchuk@lethsd.ab.ca::40289e59-b962-48a9-bdad-33005c977707" providerId="AD" clId="Web-{87B8ABE5-DC14-F534-301B-5E6CEF303F3E}" dt="2020-04-06T19:36:51.034" v="867"/>
          <ac:inkMkLst>
            <pc:docMk/>
            <pc:sldMk cId="2798375658" sldId="262"/>
            <ac:inkMk id="9" creationId="{FF0DA43F-A77A-4B0F-8279-DEE42FF01766}"/>
          </ac:inkMkLst>
        </pc:inkChg>
        <pc:inkChg chg="add">
          <ac:chgData name="Amanda Krawchuk" userId="S::amanda.krawchuk@lethsd.ab.ca::40289e59-b962-48a9-bdad-33005c977707" providerId="AD" clId="Web-{87B8ABE5-DC14-F534-301B-5E6CEF303F3E}" dt="2020-04-06T19:36:52.941" v="868"/>
          <ac:inkMkLst>
            <pc:docMk/>
            <pc:sldMk cId="2798375658" sldId="262"/>
            <ac:inkMk id="10" creationId="{42A3C1F8-308B-40A4-9FB4-B4ED5F9AFA9B}"/>
          </ac:inkMkLst>
        </pc:inkChg>
        <pc:inkChg chg="add">
          <ac:chgData name="Amanda Krawchuk" userId="S::amanda.krawchuk@lethsd.ab.ca::40289e59-b962-48a9-bdad-33005c977707" providerId="AD" clId="Web-{87B8ABE5-DC14-F534-301B-5E6CEF303F3E}" dt="2020-04-06T19:36:55.503" v="869"/>
          <ac:inkMkLst>
            <pc:docMk/>
            <pc:sldMk cId="2798375658" sldId="262"/>
            <ac:inkMk id="11" creationId="{5626C054-1880-4A01-A7C1-7B3E218AD9FF}"/>
          </ac:inkMkLst>
        </pc:inkChg>
        <pc:inkChg chg="add">
          <ac:chgData name="Amanda Krawchuk" userId="S::amanda.krawchuk@lethsd.ab.ca::40289e59-b962-48a9-bdad-33005c977707" providerId="AD" clId="Web-{87B8ABE5-DC14-F534-301B-5E6CEF303F3E}" dt="2020-04-06T19:37:01.738" v="870"/>
          <ac:inkMkLst>
            <pc:docMk/>
            <pc:sldMk cId="2798375658" sldId="262"/>
            <ac:inkMk id="12" creationId="{2D98FACB-F79D-4A22-BC4A-B6D83399F535}"/>
          </ac:inkMkLst>
        </pc:inkChg>
        <pc:inkChg chg="add">
          <ac:chgData name="Amanda Krawchuk" userId="S::amanda.krawchuk@lethsd.ab.ca::40289e59-b962-48a9-bdad-33005c977707" providerId="AD" clId="Web-{87B8ABE5-DC14-F534-301B-5E6CEF303F3E}" dt="2020-04-06T19:37:04.504" v="871"/>
          <ac:inkMkLst>
            <pc:docMk/>
            <pc:sldMk cId="2798375658" sldId="262"/>
            <ac:inkMk id="13" creationId="{5D0F05E2-EE0C-44F5-9A15-0B5EA70392C8}"/>
          </ac:inkMkLst>
        </pc:inkChg>
        <pc:inkChg chg="add">
          <ac:chgData name="Amanda Krawchuk" userId="S::amanda.krawchuk@lethsd.ab.ca::40289e59-b962-48a9-bdad-33005c977707" providerId="AD" clId="Web-{87B8ABE5-DC14-F534-301B-5E6CEF303F3E}" dt="2020-04-06T19:41:18.612" v="872"/>
          <ac:inkMkLst>
            <pc:docMk/>
            <pc:sldMk cId="2798375658" sldId="262"/>
            <ac:inkMk id="14" creationId="{42E97055-7478-4661-868F-B357B661EC47}"/>
          </ac:inkMkLst>
        </pc:inkChg>
        <pc:inkChg chg="add">
          <ac:chgData name="Amanda Krawchuk" userId="S::amanda.krawchuk@lethsd.ab.ca::40289e59-b962-48a9-bdad-33005c977707" providerId="AD" clId="Web-{87B8ABE5-DC14-F534-301B-5E6CEF303F3E}" dt="2020-04-06T19:41:18.627" v="873"/>
          <ac:inkMkLst>
            <pc:docMk/>
            <pc:sldMk cId="2798375658" sldId="262"/>
            <ac:inkMk id="15" creationId="{846AFB37-2F19-4ABB-8778-219618926107}"/>
          </ac:inkMkLst>
        </pc:inkChg>
        <pc:inkChg chg="add">
          <ac:chgData name="Amanda Krawchuk" userId="S::amanda.krawchuk@lethsd.ab.ca::40289e59-b962-48a9-bdad-33005c977707" providerId="AD" clId="Web-{87B8ABE5-DC14-F534-301B-5E6CEF303F3E}" dt="2020-04-06T19:41:18.660" v="874"/>
          <ac:inkMkLst>
            <pc:docMk/>
            <pc:sldMk cId="2798375658" sldId="262"/>
            <ac:inkMk id="16" creationId="{7EC9F1CB-27E9-4B58-A2CD-F1AB01A6C606}"/>
          </ac:inkMkLst>
        </pc:inkChg>
        <pc:inkChg chg="add">
          <ac:chgData name="Amanda Krawchuk" userId="S::amanda.krawchuk@lethsd.ab.ca::40289e59-b962-48a9-bdad-33005c977707" providerId="AD" clId="Web-{87B8ABE5-DC14-F534-301B-5E6CEF303F3E}" dt="2020-04-06T19:41:18.690" v="875"/>
          <ac:inkMkLst>
            <pc:docMk/>
            <pc:sldMk cId="2798375658" sldId="262"/>
            <ac:inkMk id="17" creationId="{204A6B85-265C-45A8-BDC1-2039D9BDF840}"/>
          </ac:inkMkLst>
        </pc:inkChg>
        <pc:inkChg chg="add">
          <ac:chgData name="Amanda Krawchuk" userId="S::amanda.krawchuk@lethsd.ab.ca::40289e59-b962-48a9-bdad-33005c977707" providerId="AD" clId="Web-{87B8ABE5-DC14-F534-301B-5E6CEF303F3E}" dt="2020-04-06T19:41:18.721" v="876"/>
          <ac:inkMkLst>
            <pc:docMk/>
            <pc:sldMk cId="2798375658" sldId="262"/>
            <ac:inkMk id="18" creationId="{04253BFF-1A13-4D30-B8FD-7DABA56E8771}"/>
          </ac:inkMkLst>
        </pc:inkChg>
        <pc:inkChg chg="add del">
          <ac:chgData name="Amanda Krawchuk" userId="S::amanda.krawchuk@lethsd.ab.ca::40289e59-b962-48a9-bdad-33005c977707" providerId="AD" clId="Web-{87B8ABE5-DC14-F534-301B-5E6CEF303F3E}" dt="2020-04-06T19:41:18.768" v="878"/>
          <ac:inkMkLst>
            <pc:docMk/>
            <pc:sldMk cId="2798375658" sldId="262"/>
            <ac:inkMk id="19" creationId="{A952C566-2F2C-4C1E-A37F-330242AD3722}"/>
          </ac:inkMkLst>
        </pc:inkChg>
        <pc:inkChg chg="add">
          <ac:chgData name="Amanda Krawchuk" userId="S::amanda.krawchuk@lethsd.ab.ca::40289e59-b962-48a9-bdad-33005c977707" providerId="AD" clId="Web-{87B8ABE5-DC14-F534-301B-5E6CEF303F3E}" dt="2020-04-06T19:41:18.799" v="879"/>
          <ac:inkMkLst>
            <pc:docMk/>
            <pc:sldMk cId="2798375658" sldId="262"/>
            <ac:inkMk id="20" creationId="{2560CF6B-2D61-47F6-BD3B-FA15A8965B13}"/>
          </ac:inkMkLst>
        </pc:inkChg>
        <pc:inkChg chg="add">
          <ac:chgData name="Amanda Krawchuk" userId="S::amanda.krawchuk@lethsd.ab.ca::40289e59-b962-48a9-bdad-33005c977707" providerId="AD" clId="Web-{87B8ABE5-DC14-F534-301B-5E6CEF303F3E}" dt="2020-04-06T19:41:18.877" v="880"/>
          <ac:inkMkLst>
            <pc:docMk/>
            <pc:sldMk cId="2798375658" sldId="262"/>
            <ac:inkMk id="21" creationId="{716D865C-CC00-4B44-85BE-34E107BC8B0E}"/>
          </ac:inkMkLst>
        </pc:inkChg>
        <pc:inkChg chg="add">
          <ac:chgData name="Amanda Krawchuk" userId="S::amanda.krawchuk@lethsd.ab.ca::40289e59-b962-48a9-bdad-33005c977707" providerId="AD" clId="Web-{87B8ABE5-DC14-F534-301B-5E6CEF303F3E}" dt="2020-04-06T19:41:18.909" v="881"/>
          <ac:inkMkLst>
            <pc:docMk/>
            <pc:sldMk cId="2798375658" sldId="262"/>
            <ac:inkMk id="22" creationId="{A7B76093-D422-4BCD-9B1A-6CD20DBBDE71}"/>
          </ac:inkMkLst>
        </pc:inkChg>
        <pc:inkChg chg="add">
          <ac:chgData name="Amanda Krawchuk" userId="S::amanda.krawchuk@lethsd.ab.ca::40289e59-b962-48a9-bdad-33005c977707" providerId="AD" clId="Web-{87B8ABE5-DC14-F534-301B-5E6CEF303F3E}" dt="2020-04-06T19:41:18.940" v="882"/>
          <ac:inkMkLst>
            <pc:docMk/>
            <pc:sldMk cId="2798375658" sldId="262"/>
            <ac:inkMk id="23" creationId="{108F1602-C252-442C-9239-F2E350D859B5}"/>
          </ac:inkMkLst>
        </pc:inkChg>
        <pc:inkChg chg="add">
          <ac:chgData name="Amanda Krawchuk" userId="S::amanda.krawchuk@lethsd.ab.ca::40289e59-b962-48a9-bdad-33005c977707" providerId="AD" clId="Web-{87B8ABE5-DC14-F534-301B-5E6CEF303F3E}" dt="2020-04-06T19:41:18.971" v="883"/>
          <ac:inkMkLst>
            <pc:docMk/>
            <pc:sldMk cId="2798375658" sldId="262"/>
            <ac:inkMk id="24" creationId="{BC868FC7-154A-42E1-9F70-2551D5454D51}"/>
          </ac:inkMkLst>
        </pc:inkChg>
        <pc:inkChg chg="add">
          <ac:chgData name="Amanda Krawchuk" userId="S::amanda.krawchuk@lethsd.ab.ca::40289e59-b962-48a9-bdad-33005c977707" providerId="AD" clId="Web-{87B8ABE5-DC14-F534-301B-5E6CEF303F3E}" dt="2020-04-06T19:41:19.006" v="884"/>
          <ac:inkMkLst>
            <pc:docMk/>
            <pc:sldMk cId="2798375658" sldId="262"/>
            <ac:inkMk id="25" creationId="{1E02B123-FFE1-473E-AD2D-16570641FAC5}"/>
          </ac:inkMkLst>
        </pc:inkChg>
        <pc:inkChg chg="add">
          <ac:chgData name="Amanda Krawchuk" userId="S::amanda.krawchuk@lethsd.ab.ca::40289e59-b962-48a9-bdad-33005c977707" providerId="AD" clId="Web-{87B8ABE5-DC14-F534-301B-5E6CEF303F3E}" dt="2020-04-06T19:41:19.034" v="885"/>
          <ac:inkMkLst>
            <pc:docMk/>
            <pc:sldMk cId="2798375658" sldId="262"/>
            <ac:inkMk id="26" creationId="{89F3D203-6836-4D07-A4BB-C2EA355D5538}"/>
          </ac:inkMkLst>
        </pc:inkChg>
        <pc:inkChg chg="add">
          <ac:chgData name="Amanda Krawchuk" userId="S::amanda.krawchuk@lethsd.ab.ca::40289e59-b962-48a9-bdad-33005c977707" providerId="AD" clId="Web-{87B8ABE5-DC14-F534-301B-5E6CEF303F3E}" dt="2020-04-06T19:41:19.065" v="886"/>
          <ac:inkMkLst>
            <pc:docMk/>
            <pc:sldMk cId="2798375658" sldId="262"/>
            <ac:inkMk id="27" creationId="{7E9BF71B-6361-43B4-8BE8-A3B924A68667}"/>
          </ac:inkMkLst>
        </pc:inkChg>
        <pc:inkChg chg="add">
          <ac:chgData name="Amanda Krawchuk" userId="S::amanda.krawchuk@lethsd.ab.ca::40289e59-b962-48a9-bdad-33005c977707" providerId="AD" clId="Web-{87B8ABE5-DC14-F534-301B-5E6CEF303F3E}" dt="2020-04-06T19:41:19.112" v="887"/>
          <ac:inkMkLst>
            <pc:docMk/>
            <pc:sldMk cId="2798375658" sldId="262"/>
            <ac:inkMk id="28" creationId="{5A2AD707-B9A7-4FD8-BF01-4BBD385CB819}"/>
          </ac:inkMkLst>
        </pc:inkChg>
        <pc:inkChg chg="add">
          <ac:chgData name="Amanda Krawchuk" userId="S::amanda.krawchuk@lethsd.ab.ca::40289e59-b962-48a9-bdad-33005c977707" providerId="AD" clId="Web-{87B8ABE5-DC14-F534-301B-5E6CEF303F3E}" dt="2020-04-06T19:41:19.143" v="888"/>
          <ac:inkMkLst>
            <pc:docMk/>
            <pc:sldMk cId="2798375658" sldId="262"/>
            <ac:inkMk id="29" creationId="{F633A014-0B48-4FB1-8E4E-E7CB7A15C1EA}"/>
          </ac:inkMkLst>
        </pc:inkChg>
        <pc:inkChg chg="add">
          <ac:chgData name="Amanda Krawchuk" userId="S::amanda.krawchuk@lethsd.ab.ca::40289e59-b962-48a9-bdad-33005c977707" providerId="AD" clId="Web-{87B8ABE5-DC14-F534-301B-5E6CEF303F3E}" dt="2020-04-06T19:41:23.331" v="889"/>
          <ac:inkMkLst>
            <pc:docMk/>
            <pc:sldMk cId="2798375658" sldId="262"/>
            <ac:inkMk id="30" creationId="{DE6C993B-04FF-423B-8C2F-E568A08CA216}"/>
          </ac:inkMkLst>
        </pc:inkChg>
      </pc:sldChg>
    </pc:docChg>
  </pc:docChgLst>
  <pc:docChgLst>
    <pc:chgData name="Amanda Krawchuk" userId="S::amanda.krawchuk@lethsd.ab.ca::40289e59-b962-48a9-bdad-33005c977707" providerId="AD" clId="Web-{F46261BC-2E23-A982-46C0-ABF782F83F8C}"/>
    <pc:docChg chg="addSld modSld">
      <pc:chgData name="Amanda Krawchuk" userId="S::amanda.krawchuk@lethsd.ab.ca::40289e59-b962-48a9-bdad-33005c977707" providerId="AD" clId="Web-{F46261BC-2E23-A982-46C0-ABF782F83F8C}" dt="2020-04-03T17:01:27.732" v="672"/>
      <pc:docMkLst>
        <pc:docMk/>
      </pc:docMkLst>
      <pc:sldChg chg="modSp">
        <pc:chgData name="Amanda Krawchuk" userId="S::amanda.krawchuk@lethsd.ab.ca::40289e59-b962-48a9-bdad-33005c977707" providerId="AD" clId="Web-{F46261BC-2E23-A982-46C0-ABF782F83F8C}" dt="2020-04-03T16:54:08.166" v="626" actId="20577"/>
        <pc:sldMkLst>
          <pc:docMk/>
          <pc:sldMk cId="109857222" sldId="256"/>
        </pc:sldMkLst>
        <pc:spChg chg="mod">
          <ac:chgData name="Amanda Krawchuk" userId="S::amanda.krawchuk@lethsd.ab.ca::40289e59-b962-48a9-bdad-33005c977707" providerId="AD" clId="Web-{F46261BC-2E23-A982-46C0-ABF782F83F8C}" dt="2020-04-03T16:54:08.166" v="626" actId="20577"/>
          <ac:spMkLst>
            <pc:docMk/>
            <pc:sldMk cId="109857222" sldId="256"/>
            <ac:spMk id="2" creationId="{00000000-0000-0000-0000-000000000000}"/>
          </ac:spMkLst>
        </pc:spChg>
      </pc:sldChg>
      <pc:sldChg chg="addSp modSp new mod setBg">
        <pc:chgData name="Amanda Krawchuk" userId="S::amanda.krawchuk@lethsd.ab.ca::40289e59-b962-48a9-bdad-33005c977707" providerId="AD" clId="Web-{F46261BC-2E23-A982-46C0-ABF782F83F8C}" dt="2020-04-03T16:53:08.462" v="619" actId="20577"/>
        <pc:sldMkLst>
          <pc:docMk/>
          <pc:sldMk cId="2729382971" sldId="257"/>
        </pc:sldMkLst>
        <pc:spChg chg="mod">
          <ac:chgData name="Amanda Krawchuk" userId="S::amanda.krawchuk@lethsd.ab.ca::40289e59-b962-48a9-bdad-33005c977707" providerId="AD" clId="Web-{F46261BC-2E23-A982-46C0-ABF782F83F8C}" dt="2020-04-03T16:25:16.636" v="118" actId="1076"/>
          <ac:spMkLst>
            <pc:docMk/>
            <pc:sldMk cId="2729382971" sldId="257"/>
            <ac:spMk id="2" creationId="{25E641C6-B9C5-4446-BBF1-BF7766651949}"/>
          </ac:spMkLst>
        </pc:spChg>
        <pc:spChg chg="mod">
          <ac:chgData name="Amanda Krawchuk" userId="S::amanda.krawchuk@lethsd.ab.ca::40289e59-b962-48a9-bdad-33005c977707" providerId="AD" clId="Web-{F46261BC-2E23-A982-46C0-ABF782F83F8C}" dt="2020-04-03T16:53:08.462" v="619" actId="20577"/>
          <ac:spMkLst>
            <pc:docMk/>
            <pc:sldMk cId="2729382971" sldId="257"/>
            <ac:spMk id="3" creationId="{8D8E615F-0E59-4145-9F08-B51E51AB221A}"/>
          </ac:spMkLst>
        </pc:spChg>
        <pc:spChg chg="add">
          <ac:chgData name="Amanda Krawchuk" userId="S::amanda.krawchuk@lethsd.ab.ca::40289e59-b962-48a9-bdad-33005c977707" providerId="AD" clId="Web-{F46261BC-2E23-A982-46C0-ABF782F83F8C}" dt="2020-04-03T16:24:26.166" v="100"/>
          <ac:spMkLst>
            <pc:docMk/>
            <pc:sldMk cId="2729382971" sldId="257"/>
            <ac:spMk id="9" creationId="{F64BBAA4-C62B-4146-B49F-FE4CC4655EE0}"/>
          </ac:spMkLst>
        </pc:spChg>
        <pc:spChg chg="add">
          <ac:chgData name="Amanda Krawchuk" userId="S::amanda.krawchuk@lethsd.ab.ca::40289e59-b962-48a9-bdad-33005c977707" providerId="AD" clId="Web-{F46261BC-2E23-A982-46C0-ABF782F83F8C}" dt="2020-04-03T16:24:26.166" v="100"/>
          <ac:spMkLst>
            <pc:docMk/>
            <pc:sldMk cId="2729382971" sldId="257"/>
            <ac:spMk id="13" creationId="{6BF36B24-6632-4516-9692-731462896C1F}"/>
          </ac:spMkLst>
        </pc:spChg>
        <pc:picChg chg="add mod">
          <ac:chgData name="Amanda Krawchuk" userId="S::amanda.krawchuk@lethsd.ab.ca::40289e59-b962-48a9-bdad-33005c977707" providerId="AD" clId="Web-{F46261BC-2E23-A982-46C0-ABF782F83F8C}" dt="2020-04-03T16:24:26.166" v="100"/>
          <ac:picMkLst>
            <pc:docMk/>
            <pc:sldMk cId="2729382971" sldId="257"/>
            <ac:picMk id="4" creationId="{4C666531-6754-40CF-8E9F-CD9B510885B8}"/>
          </ac:picMkLst>
        </pc:picChg>
        <pc:cxnChg chg="add">
          <ac:chgData name="Amanda Krawchuk" userId="S::amanda.krawchuk@lethsd.ab.ca::40289e59-b962-48a9-bdad-33005c977707" providerId="AD" clId="Web-{F46261BC-2E23-A982-46C0-ABF782F83F8C}" dt="2020-04-03T16:24:26.166" v="100"/>
          <ac:cxnSpMkLst>
            <pc:docMk/>
            <pc:sldMk cId="2729382971" sldId="257"/>
            <ac:cxnSpMk id="11" creationId="{EEB57AA8-F021-480C-A9E2-F89913313611}"/>
          </ac:cxnSpMkLst>
        </pc:cxnChg>
      </pc:sldChg>
      <pc:sldChg chg="addSp modSp new mod setBg">
        <pc:chgData name="Amanda Krawchuk" userId="S::amanda.krawchuk@lethsd.ab.ca::40289e59-b962-48a9-bdad-33005c977707" providerId="AD" clId="Web-{F46261BC-2E23-A982-46C0-ABF782F83F8C}" dt="2020-04-03T16:46:27.459" v="332" actId="20577"/>
        <pc:sldMkLst>
          <pc:docMk/>
          <pc:sldMk cId="1203157127" sldId="258"/>
        </pc:sldMkLst>
        <pc:spChg chg="add mod">
          <ac:chgData name="Amanda Krawchuk" userId="S::amanda.krawchuk@lethsd.ab.ca::40289e59-b962-48a9-bdad-33005c977707" providerId="AD" clId="Web-{F46261BC-2E23-A982-46C0-ABF782F83F8C}" dt="2020-04-03T16:46:27.459" v="332" actId="20577"/>
          <ac:spMkLst>
            <pc:docMk/>
            <pc:sldMk cId="1203157127" sldId="258"/>
            <ac:spMk id="4" creationId="{0F6BE76D-A37B-4676-AEA7-4020AF5592D0}"/>
          </ac:spMkLst>
        </pc:spChg>
        <pc:picChg chg="add mod">
          <ac:chgData name="Amanda Krawchuk" userId="S::amanda.krawchuk@lethsd.ab.ca::40289e59-b962-48a9-bdad-33005c977707" providerId="AD" clId="Web-{F46261BC-2E23-A982-46C0-ABF782F83F8C}" dt="2020-04-03T16:35:30.719" v="147" actId="1076"/>
          <ac:picMkLst>
            <pc:docMk/>
            <pc:sldMk cId="1203157127" sldId="258"/>
            <ac:picMk id="2" creationId="{66D454A1-AAE7-47AF-951F-4C6F4B53FABA}"/>
          </ac:picMkLst>
        </pc:picChg>
      </pc:sldChg>
      <pc:sldChg chg="addSp delSp modSp add replId">
        <pc:chgData name="Amanda Krawchuk" userId="S::amanda.krawchuk@lethsd.ab.ca::40289e59-b962-48a9-bdad-33005c977707" providerId="AD" clId="Web-{F46261BC-2E23-A982-46C0-ABF782F83F8C}" dt="2020-04-03T17:01:27.732" v="672"/>
        <pc:sldMkLst>
          <pc:docMk/>
          <pc:sldMk cId="29379316" sldId="259"/>
        </pc:sldMkLst>
        <pc:spChg chg="mod">
          <ac:chgData name="Amanda Krawchuk" userId="S::amanda.krawchuk@lethsd.ab.ca::40289e59-b962-48a9-bdad-33005c977707" providerId="AD" clId="Web-{F46261BC-2E23-A982-46C0-ABF782F83F8C}" dt="2020-04-03T16:47:20.943" v="465" actId="1076"/>
          <ac:spMkLst>
            <pc:docMk/>
            <pc:sldMk cId="29379316" sldId="259"/>
            <ac:spMk id="4" creationId="{0F6BE76D-A37B-4676-AEA7-4020AF5592D0}"/>
          </ac:spMkLst>
        </pc:spChg>
        <pc:inkChg chg="add del">
          <ac:chgData name="Amanda Krawchuk" userId="S::amanda.krawchuk@lethsd.ab.ca::40289e59-b962-48a9-bdad-33005c977707" providerId="AD" clId="Web-{F46261BC-2E23-A982-46C0-ABF782F83F8C}" dt="2020-04-03T17:00:25.981" v="630"/>
          <ac:inkMkLst>
            <pc:docMk/>
            <pc:sldMk cId="29379316" sldId="259"/>
            <ac:inkMk id="3" creationId="{75283EF2-540D-4AD5-8F3D-C0B79F0C2066}"/>
          </ac:inkMkLst>
        </pc:inkChg>
        <pc:inkChg chg="add del">
          <ac:chgData name="Amanda Krawchuk" userId="S::amanda.krawchuk@lethsd.ab.ca::40289e59-b962-48a9-bdad-33005c977707" providerId="AD" clId="Web-{F46261BC-2E23-A982-46C0-ABF782F83F8C}" dt="2020-04-03T17:00:26.137" v="648"/>
          <ac:inkMkLst>
            <pc:docMk/>
            <pc:sldMk cId="29379316" sldId="259"/>
            <ac:inkMk id="5" creationId="{76B08B71-2BDD-4973-832D-C6BE16D4B7C1}"/>
          </ac:inkMkLst>
        </pc:inkChg>
        <pc:inkChg chg="add del">
          <ac:chgData name="Amanda Krawchuk" userId="S::amanda.krawchuk@lethsd.ab.ca::40289e59-b962-48a9-bdad-33005c977707" providerId="AD" clId="Web-{F46261BC-2E23-A982-46C0-ABF782F83F8C}" dt="2020-04-03T17:00:26.137" v="647"/>
          <ac:inkMkLst>
            <pc:docMk/>
            <pc:sldMk cId="29379316" sldId="259"/>
            <ac:inkMk id="6" creationId="{0190DFDC-55DF-4492-83E4-8287A75B588E}"/>
          </ac:inkMkLst>
        </pc:inkChg>
        <pc:inkChg chg="add del">
          <ac:chgData name="Amanda Krawchuk" userId="S::amanda.krawchuk@lethsd.ab.ca::40289e59-b962-48a9-bdad-33005c977707" providerId="AD" clId="Web-{F46261BC-2E23-A982-46C0-ABF782F83F8C}" dt="2020-04-03T17:00:26.137" v="646"/>
          <ac:inkMkLst>
            <pc:docMk/>
            <pc:sldMk cId="29379316" sldId="259"/>
            <ac:inkMk id="7" creationId="{45194BDE-B9C6-45A8-84BD-2A402D9B0E5B}"/>
          </ac:inkMkLst>
        </pc:inkChg>
        <pc:inkChg chg="add del">
          <ac:chgData name="Amanda Krawchuk" userId="S::amanda.krawchuk@lethsd.ab.ca::40289e59-b962-48a9-bdad-33005c977707" providerId="AD" clId="Web-{F46261BC-2E23-A982-46C0-ABF782F83F8C}" dt="2020-04-03T17:00:25.981" v="629"/>
          <ac:inkMkLst>
            <pc:docMk/>
            <pc:sldMk cId="29379316" sldId="259"/>
            <ac:inkMk id="8" creationId="{FD7C17E9-7086-475D-9FB9-1F3556738378}"/>
          </ac:inkMkLst>
        </pc:inkChg>
        <pc:inkChg chg="add del">
          <ac:chgData name="Amanda Krawchuk" userId="S::amanda.krawchuk@lethsd.ab.ca::40289e59-b962-48a9-bdad-33005c977707" providerId="AD" clId="Web-{F46261BC-2E23-A982-46C0-ABF782F83F8C}" dt="2020-04-03T17:00:26.137" v="645"/>
          <ac:inkMkLst>
            <pc:docMk/>
            <pc:sldMk cId="29379316" sldId="259"/>
            <ac:inkMk id="9" creationId="{3E69F6AC-9244-4CC3-ACCF-26ACDA07DDBE}"/>
          </ac:inkMkLst>
        </pc:inkChg>
        <pc:inkChg chg="add del">
          <ac:chgData name="Amanda Krawchuk" userId="S::amanda.krawchuk@lethsd.ab.ca::40289e59-b962-48a9-bdad-33005c977707" providerId="AD" clId="Web-{F46261BC-2E23-A982-46C0-ABF782F83F8C}" dt="2020-04-03T17:00:26.137" v="644"/>
          <ac:inkMkLst>
            <pc:docMk/>
            <pc:sldMk cId="29379316" sldId="259"/>
            <ac:inkMk id="10" creationId="{E7776B61-A903-4983-97EE-FA7AF4DC9BCC}"/>
          </ac:inkMkLst>
        </pc:inkChg>
        <pc:inkChg chg="add del">
          <ac:chgData name="Amanda Krawchuk" userId="S::amanda.krawchuk@lethsd.ab.ca::40289e59-b962-48a9-bdad-33005c977707" providerId="AD" clId="Web-{F46261BC-2E23-A982-46C0-ABF782F83F8C}" dt="2020-04-03T17:00:26.137" v="643"/>
          <ac:inkMkLst>
            <pc:docMk/>
            <pc:sldMk cId="29379316" sldId="259"/>
            <ac:inkMk id="11" creationId="{D532CAD4-CFD7-440E-9095-F50D8FBFBDFF}"/>
          </ac:inkMkLst>
        </pc:inkChg>
        <pc:inkChg chg="add del">
          <ac:chgData name="Amanda Krawchuk" userId="S::amanda.krawchuk@lethsd.ab.ca::40289e59-b962-48a9-bdad-33005c977707" providerId="AD" clId="Web-{F46261BC-2E23-A982-46C0-ABF782F83F8C}" dt="2020-04-03T17:00:26.137" v="642"/>
          <ac:inkMkLst>
            <pc:docMk/>
            <pc:sldMk cId="29379316" sldId="259"/>
            <ac:inkMk id="12" creationId="{81501B92-B80A-49AC-9771-0ACE9359491F}"/>
          </ac:inkMkLst>
        </pc:inkChg>
        <pc:inkChg chg="add del">
          <ac:chgData name="Amanda Krawchuk" userId="S::amanda.krawchuk@lethsd.ab.ca::40289e59-b962-48a9-bdad-33005c977707" providerId="AD" clId="Web-{F46261BC-2E23-A982-46C0-ABF782F83F8C}" dt="2020-04-03T17:00:26.137" v="641"/>
          <ac:inkMkLst>
            <pc:docMk/>
            <pc:sldMk cId="29379316" sldId="259"/>
            <ac:inkMk id="13" creationId="{8B46EEFB-73CD-4507-BD26-AD5CC0C78B01}"/>
          </ac:inkMkLst>
        </pc:inkChg>
        <pc:inkChg chg="add del">
          <ac:chgData name="Amanda Krawchuk" userId="S::amanda.krawchuk@lethsd.ab.ca::40289e59-b962-48a9-bdad-33005c977707" providerId="AD" clId="Web-{F46261BC-2E23-A982-46C0-ABF782F83F8C}" dt="2020-04-03T17:00:26.137" v="640"/>
          <ac:inkMkLst>
            <pc:docMk/>
            <pc:sldMk cId="29379316" sldId="259"/>
            <ac:inkMk id="14" creationId="{7F43C785-C5FD-4C90-939B-7B27B4C16776}"/>
          </ac:inkMkLst>
        </pc:inkChg>
        <pc:inkChg chg="add del">
          <ac:chgData name="Amanda Krawchuk" userId="S::amanda.krawchuk@lethsd.ab.ca::40289e59-b962-48a9-bdad-33005c977707" providerId="AD" clId="Web-{F46261BC-2E23-A982-46C0-ABF782F83F8C}" dt="2020-04-03T17:00:26.122" v="639"/>
          <ac:inkMkLst>
            <pc:docMk/>
            <pc:sldMk cId="29379316" sldId="259"/>
            <ac:inkMk id="15" creationId="{15140EA0-4FA6-4BDB-A1D0-D681A32C133A}"/>
          </ac:inkMkLst>
        </pc:inkChg>
        <pc:inkChg chg="add del">
          <ac:chgData name="Amanda Krawchuk" userId="S::amanda.krawchuk@lethsd.ab.ca::40289e59-b962-48a9-bdad-33005c977707" providerId="AD" clId="Web-{F46261BC-2E23-A982-46C0-ABF782F83F8C}" dt="2020-04-03T17:00:26.122" v="638"/>
          <ac:inkMkLst>
            <pc:docMk/>
            <pc:sldMk cId="29379316" sldId="259"/>
            <ac:inkMk id="16" creationId="{BCA666C4-5451-4B51-BEB5-8D319ADFAAF1}"/>
          </ac:inkMkLst>
        </pc:inkChg>
        <pc:inkChg chg="add del">
          <ac:chgData name="Amanda Krawchuk" userId="S::amanda.krawchuk@lethsd.ab.ca::40289e59-b962-48a9-bdad-33005c977707" providerId="AD" clId="Web-{F46261BC-2E23-A982-46C0-ABF782F83F8C}" dt="2020-04-03T17:00:26.122" v="637"/>
          <ac:inkMkLst>
            <pc:docMk/>
            <pc:sldMk cId="29379316" sldId="259"/>
            <ac:inkMk id="17" creationId="{6E1A60FD-4B1A-4303-A5A8-3249B755AFED}"/>
          </ac:inkMkLst>
        </pc:inkChg>
        <pc:inkChg chg="add del">
          <ac:chgData name="Amanda Krawchuk" userId="S::amanda.krawchuk@lethsd.ab.ca::40289e59-b962-48a9-bdad-33005c977707" providerId="AD" clId="Web-{F46261BC-2E23-A982-46C0-ABF782F83F8C}" dt="2020-04-03T17:00:26.122" v="636"/>
          <ac:inkMkLst>
            <pc:docMk/>
            <pc:sldMk cId="29379316" sldId="259"/>
            <ac:inkMk id="18" creationId="{3F0FF4DD-357A-459C-8B61-E3AF50AB4CDB}"/>
          </ac:inkMkLst>
        </pc:inkChg>
        <pc:inkChg chg="add del">
          <ac:chgData name="Amanda Krawchuk" userId="S::amanda.krawchuk@lethsd.ab.ca::40289e59-b962-48a9-bdad-33005c977707" providerId="AD" clId="Web-{F46261BC-2E23-A982-46C0-ABF782F83F8C}" dt="2020-04-03T17:00:26.122" v="635"/>
          <ac:inkMkLst>
            <pc:docMk/>
            <pc:sldMk cId="29379316" sldId="259"/>
            <ac:inkMk id="19" creationId="{323316A8-2194-42A1-BD88-F967813D8189}"/>
          </ac:inkMkLst>
        </pc:inkChg>
        <pc:inkChg chg="add del">
          <ac:chgData name="Amanda Krawchuk" userId="S::amanda.krawchuk@lethsd.ab.ca::40289e59-b962-48a9-bdad-33005c977707" providerId="AD" clId="Web-{F46261BC-2E23-A982-46C0-ABF782F83F8C}" dt="2020-04-03T17:00:26.122" v="634"/>
          <ac:inkMkLst>
            <pc:docMk/>
            <pc:sldMk cId="29379316" sldId="259"/>
            <ac:inkMk id="20" creationId="{39D06C6A-A423-423F-B82E-CFA620224E8B}"/>
          </ac:inkMkLst>
        </pc:inkChg>
        <pc:inkChg chg="add del">
          <ac:chgData name="Amanda Krawchuk" userId="S::amanda.krawchuk@lethsd.ab.ca::40289e59-b962-48a9-bdad-33005c977707" providerId="AD" clId="Web-{F46261BC-2E23-A982-46C0-ABF782F83F8C}" dt="2020-04-03T17:00:26.122" v="633"/>
          <ac:inkMkLst>
            <pc:docMk/>
            <pc:sldMk cId="29379316" sldId="259"/>
            <ac:inkMk id="21" creationId="{AA4B7F4B-CA08-4957-BA77-67CB68682E14}"/>
          </ac:inkMkLst>
        </pc:inkChg>
        <pc:inkChg chg="add del">
          <ac:chgData name="Amanda Krawchuk" userId="S::amanda.krawchuk@lethsd.ab.ca::40289e59-b962-48a9-bdad-33005c977707" providerId="AD" clId="Web-{F46261BC-2E23-A982-46C0-ABF782F83F8C}" dt="2020-04-03T17:00:26.122" v="632"/>
          <ac:inkMkLst>
            <pc:docMk/>
            <pc:sldMk cId="29379316" sldId="259"/>
            <ac:inkMk id="22" creationId="{ADC14A50-0299-4616-85BB-FD74BD3EC4BB}"/>
          </ac:inkMkLst>
        </pc:inkChg>
        <pc:inkChg chg="add del">
          <ac:chgData name="Amanda Krawchuk" userId="S::amanda.krawchuk@lethsd.ab.ca::40289e59-b962-48a9-bdad-33005c977707" providerId="AD" clId="Web-{F46261BC-2E23-A982-46C0-ABF782F83F8C}" dt="2020-04-03T17:00:26.122" v="631"/>
          <ac:inkMkLst>
            <pc:docMk/>
            <pc:sldMk cId="29379316" sldId="259"/>
            <ac:inkMk id="23" creationId="{C1357380-FCCC-4240-A87D-57DA1FDDB90D}"/>
          </ac:inkMkLst>
        </pc:inkChg>
        <pc:inkChg chg="add del">
          <ac:chgData name="Amanda Krawchuk" userId="S::amanda.krawchuk@lethsd.ab.ca::40289e59-b962-48a9-bdad-33005c977707" providerId="AD" clId="Web-{F46261BC-2E23-A982-46C0-ABF782F83F8C}" dt="2020-04-03T17:00:27.153" v="650"/>
          <ac:inkMkLst>
            <pc:docMk/>
            <pc:sldMk cId="29379316" sldId="259"/>
            <ac:inkMk id="24" creationId="{44C8E1B5-D8B2-477D-B543-26DA5412E499}"/>
          </ac:inkMkLst>
        </pc:inkChg>
        <pc:inkChg chg="add">
          <ac:chgData name="Amanda Krawchuk" userId="S::amanda.krawchuk@lethsd.ab.ca::40289e59-b962-48a9-bdad-33005c977707" providerId="AD" clId="Web-{F46261BC-2E23-A982-46C0-ABF782F83F8C}" dt="2020-04-03T17:00:27.200" v="651"/>
          <ac:inkMkLst>
            <pc:docMk/>
            <pc:sldMk cId="29379316" sldId="259"/>
            <ac:inkMk id="25" creationId="{D014F152-6BB4-4A6C-A591-D63C449CC339}"/>
          </ac:inkMkLst>
        </pc:inkChg>
        <pc:inkChg chg="add">
          <ac:chgData name="Amanda Krawchuk" userId="S::amanda.krawchuk@lethsd.ab.ca::40289e59-b962-48a9-bdad-33005c977707" providerId="AD" clId="Web-{F46261BC-2E23-A982-46C0-ABF782F83F8C}" dt="2020-04-03T17:00:27.653" v="652"/>
          <ac:inkMkLst>
            <pc:docMk/>
            <pc:sldMk cId="29379316" sldId="259"/>
            <ac:inkMk id="26" creationId="{7308C912-D43C-4459-9DFD-3BCB6E496FBA}"/>
          </ac:inkMkLst>
        </pc:inkChg>
        <pc:inkChg chg="add">
          <ac:chgData name="Amanda Krawchuk" userId="S::amanda.krawchuk@lethsd.ab.ca::40289e59-b962-48a9-bdad-33005c977707" providerId="AD" clId="Web-{F46261BC-2E23-A982-46C0-ABF782F83F8C}" dt="2020-04-03T17:00:29.653" v="653"/>
          <ac:inkMkLst>
            <pc:docMk/>
            <pc:sldMk cId="29379316" sldId="259"/>
            <ac:inkMk id="27" creationId="{B7956FA3-B546-4DA9-A425-A443BF86A716}"/>
          </ac:inkMkLst>
        </pc:inkChg>
        <pc:inkChg chg="add">
          <ac:chgData name="Amanda Krawchuk" userId="S::amanda.krawchuk@lethsd.ab.ca::40289e59-b962-48a9-bdad-33005c977707" providerId="AD" clId="Web-{F46261BC-2E23-A982-46C0-ABF782F83F8C}" dt="2020-04-03T17:00:31.247" v="654"/>
          <ac:inkMkLst>
            <pc:docMk/>
            <pc:sldMk cId="29379316" sldId="259"/>
            <ac:inkMk id="28" creationId="{3BA0BE7F-B3BD-4B61-B2B6-A562041F541A}"/>
          </ac:inkMkLst>
        </pc:inkChg>
        <pc:inkChg chg="add">
          <ac:chgData name="Amanda Krawchuk" userId="S::amanda.krawchuk@lethsd.ab.ca::40289e59-b962-48a9-bdad-33005c977707" providerId="AD" clId="Web-{F46261BC-2E23-A982-46C0-ABF782F83F8C}" dt="2020-04-03T17:00:35.013" v="655"/>
          <ac:inkMkLst>
            <pc:docMk/>
            <pc:sldMk cId="29379316" sldId="259"/>
            <ac:inkMk id="29" creationId="{452E0FEF-3F3E-4790-B8D2-9C26142B25CA}"/>
          </ac:inkMkLst>
        </pc:inkChg>
        <pc:inkChg chg="add">
          <ac:chgData name="Amanda Krawchuk" userId="S::amanda.krawchuk@lethsd.ab.ca::40289e59-b962-48a9-bdad-33005c977707" providerId="AD" clId="Web-{F46261BC-2E23-A982-46C0-ABF782F83F8C}" dt="2020-04-03T17:00:38.513" v="656"/>
          <ac:inkMkLst>
            <pc:docMk/>
            <pc:sldMk cId="29379316" sldId="259"/>
            <ac:inkMk id="30" creationId="{50ABA515-141A-4D01-B9B5-330E6DE735DE}"/>
          </ac:inkMkLst>
        </pc:inkChg>
        <pc:inkChg chg="add">
          <ac:chgData name="Amanda Krawchuk" userId="S::amanda.krawchuk@lethsd.ab.ca::40289e59-b962-48a9-bdad-33005c977707" providerId="AD" clId="Web-{F46261BC-2E23-A982-46C0-ABF782F83F8C}" dt="2020-04-03T17:00:40.481" v="657"/>
          <ac:inkMkLst>
            <pc:docMk/>
            <pc:sldMk cId="29379316" sldId="259"/>
            <ac:inkMk id="31" creationId="{9ADAFE3D-BEC3-4B7D-87C4-22C39F50C16B}"/>
          </ac:inkMkLst>
        </pc:inkChg>
        <pc:inkChg chg="add">
          <ac:chgData name="Amanda Krawchuk" userId="S::amanda.krawchuk@lethsd.ab.ca::40289e59-b962-48a9-bdad-33005c977707" providerId="AD" clId="Web-{F46261BC-2E23-A982-46C0-ABF782F83F8C}" dt="2020-04-03T17:00:43.716" v="658"/>
          <ac:inkMkLst>
            <pc:docMk/>
            <pc:sldMk cId="29379316" sldId="259"/>
            <ac:inkMk id="32" creationId="{7372B59B-9A31-49A2-AC1B-B120879133B3}"/>
          </ac:inkMkLst>
        </pc:inkChg>
        <pc:inkChg chg="add">
          <ac:chgData name="Amanda Krawchuk" userId="S::amanda.krawchuk@lethsd.ab.ca::40289e59-b962-48a9-bdad-33005c977707" providerId="AD" clId="Web-{F46261BC-2E23-A982-46C0-ABF782F83F8C}" dt="2020-04-03T17:00:45.700" v="659"/>
          <ac:inkMkLst>
            <pc:docMk/>
            <pc:sldMk cId="29379316" sldId="259"/>
            <ac:inkMk id="33" creationId="{919F0948-F8B4-473D-ADB9-711646E84450}"/>
          </ac:inkMkLst>
        </pc:inkChg>
        <pc:inkChg chg="add">
          <ac:chgData name="Amanda Krawchuk" userId="S::amanda.krawchuk@lethsd.ab.ca::40289e59-b962-48a9-bdad-33005c977707" providerId="AD" clId="Web-{F46261BC-2E23-A982-46C0-ABF782F83F8C}" dt="2020-04-03T17:00:49.966" v="660"/>
          <ac:inkMkLst>
            <pc:docMk/>
            <pc:sldMk cId="29379316" sldId="259"/>
            <ac:inkMk id="34" creationId="{9AFDC1E4-BC06-4098-BD06-0EF0B6406BFB}"/>
          </ac:inkMkLst>
        </pc:inkChg>
        <pc:inkChg chg="add">
          <ac:chgData name="Amanda Krawchuk" userId="S::amanda.krawchuk@lethsd.ab.ca::40289e59-b962-48a9-bdad-33005c977707" providerId="AD" clId="Web-{F46261BC-2E23-A982-46C0-ABF782F83F8C}" dt="2020-04-03T17:00:55.419" v="661"/>
          <ac:inkMkLst>
            <pc:docMk/>
            <pc:sldMk cId="29379316" sldId="259"/>
            <ac:inkMk id="35" creationId="{8AA2039C-A8C6-415A-B945-2D4938AFAD0C}"/>
          </ac:inkMkLst>
        </pc:inkChg>
        <pc:inkChg chg="add">
          <ac:chgData name="Amanda Krawchuk" userId="S::amanda.krawchuk@lethsd.ab.ca::40289e59-b962-48a9-bdad-33005c977707" providerId="AD" clId="Web-{F46261BC-2E23-A982-46C0-ABF782F83F8C}" dt="2020-04-03T17:00:58.310" v="662"/>
          <ac:inkMkLst>
            <pc:docMk/>
            <pc:sldMk cId="29379316" sldId="259"/>
            <ac:inkMk id="36" creationId="{14CA8856-8B7D-4CA0-9FEF-44297DE5C0B2}"/>
          </ac:inkMkLst>
        </pc:inkChg>
        <pc:inkChg chg="add">
          <ac:chgData name="Amanda Krawchuk" userId="S::amanda.krawchuk@lethsd.ab.ca::40289e59-b962-48a9-bdad-33005c977707" providerId="AD" clId="Web-{F46261BC-2E23-A982-46C0-ABF782F83F8C}" dt="2020-04-03T17:01:00.591" v="663"/>
          <ac:inkMkLst>
            <pc:docMk/>
            <pc:sldMk cId="29379316" sldId="259"/>
            <ac:inkMk id="37" creationId="{40F0337B-9852-4ABF-A488-4994C095501C}"/>
          </ac:inkMkLst>
        </pc:inkChg>
        <pc:inkChg chg="add">
          <ac:chgData name="Amanda Krawchuk" userId="S::amanda.krawchuk@lethsd.ab.ca::40289e59-b962-48a9-bdad-33005c977707" providerId="AD" clId="Web-{F46261BC-2E23-A982-46C0-ABF782F83F8C}" dt="2020-04-03T17:01:02.216" v="664"/>
          <ac:inkMkLst>
            <pc:docMk/>
            <pc:sldMk cId="29379316" sldId="259"/>
            <ac:inkMk id="38" creationId="{FB31F4C7-52DB-4944-A8CB-B4B465F05DFA}"/>
          </ac:inkMkLst>
        </pc:inkChg>
        <pc:inkChg chg="add del">
          <ac:chgData name="Amanda Krawchuk" userId="S::amanda.krawchuk@lethsd.ab.ca::40289e59-b962-48a9-bdad-33005c977707" providerId="AD" clId="Web-{F46261BC-2E23-A982-46C0-ABF782F83F8C}" dt="2020-04-03T17:01:11.732" v="666"/>
          <ac:inkMkLst>
            <pc:docMk/>
            <pc:sldMk cId="29379316" sldId="259"/>
            <ac:inkMk id="39" creationId="{49DC8E73-120F-4F7E-8F12-87358A65EFC3}"/>
          </ac:inkMkLst>
        </pc:inkChg>
        <pc:inkChg chg="add">
          <ac:chgData name="Amanda Krawchuk" userId="S::amanda.krawchuk@lethsd.ab.ca::40289e59-b962-48a9-bdad-33005c977707" providerId="AD" clId="Web-{F46261BC-2E23-A982-46C0-ABF782F83F8C}" dt="2020-04-03T17:01:17.247" v="667"/>
          <ac:inkMkLst>
            <pc:docMk/>
            <pc:sldMk cId="29379316" sldId="259"/>
            <ac:inkMk id="40" creationId="{5AF68212-FB5A-468A-8213-C345C9A6D364}"/>
          </ac:inkMkLst>
        </pc:inkChg>
        <pc:inkChg chg="add">
          <ac:chgData name="Amanda Krawchuk" userId="S::amanda.krawchuk@lethsd.ab.ca::40289e59-b962-48a9-bdad-33005c977707" providerId="AD" clId="Web-{F46261BC-2E23-A982-46C0-ABF782F83F8C}" dt="2020-04-03T17:01:19.404" v="668"/>
          <ac:inkMkLst>
            <pc:docMk/>
            <pc:sldMk cId="29379316" sldId="259"/>
            <ac:inkMk id="41" creationId="{306D0621-8119-4AC9-9F1E-B66B9F1B9050}"/>
          </ac:inkMkLst>
        </pc:inkChg>
        <pc:inkChg chg="add">
          <ac:chgData name="Amanda Krawchuk" userId="S::amanda.krawchuk@lethsd.ab.ca::40289e59-b962-48a9-bdad-33005c977707" providerId="AD" clId="Web-{F46261BC-2E23-A982-46C0-ABF782F83F8C}" dt="2020-04-03T17:01:21.466" v="669"/>
          <ac:inkMkLst>
            <pc:docMk/>
            <pc:sldMk cId="29379316" sldId="259"/>
            <ac:inkMk id="42" creationId="{5D2390AF-9D50-40DB-861A-182737B961F4}"/>
          </ac:inkMkLst>
        </pc:inkChg>
        <pc:inkChg chg="add">
          <ac:chgData name="Amanda Krawchuk" userId="S::amanda.krawchuk@lethsd.ab.ca::40289e59-b962-48a9-bdad-33005c977707" providerId="AD" clId="Web-{F46261BC-2E23-A982-46C0-ABF782F83F8C}" dt="2020-04-03T17:01:22.794" v="670"/>
          <ac:inkMkLst>
            <pc:docMk/>
            <pc:sldMk cId="29379316" sldId="259"/>
            <ac:inkMk id="43" creationId="{832D4B4E-F20A-4DB2-ACBD-35DDECCC0F8E}"/>
          </ac:inkMkLst>
        </pc:inkChg>
        <pc:inkChg chg="add">
          <ac:chgData name="Amanda Krawchuk" userId="S::amanda.krawchuk@lethsd.ab.ca::40289e59-b962-48a9-bdad-33005c977707" providerId="AD" clId="Web-{F46261BC-2E23-A982-46C0-ABF782F83F8C}" dt="2020-04-03T17:01:24.294" v="671"/>
          <ac:inkMkLst>
            <pc:docMk/>
            <pc:sldMk cId="29379316" sldId="259"/>
            <ac:inkMk id="44" creationId="{09E4B968-D8E5-43BC-ADCC-BDA5431C0AE8}"/>
          </ac:inkMkLst>
        </pc:inkChg>
        <pc:inkChg chg="add">
          <ac:chgData name="Amanda Krawchuk" userId="S::amanda.krawchuk@lethsd.ab.ca::40289e59-b962-48a9-bdad-33005c977707" providerId="AD" clId="Web-{F46261BC-2E23-A982-46C0-ABF782F83F8C}" dt="2020-04-03T17:01:27.732" v="672"/>
          <ac:inkMkLst>
            <pc:docMk/>
            <pc:sldMk cId="29379316" sldId="259"/>
            <ac:inkMk id="45" creationId="{E8C9B0EF-E497-4AE1-94B0-9C9C0B0B8572}"/>
          </ac:inkMkLst>
        </pc:inkChg>
      </pc:sldChg>
      <pc:sldChg chg="addSp modSp new mod setBg">
        <pc:chgData name="Amanda Krawchuk" userId="S::amanda.krawchuk@lethsd.ab.ca::40289e59-b962-48a9-bdad-33005c977707" providerId="AD" clId="Web-{F46261BC-2E23-A982-46C0-ABF782F83F8C}" dt="2020-04-03T16:53:28.150" v="625" actId="1076"/>
        <pc:sldMkLst>
          <pc:docMk/>
          <pc:sldMk cId="1863211230" sldId="260"/>
        </pc:sldMkLst>
        <pc:spChg chg="mod">
          <ac:chgData name="Amanda Krawchuk" userId="S::amanda.krawchuk@lethsd.ab.ca::40289e59-b962-48a9-bdad-33005c977707" providerId="AD" clId="Web-{F46261BC-2E23-A982-46C0-ABF782F83F8C}" dt="2020-04-03T16:53:18.306" v="622" actId="1076"/>
          <ac:spMkLst>
            <pc:docMk/>
            <pc:sldMk cId="1863211230" sldId="260"/>
            <ac:spMk id="2" creationId="{74C94EC1-1B6F-4C8B-8B87-D12DD0A0ACC3}"/>
          </ac:spMkLst>
        </pc:spChg>
        <pc:spChg chg="mod">
          <ac:chgData name="Amanda Krawchuk" userId="S::amanda.krawchuk@lethsd.ab.ca::40289e59-b962-48a9-bdad-33005c977707" providerId="AD" clId="Web-{F46261BC-2E23-A982-46C0-ABF782F83F8C}" dt="2020-04-03T16:53:22.931" v="623" actId="1076"/>
          <ac:spMkLst>
            <pc:docMk/>
            <pc:sldMk cId="1863211230" sldId="260"/>
            <ac:spMk id="3" creationId="{822D284A-3A95-417C-9EA3-F44DAA9060C7}"/>
          </ac:spMkLst>
        </pc:spChg>
        <pc:spChg chg="add">
          <ac:chgData name="Amanda Krawchuk" userId="S::amanda.krawchuk@lethsd.ab.ca::40289e59-b962-48a9-bdad-33005c977707" providerId="AD" clId="Web-{F46261BC-2E23-A982-46C0-ABF782F83F8C}" dt="2020-04-03T16:51:44.368" v="558"/>
          <ac:spMkLst>
            <pc:docMk/>
            <pc:sldMk cId="1863211230" sldId="260"/>
            <ac:spMk id="9" creationId="{39E3965E-AC41-4711-9D10-E25ABB132D86}"/>
          </ac:spMkLst>
        </pc:spChg>
        <pc:spChg chg="add">
          <ac:chgData name="Amanda Krawchuk" userId="S::amanda.krawchuk@lethsd.ab.ca::40289e59-b962-48a9-bdad-33005c977707" providerId="AD" clId="Web-{F46261BC-2E23-A982-46C0-ABF782F83F8C}" dt="2020-04-03T16:51:44.368" v="558"/>
          <ac:spMkLst>
            <pc:docMk/>
            <pc:sldMk cId="1863211230" sldId="260"/>
            <ac:spMk id="13" creationId="{54DCD9B2-D552-47A6-9FE2-15D7E8159AB6}"/>
          </ac:spMkLst>
        </pc:spChg>
        <pc:spChg chg="add">
          <ac:chgData name="Amanda Krawchuk" userId="S::amanda.krawchuk@lethsd.ab.ca::40289e59-b962-48a9-bdad-33005c977707" providerId="AD" clId="Web-{F46261BC-2E23-A982-46C0-ABF782F83F8C}" dt="2020-04-03T16:51:44.368" v="558"/>
          <ac:spMkLst>
            <pc:docMk/>
            <pc:sldMk cId="1863211230" sldId="260"/>
            <ac:spMk id="17" creationId="{CCE25F7F-C10E-4478-90C0-93B61E638386}"/>
          </ac:spMkLst>
        </pc:spChg>
        <pc:picChg chg="add mod">
          <ac:chgData name="Amanda Krawchuk" userId="S::amanda.krawchuk@lethsd.ab.ca::40289e59-b962-48a9-bdad-33005c977707" providerId="AD" clId="Web-{F46261BC-2E23-A982-46C0-ABF782F83F8C}" dt="2020-04-03T16:53:28.150" v="625" actId="1076"/>
          <ac:picMkLst>
            <pc:docMk/>
            <pc:sldMk cId="1863211230" sldId="260"/>
            <ac:picMk id="4" creationId="{8DCC258D-163A-4240-A5CF-85F977AEB595}"/>
          </ac:picMkLst>
        </pc:picChg>
        <pc:cxnChg chg="add">
          <ac:chgData name="Amanda Krawchuk" userId="S::amanda.krawchuk@lethsd.ab.ca::40289e59-b962-48a9-bdad-33005c977707" providerId="AD" clId="Web-{F46261BC-2E23-A982-46C0-ABF782F83F8C}" dt="2020-04-03T16:51:44.368" v="558"/>
          <ac:cxnSpMkLst>
            <pc:docMk/>
            <pc:sldMk cId="1863211230" sldId="260"/>
            <ac:cxnSpMk id="11" creationId="{1F5DC8C3-BA5F-4EED-BB9A-A14272BD82A1}"/>
          </ac:cxnSpMkLst>
        </pc:cxnChg>
        <pc:cxnChg chg="add">
          <ac:chgData name="Amanda Krawchuk" userId="S::amanda.krawchuk@lethsd.ab.ca::40289e59-b962-48a9-bdad-33005c977707" providerId="AD" clId="Web-{F46261BC-2E23-A982-46C0-ABF782F83F8C}" dt="2020-04-03T16:51:44.368" v="558"/>
          <ac:cxnSpMkLst>
            <pc:docMk/>
            <pc:sldMk cId="1863211230" sldId="260"/>
            <ac:cxnSpMk id="15" creationId="{FCE0A9EA-62FA-4F43-BEF6-7BBBB3F90F25}"/>
          </ac:cxnSpMkLst>
        </pc:cxnChg>
      </pc:sldChg>
    </pc:docChg>
  </pc:docChgLst>
  <pc:docChgLst>
    <pc:chgData name="Amanda Krawchuk" userId="S::amanda.krawchuk@lethsd.ab.ca::40289e59-b962-48a9-bdad-33005c977707" providerId="AD" clId="Web-{5C280164-2C64-F8EF-21EE-A67A1C3285F5}"/>
    <pc:docChg chg="modSld">
      <pc:chgData name="Amanda Krawchuk" userId="S::amanda.krawchuk@lethsd.ab.ca::40289e59-b962-48a9-bdad-33005c977707" providerId="AD" clId="Web-{5C280164-2C64-F8EF-21EE-A67A1C3285F5}" dt="2020-04-07T16:18:15.818" v="5" actId="20577"/>
      <pc:docMkLst>
        <pc:docMk/>
      </pc:docMkLst>
      <pc:sldChg chg="modSp">
        <pc:chgData name="Amanda Krawchuk" userId="S::amanda.krawchuk@lethsd.ab.ca::40289e59-b962-48a9-bdad-33005c977707" providerId="AD" clId="Web-{5C280164-2C64-F8EF-21EE-A67A1C3285F5}" dt="2020-04-07T16:18:15.818" v="4" actId="20577"/>
        <pc:sldMkLst>
          <pc:docMk/>
          <pc:sldMk cId="109857222" sldId="256"/>
        </pc:sldMkLst>
        <pc:spChg chg="mod">
          <ac:chgData name="Amanda Krawchuk" userId="S::amanda.krawchuk@lethsd.ab.ca::40289e59-b962-48a9-bdad-33005c977707" providerId="AD" clId="Web-{5C280164-2C64-F8EF-21EE-A67A1C3285F5}" dt="2020-04-07T16:18:15.818" v="4" actId="20577"/>
          <ac:spMkLst>
            <pc:docMk/>
            <pc:sldMk cId="109857222" sldId="256"/>
            <ac:spMk id="2" creationId="{00000000-0000-0000-0000-000000000000}"/>
          </ac:spMkLst>
        </pc:spChg>
      </pc:sldChg>
    </pc:docChg>
  </pc:docChgLst>
  <pc:docChgLst>
    <pc:chgData name="Amanda Krawchuk" userId="S::amanda.krawchuk@lethsd.ab.ca::40289e59-b962-48a9-bdad-33005c977707" providerId="AD" clId="Web-{C0F958F7-3FB6-BD5E-21E5-C8FB26E47DDD}"/>
    <pc:docChg chg="sldOrd">
      <pc:chgData name="Amanda Krawchuk" userId="S::amanda.krawchuk@lethsd.ab.ca::40289e59-b962-48a9-bdad-33005c977707" providerId="AD" clId="Web-{C0F958F7-3FB6-BD5E-21E5-C8FB26E47DDD}" dt="2020-04-09T16:12:42.855" v="0"/>
      <pc:docMkLst>
        <pc:docMk/>
      </pc:docMkLst>
      <pc:sldChg chg="ord">
        <pc:chgData name="Amanda Krawchuk" userId="S::amanda.krawchuk@lethsd.ab.ca::40289e59-b962-48a9-bdad-33005c977707" providerId="AD" clId="Web-{C0F958F7-3FB6-BD5E-21E5-C8FB26E47DDD}" dt="2020-04-09T16:12:42.855" v="0"/>
        <pc:sldMkLst>
          <pc:docMk/>
          <pc:sldMk cId="3334158453" sldId="261"/>
        </pc:sldMkLst>
      </pc:sldChg>
    </pc:docChg>
  </pc:docChgLst>
  <pc:docChgLst>
    <pc:chgData name="Amanda Krawchuk" userId="S::amanda.krawchuk@lethsd.ab.ca::40289e59-b962-48a9-bdad-33005c977707" providerId="AD" clId="Web-{0299A4F0-B201-9E8D-0678-0F565057E954}"/>
    <pc:docChg chg="modSld">
      <pc:chgData name="Amanda Krawchuk" userId="S::amanda.krawchuk@lethsd.ab.ca::40289e59-b962-48a9-bdad-33005c977707" providerId="AD" clId="Web-{0299A4F0-B201-9E8D-0678-0F565057E954}" dt="2020-04-04T18:22:38.421" v="0" actId="1076"/>
      <pc:docMkLst>
        <pc:docMk/>
      </pc:docMkLst>
      <pc:sldChg chg="modSp">
        <pc:chgData name="Amanda Krawchuk" userId="S::amanda.krawchuk@lethsd.ab.ca::40289e59-b962-48a9-bdad-33005c977707" providerId="AD" clId="Web-{0299A4F0-B201-9E8D-0678-0F565057E954}" dt="2020-04-04T18:22:38.421" v="0" actId="1076"/>
        <pc:sldMkLst>
          <pc:docMk/>
          <pc:sldMk cId="2729382971" sldId="257"/>
        </pc:sldMkLst>
        <pc:spChg chg="mod">
          <ac:chgData name="Amanda Krawchuk" userId="S::amanda.krawchuk@lethsd.ab.ca::40289e59-b962-48a9-bdad-33005c977707" providerId="AD" clId="Web-{0299A4F0-B201-9E8D-0678-0F565057E954}" dt="2020-04-04T18:22:38.421" v="0" actId="1076"/>
          <ac:spMkLst>
            <pc:docMk/>
            <pc:sldMk cId="2729382971" sldId="257"/>
            <ac:spMk id="2" creationId="{25E641C6-B9C5-4446-BBF1-BF7766651949}"/>
          </ac:spMkLst>
        </pc:spChg>
      </pc:sldChg>
    </pc:docChg>
  </pc:docChgLst>
  <pc:docChgLst>
    <pc:chgData name="Arnold Entz" userId="S::arnold.entz@lethsd.ab.ca::aa05b99b-dc55-4032-ad8b-dd4876e0ac44" providerId="AD" clId="Web-{8D66E867-8A01-EFE2-6B66-DAF997BCD3F7}"/>
    <pc:docChg chg="sldOrd">
      <pc:chgData name="Arnold Entz" userId="S::arnold.entz@lethsd.ab.ca::aa05b99b-dc55-4032-ad8b-dd4876e0ac44" providerId="AD" clId="Web-{8D66E867-8A01-EFE2-6B66-DAF997BCD3F7}" dt="2020-04-09T16:02:56.259" v="0"/>
      <pc:docMkLst>
        <pc:docMk/>
      </pc:docMkLst>
      <pc:sldChg chg="ord">
        <pc:chgData name="Arnold Entz" userId="S::arnold.entz@lethsd.ab.ca::aa05b99b-dc55-4032-ad8b-dd4876e0ac44" providerId="AD" clId="Web-{8D66E867-8A01-EFE2-6B66-DAF997BCD3F7}" dt="2020-04-09T16:02:56.259" v="0"/>
        <pc:sldMkLst>
          <pc:docMk/>
          <pc:sldMk cId="3334158453" sldId="261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4T18:22:23.77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3578 6750 16383 0 0,'35'0'0'0'0,"18"0"0"0"0,51-52 0 0 0,1-53 0 0 0,52 53 0 0 0,0-53 0 0 0,0 0 0 0 0,0 1 0 0 0,1-1 0 0 0,-1 53 0 0 0,0-53 0 0 0,-17 70 0 0 0,-36-17 0 0 0,1 52 0 0 0,-53 0 0 0 0,1 0 0 0 0,51 0 0 0 0,1-53 0 0 0,0 18 0 0 0,52 35 0 0 0,-52-52 0 0 0,0 52 0 0 0,-1 0 0 0 0,53 0 0 0 0,53-52 0 0 0,-1 52 0 0 0,-52-53 0 0 0,53 53 0 0 0,-35 0 0 0 0,-71 0 0 0 0,1 0 0 0 0,0 0 0 0 0,-1 0 0 0 0,54-52 0 0 0,-54 52 0 0 0,1 0 0 0 0,52 0 0 0 0,-52 0 0 0 0,0 0 0 0 0,0 0 0 0 0,-1 0 0 0 0,1 0 0 0 0,-53 0 0 0 0,18 0 0 0 0,35 0 0 0 0,-53 0 0 0 0,53 52 0 0 0,-53-52 0 0 0,106 0 0 0 0,-106 53 0 0 0,53-53 0 0 0,-1 35 0 0 0,1-35 0 0 0,52 0 0 0 0,-52 52 0 0 0,52-52 0 0 0,-52 0 0 0 0,-1 52 0 0 0,1-52 0 0 0,0 0 0 0 0,-53 53 0 0 0,53-53 0 0 0,0 0 0 0 0,0 52 0 0 0,-53-52 0 0 0,18 35 0 0 0,-18-35 0 0 0,53 0 0 0 0,-53 0 0 0 0,53 52 0 0 0,-52-52 0 0 0,16 35 0 0 0,36-35 0 0 0,-53 53 0 0 0,53-53 0 0 0,0 52 0 0 0,-53-52 0 0 0,0 0 0 0 0,53 52 0 0 0,-35-17 0 0 0,-18-35 0 0 0,53 53 0 0 0,-52-53 0 0 0,-1 52 0 0 0,0 0 0 0 0,1-52 0 0 0,17 35 0 0 0,-18-35 0 0 0,0 53 0 0 0,-17-18 0 0 0,0-35 0 0 0,-35 52 0 0 0,53-52 0 0 0,-1 52 0 0 0,0-52 0 0 0,1 53 0 0 0,-53-1 0 0 0,34-17 0 0 0,19 17 0 0 0,-18-17 0 0 0,-35 0 0 0 0,52-35 0 0 0,-52 35 0 0 0,51-35 0 0 0,-51 35 0 0 0,0-35-16383 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4T18:22:23.78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5670 7621 16383 0 0,'50'0'0'0'0,"3"0"0"0"0,-53-53 0 0 0,52 53 0 0 0,-17 0 0 0 0,0 0 0 0 0,0 0 0 0 0,17 0 0 0 0,-17 0 0 0 0,-35 51 0 0 0,0-16 0 0 0,0 15 0 0 0,51-50 0 0 0,-51 53 0 0 0,0-3 0 0 0,0-15 0 0 0,34-35 0 0 0,-34 50 0 0 0,0-15 0 0 0,0 17 0 0 0,0-16 0 0 0,0-2 0 0 0,0 1 0 0 0,0 16 0 0 0,-34-16 0 0 0,-17-35 0 0 0,51 50 0 0 0,-35-50 0 0 0,-17 0 0 0 0,2 0 0 0 0,50 52 0 0 0,-53-52 0 0 0,18 0 0 0 0,35 51 0 0 0,-50-51 0 0 0,15 0 0 0 0,35 52 0 0 0,0-1 0 0 0,50-51 0 0 0,-15 0 0 0 0,0-35 0 0 0,0 35 0 0 0,-35-53 0 0 0,52 53 0 0 0,1 0 0 0 0,-53-35 0 0 0,50 35 0 0 0,-15 0 0 0 0,0 0 0 0 0,0 0 0 0 0,17 0 0 0 0,-17 0 0 0 0,0 0 0 0 0,0 0 0 0 0,0 0 0 0 0,17 0 0 0 0,-17 0 0 0 0,0 0 0 0 0,0 0 0 0 0,0 0 0 0 0,17 0 0 0 0,-17 0 0 0 0,0 0 0 0 0,-35 0-16383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4T18:22:23.78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8989 6950 16383 0 0,'35'0'0'0'0,"69"0"0"0"0,1-53 0 0 0,105 1 0 0 0,-53-53 0 0 0,52 53 0 0 0,-52-1 0 0 0,53-52 0 0 0,-1 53 0 0 0,36-18 0 0 0,-36 18 0 0 0,-104 0 0 0 0,52-1 0 0 0,-52 1 0 0 0,0 52 0 0 0,-1-53 0 0 0,1 53 0 0 0,0-52 0 0 0,0 52 0 0 0,-1-52 0 0 0,53 52 0 0 0,-52-53 0 0 0,52 53 0 0 0,53 0 0 0 0,-1 0 0 0 0,-52-52 0 0 0,53 52 0 0 0,-36 0 0 0 0,-69 0 0 0 0,52 0 0 0 0,0 0 0 0 0,-52 0 0 0 0,0 0 0 0 0,52 0 0 0 0,-17 0 0 0 0,17 0 0 0 0,0 0 0 0 0,-52 0 0 0 0,104 0 0 0 0,-104 0 0 0 0,-1 0 0 0 0,1 0 0 0 0,0 35 0 0 0,0-35 0 0 0,0 52 0 0 0,-1-52 0 0 0,-51 53 0 0 0,51-53 0 0 0,1 0 0 0 0,52 52 0 0 0,18-17 0 0 0,-70-35 0 0 0,-1 52 0 0 0,-51-52 0 0 0,51 0 0 0 0,-51 53 0 0 0,52-53 0 0 0,-71 0 0 0 0,19 52 0 0 0,51-52 0 0 0,-51 0 0 0 0,-1 0 0 0 0,1 52 0 0 0,-1-52 0 0 0,0 0 0 0 0,-17 0 0 0 0,-35 53 0 0 0,51-53 0 0 0,-1 0 0 0 0,-50 50 0 0 0,52-50 0 0 0,-1 0 0 0 0,1 52 0 0 0,-17-52 0 0 0,-35 0-16383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4T18:22:23.78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13544 6226 16383 0 0,'0'51'0'0'0,"0"1"0"0"0,0-17 0 0 0,0 0 0 0 0,0 0 0 0 0,0 15 0 0 0,0 3 0 0 0,0-3 0 0 0,52-50 0 0 0,-52 52 0 0 0,0-17 0 0 0,-34-35 0 0 0,-19 53 0 0 0,1-53 0 0 0,-1 52 0 0 0,1-52 0 0 0,17 35 0 0 0,0-35 0 0 0,0 0 0 0 0,35-51 0 0 0,35 51 0 0 0,-35-52 0 0 0,53 0 0 0 0,-1 52 0 0 0,0-53 0 0 0,-52 3 0 0 0,51 50 0 0 0,-51-50 0 0 0,35 50 0 0 0,-35-51 0 0 0,0-1 0 0 0,52 52 0 0 0,-52-53 0 0 0,0 19 0 0 0,0-1 0 0 0,0 0 0 0 0,0-18 0 0 0,0 19 0 0 0,0-17 0 0 0,-35 16 0 0 0,35-17 0 0 0,0 17 0 0 0,-35 35 0 0 0,35 0-16383 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4T18:22:23.79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10938 6213 16383 0 0,'50'0'0'0'0,"2"0"0"0"0,1 52 0 0 0,-1-52 0 0 0,1 0 0 0 0,-53 53 0 0 0,52-53 0 0 0,1 0 0 0 0,-19 0 0 0 0,-34 52 0 0 0,53-52 0 0 0,-18 35 0 0 0,15-35 0 0 0,-50 52 0 0 0,50-52 0 0 0,-15 0 0 0 0,-35 0-16383 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4T18:22:23.79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11321 6196 16383 0 0,'0'50'0'0'0,"0"2"0"0"0,0-17 0 0 0,-50-35 0 0 0,50 35 0 0 0,-35-35 0 0 0,35 51 0 0 0,-51-51 0 0 0,51 50 0 0 0,-34-50 0 0 0,34 50 0 0 0,0 1 0 0 0,-51-51 0 0 0,51 52 0 0 0,0-17 0 0 0,-52-35 0 0 0,52 52 0 0 0,0-52-16383 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4T18:22:23.79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11465 6220 16383 0 0,'50'0'0'0'0,"-15"0"0"0"0,0 0 0 0 0,0 0 0 0 0,-35-51 0 0 0,35 51 0 0 0,-35-50 0 0 0,50 50 0 0 0,3 0 0 0 0,-18 0 0 0 0,-1 0 0 0 0,1 0 0 0 0,16 0 0 0 0,-51 52 0 0 0,50-52 0 0 0,-50 53 0 0 0,0-1 0 0 0,53 0 0 0 0,-53-17 0 0 0,34 0 0 0 0,-34 0 0 0 0,36-35 0 0 0,-36 50 0 0 0,0 3 0 0 0,0-18 0 0 0,0 0 0 0 0,-51 15 0 0 0,-1-50 0 0 0,-1 0 0 0 0,1 0 0 0 0,-1 0 0 0 0,1 0 0 0 0,0 0 0 0 0,17 0 0 0 0,-17 0 0 0 0,52 50 0 0 0,0 3 0 0 0,50-53 0 0 0,-15 0 0 0 0,0 0 0 0 0,0 0 0 0 0,0 0 0 0 0,17 0 0 0 0,-17 0 0 0 0,0 0 0 0 0,0 0 0 0 0,0 0 0 0 0,17 0 0 0 0,-17 0 0 0 0,0 0 0 0 0,0 0 0 0 0,0 0 0 0 0,17 0 0 0 0,-17 0 0 0 0,0 0 0 0 0,0 0 0 0 0,0 0 0 0 0,17 0 0 0 0,-17 0 0 0 0,0 0 0 0 0,-35 0-16383 0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4T18:22:23.79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9912 6840 16383 0 0,'35'35'0'0'0,"17"17"0"0"0,53 105 0 0 0,52-104 0 0 0,-52 51 0 0 0,0-51 0 0 0,52 51 0 0 0,-53-51 0 0 0,53 51 0 0 0,-52-68 0 0 0,0 68 0 0 0,0-104 0 0 0,-53 53 0 0 0,53-1 0 0 0,-1 0 0 0 0,1-52 0 0 0,0 35 0 0 0,-53-35 0 0 0,53 53 0 0 0,0-1 0 0 0,52 0 0 0 0,0 1 0 0 0,-52-1 0 0 0,104 18 0 0 0,1-18 0 0 0,52 1 0 0 0,52-53 0 0 0,0 52 0 0 0,53-52 0 0 0,52 0 0 0 0,-105 0 0 0 0,0 35 0 0 0,-104-35 0 0 0,51 0 0 0 0,-51 52 0 0 0,-53-52 0 0 0,0 0 0 0 0,0 0 0 0 0,-52 53 0 0 0,105-53 0 0 0,-71 0 0 0 0,18 0 0 0 0,0 0 0 0 0,53 0 0 0 0,-1 0 0 0 0,-51 0 0 0 0,51 0 0 0 0,-104 0 0 0 0,-1 0 0 0 0,-51 0 0 0 0,52 0 0 0 0,-71-35 0 0 0,1 0 0 0 0,-35-17 0 0 0,105 52 0 0 0,-52-53 0 0 0,-53 1 0 0 0,52 52 0 0 0,-17-35 0 0 0,17-18 0 0 0,-52-51 0 0 0,52-1 0 0 0,1-52 0 0 0,-1 52 0 0 0,-17 35 0 0 0,-35 20 0 0 0,0 50-16383 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4T18:22:23.79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14745 7244 16383 0 0,'0'50'0'0'0,"-51"1"0"0"0,1-1 0 0 0,15-15 0 0 0,0 0 0 0 0,-17 17 0 0 0,17-17 0 0 0,0 0 0 0 0,35 0 0 0 0,-53-35 0 0 0,53 53 0 0 0,-52-1 0 0 0,0-52 0 0 0,102-50 0 0 0,-15 50 0 0 0,18 0 0 0 0,-1-53 0 0 0,0 53 0 0 0,-52-52 0 0 0,70 52 0 0 0,-70-51 0 0 0,35 17 0 0 0,17-19 0 0 0,-52 1 0 0 0,51 52 0 0 0,-51-35 0 0 0,50 35 0 0 0,-50-51 0 0 0,53 51 0 0 0,-19 0 0 0 0,-34 51 0 0 0,0-16 0 0 0,0 17 0 0 0,53-52 0 0 0,-53 105 0 0 0,52-53 0 0 0,-52-17 0 0 0,0 17 0 0 0,52-52 0 0 0,-52 53 0 0 0,0-1 0 0 0,53-52 0 0 0,-53 53 0 0 0,0-19 0 0 0,0 17 0 0 0,50-51 0 0 0,-50 52 0 0 0,0-52-16383 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4T18:22:23.79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10460 7609 16383 0 0,'50'0'0'0'0,"-15"0"0"0"0,17 52 0 0 0,-17-17 0 0 0,16-35 0 0 0,-51 52 0 0 0,52 1 0 0 0,-52-18 0 0 0,52-35 0 0 0,1 52 0 0 0,-53-17 0 0 0,52 17 0 0 0,0 0 0 0 0,-52 1 0 0 0,53-53 0 0 0,-53 52 0 0 0,0-52-16383 0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4T18:22:23.79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11031 7665 16383 0 0,'-51'50'0'0'0,"-53"2"0"0"0,51 1 0 0 0,1-1 0 0 0,0-52 0 0 0,-1 52 0 0 0,1 1 0 0 0,52-1 0 0 0,-52-52 0 0 0,-1 53 0 0 0,53-18 0 0 0,-52-35 0 0 0,17 34 0 0 0,35 19 0 0 0,0-53-16383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4T18:22:23.77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8876 6552 16383 0 0,'0'-50'0'0'0,"0"14"0"0"0,0 2 0 0 0,52 34 0 0 0,-52-53 0 0 0,0 18 0 0 0,53 35 0 0 0,-53-50 0 0 0,0 15 0 0 0,0 0 0 0 0,0 0 0 0 0,0 0 0 0 0,0-17 0 0 0,0 17 0 0 0,0 0 0 0 0,0 85 0 0 0,0-15 0 0 0,0 18 0 0 0,-53 52 0 0 0,53-1 0 0 0,0-51 0 0 0,0-19 0 0 0,0 19 0 0 0,0-18 0 0 0,0 0 0 0 0,-35-35 0 0 0,35 50 0 0 0,-50-50 0 0 0,15 0 0 0 0,-17 0 0 0 0,17 0 0 0 0,0 0 0 0 0,0 0 0 0 0,0 0 0 0 0,-17 0 0 0 0,17 0 0 0 0,0 0 0 0 0,0 0 0 0 0,0 0 0 0 0,-17 0 0 0 0,102 0 0 0 0,-15 0 0 0 0,0 0 0 0 0,-35-35 0 0 0,50 35 0 0 0,-15 0 0 0 0,0 0 0 0 0,-35-52 0 0 0,35 52 0 0 0,0 0 0 0 0,-35-52 0 0 0,50 52 0 0 0,-15 0 0 0 0,0 0 0 0 0,16 0 0 0 0,-51 0-16383 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4T18:22:23.79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10951 7719 16383 0 0,'0'-52'0'0'0,"51"52"0"0"0,-16 0 0 0 0,0 0 0 0 0,0 0 0 0 0,-1 0 0 0 0,19 0 0 0 0,-18 0 0 0 0,0 0 0 0 0,0 0 0 0 0,15 50 0 0 0,-50 0 0 0 0,50-50 0 0 0,-50 53 0 0 0,0-18 0 0 0,0 0 0 0 0,0 0 0 0 0,0 0 0 0 0,0-1 0 0 0,-50-34 0 0 0,50 51 0 0 0,-35-51 0 0 0,0 35 0 0 0,0-35 0 0 0,35 50 0 0 0,-52-50 0 0 0,52 35 0 0 0,-51-35 0 0 0,51 35 0 0 0,0 15 0 0 0,-50-50 0 0 0,50 53 0 0 0,0-18 0 0 0,-50-35 0 0 0,50 52 0 0 0,0-2 0 0 0,-51-50 0 0 0,51 51 0 0 0,0-16 0 0 0,51-35 0 0 0,-16 0 0 0 0,0 0 0 0 0,17 0 0 0 0,-17 0 0 0 0,0 0 0 0 0,0 0 0 0 0,-1 0 0 0 0,19 0 0 0 0,-18 0 0 0 0,0 0 0 0 0,0 0 0 0 0,17 0 0 0 0,0 0 0 0 0,1 0 0 0 0,-18 0 0 0 0,17 0 0 0 0,-17 0 0 0 0,0 0 0 0 0,0 0 0 0 0,-35 0-16383 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7T15:59:35.22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7166 4586 16383 0 0,'33'0'0'0'0,"65"49"0"0"0,-1 0 0 0 0,1 48 0 0 0,-49-97 0 0 0,0 49 0 0 0,-2-49 0 0 0,-47 49 0 0 0,0-49-16383 0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7T15:59:35.22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7551 4533 16383 0 0,'0'47'0'0'0,"0"-15"0"0"0,0 17 0 0 0,-48-49 0 0 0,-1 49 0 0 0,49 0 0 0 0,-49-49 0 0 0,49 47 0 0 0,-47 0 0 0 0,47-14 0 0 0,0 14 0 0 0,-33-15 0 0 0,-16-32 0 0 0,49 49 0 0 0,0-49-16383 0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7T15:59:35.23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7819 4360 16383 0 0,'0'-33'0'0'0,"47"33"0"0"0,-47-49 0 0 0,49 49 0 0 0,-16 0 0 0 0,-33-49 0 0 0,48 49 0 0 0,-1 0 0 0 0,-14 0 0 0 0,-1 0 0 0 0,-32 47 0 0 0,0 2 0 0 0,33-49 0 0 0,-33 47 0 0 0,47-47 0 0 0,-47 49 0 0 0,49-49 0 0 0,-49 49 0 0 0,0-16 0 0 0,0 16 0 0 0,0-17 0 0 0,0 1 0 0 0,0-1 0 0 0,-47-32 0 0 0,47 47 0 0 0,-49-47 0 0 0,2 0 0 0 0,14 0 0 0 0,80 0 0 0 0,-14 0 0 0 0,0 0 0 0 0,16 0 0 0 0,-17 0 0 0 0,1 0 0 0 0,-1 33 0 0 0,1-33 0 0 0,16 0 0 0 0,-17 0 0 0 0,-32 49 0 0 0,49-49 0 0 0,-49 47 0 0 0,47-47 0 0 0,-47 33 0 0 0,0-1 0 0 0,0 17 0 0 0,0-17 0 0 0,49-32 0 0 0,-49 49 0 0 0,0 0 0 0 0,0 0 0 0 0,0 0 0 0 0,0-16 0 0 0,0-1 0 0 0,0 1 0 0 0,0 16 0 0 0,0-17 0 0 0,0 1 0 0 0,-49-33 0 0 0,49 49 0 0 0,-47-49 0 0 0,15 0 0 0 0,32 49 0 0 0,-47-49 0 0 0,-2 0 0 0 0,49 48 0 0 0,-47-48 0 0 0,14 0 0 0 0,33 33 0 0 0,-49-33 0 0 0,0 0 0 0 0,0 0 0 0 0,17 0 0 0 0,-1 0 0 0 0,1 0 0 0 0,-1 0 0 0 0,-16 0 0 0 0,17 0 0 0 0,-1 0 0 0 0,33-49 0 0 0,-49 0 0 0 0,0 49 0 0 0,1-49 0 0 0,48 1 0 0 0,-49 48 0 0 0,49-49 0 0 0,0 49-16383 0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7T15:59:35.23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7065 5809 16383 0 0,'0'32'0'0'0,"0"1"0"0"0,0 16 0 0 0,49 0 0 0 0,0-1 0 0 0,-49 1 0 0 0,49 0 0 0 0,0 0 0 0 0,-17-16 0 0 0,-32-1 0 0 0,47-32 0 0 0,-47 49 0 0 0,49 0 0 0 0,-2-2 0 0 0,2-47 0 0 0,-49 49 0 0 0,49-49 0 0 0,-49 33 0 0 0,47-33 0 0 0,-47 0-16383 0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7T15:59:35.23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7618 5891 16383 0 0,'0'47'0'0'0,"-49"2"0"0"0,0 0 0 0 0,16-16 0 0 0,33 15 0 0 0,-48-48 0 0 0,48 49 0 0 0,-49 0 0 0 0,49-16 0 0 0,-49-33 0 0 0,0 49 0 0 0,49-17 0 0 0,-49-32 0 0 0,49 33 0 0 0,-47-33 0 0 0,47 47 0 0 0,-49-47 0 0 0,49 49 0 0 0,-33-49 0 0 0,33 49 0 0 0,-47-49 0 0 0,47 47 0 0 0,-49-47 0 0 0,49 47 0 0 0,0-47-16383 0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7T15:59:35.23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7904 5525 16383 0 0,'47'0'0'0'0,"-14"0"0"0"0,16 0 0 0 0,-49-49 0 0 0,49 49 0 0 0,0 0 0 0 0,-17 0 0 0 0,1 0 0 0 0,16 0 0 0 0,-17 0 0 0 0,1 0 0 0 0,-1 0 0 0 0,1 0 0 0 0,14 0 0 0 0,-47 32 0 0 0,0 15 0 0 0,0 2 0 0 0,47-49 0 0 0,-47 49 0 0 0,0-17 0 0 0,0 1 0 0 0,0 14 0 0 0,0 2 0 0 0,0-16 0 0 0,0-1 0 0 0,0 1 0 0 0,-47 14 0 0 0,-2-47 0 0 0,49 49 0 0 0,-49-49 0 0 0,0 0 0 0 0,1 0 0 0 0,-1 49 0 0 0,2-49 0 0 0,14 0 0 0 0,-14 0 0 0 0,94 0 0 0 0,-14 0 0 0 0,-33 48 0 0 0,47-48 0 0 0,2 0 0 0 0,-17 0 0 0 0,15 0 0 0 0,-14 0 0 0 0,-1 33 0 0 0,17-33 0 0 0,-16 0 0 0 0,-33 49 0 0 0,32-49 0 0 0,-32 47 0 0 0,33-47 0 0 0,-33 49 0 0 0,47-49 0 0 0,-47 49 0 0 0,49-49 0 0 0,-49 49 0 0 0,0-1 0 0 0,49 1 0 0 0,-49 49 0 0 0,49-98 0 0 0,-49 33 0 0 0,0 16 0 0 0,0-1 0 0 0,0-15 0 0 0,0 16 0 0 0,0-2 0 0 0,-33-47 0 0 0,1 0 0 0 0,-17 0 0 0 0,0 49 0 0 0,16-49 0 0 0,33 47 0 0 0,-49-47 0 0 0,17 0 0 0 0,-17 49 0 0 0,16-49 0 0 0,1 0 0 0 0,-1 0 0 0 0,1 0 0 0 0,-17 0 0 0 0,16 0 0 0 0,-14 0 0 0 0,47-49 0 0 0,-49 49 0 0 0,49-49 0 0 0,-49 49 0 0 0,0-49 0 0 0,2 49 0 0 0,47 0-16383 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7T15:59:35.23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8848 5076 16383 0 0,'47'0'0'0'0,"2"0"0"0"0,0 0 0 0 0,0 0 0 0 0,0 0 0 0 0,-16 0 0 0 0,15 0 0 0 0,-15 0 0 0 0,0 0 0 0 0,-1 0 0 0 0,1 0 0 0 0,16 0 0 0 0,-17 0 0 0 0,1 0 0 0 0,-1 0 0 0 0,-32 0-16383 0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7T15:59:35.23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8976 5269 16383 0 0,'47'0'0'0'0,"-15"0"0"0"0,1 0 0 0 0,-1 0 0 0 0,17 0 0 0 0,-16 0 0 0 0,0 0 0 0 0,-1 0 0 0 0,1 0 0 0 0,15 0 0 0 0,-15 0 0 0 0,0 0 0 0 0,-1 0 0 0 0,1 0 0 0 0,16 0 0 0 0,-17 0 0 0 0,-32 0-16383 0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7T15:59:35.23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10448 4526 16383 0 0,'0'-33'0'0'0,"0"1"0"0"0,0-15 0 0 0,48-2 0 0 0,-15 49 0 0 0,-33-49 0 0 0,49 0 0 0 0,-2 49 0 0 0,-47-49 0 0 0,47 49 0 0 0,-14 0 0 0 0,16 0 0 0 0,-17 0 0 0 0,-32-47 0 0 0,49 47 0 0 0,-16 0 0 0 0,-1 0 0 0 0,17 0 0 0 0,-16 0 0 0 0,-1 0 0 0 0,15 0 0 0 0,-14 0 0 0 0,-33 47 0 0 0,47-47 0 0 0,-47 47 0 0 0,32-47 0 0 0,-32 47 0 0 0,0 0 0 0 0,0 2 0 0 0,49-49 0 0 0,-49 49 0 0 0,0-16 0 0 0,0-1 0 0 0,0 1 0 0 0,0 16 0 0 0,0-17 0 0 0,0 1 0 0 0,-47-33 0 0 0,-2 49 0 0 0,49-17 0 0 0,-49-32 0 0 0,49 49 0 0 0,-32-49 0 0 0,32 49 0 0 0,-49-49 0 0 0,17 0 0 0 0,32 49 0 0 0,-49-49 0 0 0,0 0 0 0 0,49 47 0 0 0,-49-47 0 0 0,16 0 0 0 0,33 49 0 0 0,-47-49 0 0 0,15 0 0 0 0,-17 0 0 0 0,2 0 0 0 0,47 49 0 0 0,-47-49 0 0 0,0 0 0 0 0,94 0 0 0 0,-15 0 0 0 0,1 0 0 0 0,16 0 0 0 0,-17 0 0 0 0,1 0 0 0 0,0 0 0 0 0,-1 0 0 0 0,17 0 0 0 0,-17 0 0 0 0,1 0 0 0 0,0 0 0 0 0,-1 0 0 0 0,1 0 0 0 0,16 49 0 0 0,-2-49 0 0 0,-47 48 0 0 0,47-48 0 0 0,-15 33 0 0 0,15-33 0 0 0,-47 47 0 0 0,33-47 0 0 0,-33 47 0 0 0,0 0 0 0 0,0-14 0 0 0,0-1 0 0 0,0 1 0 0 0,0 16 0 0 0,0-17 0 0 0,0 1 0 0 0,0-1 0 0 0,-47 15 0 0 0,47-14 0 0 0,-47-33 0 0 0,47 47 0 0 0,-49-47 0 0 0,0 49 0 0 0,2-49 0 0 0,47 49 0 0 0,-49-49 0 0 0,0 0 0 0 0,49 32 0 0 0,-47-32 0 0 0,15 0 0 0 0,-15 0 0 0 0,14 0 0 0 0,33 49 0 0 0,-47-49 0 0 0,14 0 0 0 0,1 0 0 0 0,-1 0 0 0 0,1 0 0 0 0,-17 0 0 0 0,16 0 0 0 0,1 0 0 0 0,-1 0 0 0 0,1 0 0 0 0,32-49 0 0 0,-47 49 0 0 0,0-47 0 0 0,-1 0 0 0 0,48 0 0 0 0,-47 47 0 0 0,47-32 0 0 0,0-17 0 0 0,-48 49 0 0 0,48-49 0 0 0,0 49-16383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4T18:22:23.78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5279 5892 16383 0 0,'50'0'0'0'0,"55"0"0"0"0,0 105 0 0 0,52-52 0 0 0,-52-53 0 0 0,-53 52 0 0 0,0 0 0 0 0,1 1 0 0 0,-18-18 0 0 0,17-35 0 0 0,-52 35 0 0 0,35-35 0 0 0,-35 52 0 0 0,52-52 0 0 0,-52 50 0 0 0,53-50 0 0 0,-53 35 0 0 0,0-35-16383 0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7T15:59:35.23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9955 5335 16383 0 0,'48'0'0'0'0,"0"0"0"0"0,-48-49 0 0 0,49 49 0 0 0,0 0 0 0 0,0 0 0 0 0,16-33 0 0 0,33 33 0 0 0,-49 0 0 0 0,0 0 0 0 0,0 0 0 0 0,-17 0 0 0 0,17 0 0 0 0,0 0 0 0 0,-16 0 0 0 0,-1 0 0 0 0,17 0 0 0 0,0 0 0 0 0,-17 0 0 0 0,1 0 0 0 0,0 0 0 0 0,-1 0 0 0 0,17 0 0 0 0,-16 0 0 0 0,-1 0 0 0 0,1 0 0 0 0,-1 0 0 0 0,17 0 0 0 0,-16 0 0 0 0,0 0 0 0 0,-1 0 0 0 0,1 0 0 0 0,15 0 0 0 0,1 0 0 0 0,0 0 0 0 0,0 0 0 0 0,0 0 0 0 0,-16 0 0 0 0,-1 0 0 0 0,17 0 0 0 0,0 0 0 0 0,0 0 0 0 0,0 0 0 0 0,-17 0 0 0 0,1 0 0 0 0,16 0 0 0 0,0 0 0 0 0,0 0 0 0 0,-17 0 0 0 0,17 0 0 0 0,0 0 0 0 0,-16 0 0 0 0,-1 0 0 0 0,17 0 0 0 0,-17 0 0 0 0,1 0 0 0 0,-33 0-16383 0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7T15:59:35.23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10023 5517 16383 0 0,'47'0'0'0'0,"-15"0"0"0"0,1 0 0 0 0,16 0 0 0 0,-17 0 0 0 0,1 0 0 0 0,-1 0 0 0 0,1 0 0 0 0,16 0 0 0 0,-2 0 0 0 0,0 0 0 0 0,-47 33 0 0 0,47-33 0 0 0,0 47 0 0 0,-47-15 0 0 0,49-32 0 0 0,-49 49 0 0 0,47-49 0 0 0,-47 49 0 0 0,0 0 0 0 0,0-17 0 0 0,49 17 0 0 0,-49-16 0 0 0,0 16 0 0 0,0-17 0 0 0,49 17 0 0 0,-49-16 0 0 0,0 0 0 0 0,0-1 0 0 0,0 1 0 0 0,0 16 0 0 0,-47-2 0 0 0,0-47 0 0 0,14 0 0 0 0,33 47 0 0 0,-47-47 0 0 0,0 0 0 0 0,47 49 0 0 0,-47-49 0 0 0,0 0 0 0 0,47 47 0 0 0,-49-47 0 0 0,49 49 0 0 0,-49-49 0 0 0,17 0 0 0 0,32 48 0 0 0,-47-48 0 0 0,47 47 0 0 0,-33-47 0 0 0,33 47 0 0 0,0 1 0 0 0,47-48 0 0 0,-14 0 0 0 0,-1 0 0 0 0,17 0 0 0 0,-16 0 0 0 0,-1 0 0 0 0,1 0 0 0 0,-1 0 0 0 0,17 0 0 0 0,-16 0 0 0 0,0 0 0 0 0,-1 0 0 0 0,1 0 0 0 0,16 0 0 0 0,-17 0 0 0 0,1 0 0 0 0,-1 0 0 0 0,1 0 0 0 0,16 0 0 0 0,-17 0 0 0 0,1 0 0 0 0,0 0 0 0 0,-33 0-16383 0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7T15:59:35.23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10600 5593 16383 0 0,'0'47'0'0'0,"0"-14"0"0"0,0 0 0 0 0,47-33 0 0 0,-47 48 0 0 0,0 1 0 0 0,0-16 0 0 0,0 0 0 0 0,0-1 0 0 0,0 1 0 0 0,49 16 0 0 0,-49-17 0 0 0,0 15 0 0 0,33-47 0 0 0,-33 47 0 0 0,32-47 0 0 0,17 0 0 0 0,-16 0 0 0 0,-1 0 0 0 0,1 0 0 0 0,-1 0 0 0 0,17 0 0 0 0,-16 0 0 0 0,-1 0 0 0 0,1 0 0 0 0,0 0 0 0 0,16 0 0 0 0,-17 0 0 0 0,1 0 0 0 0,-1 0 0 0 0,1 0 0 0 0,-33 0-16383 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7T15:59:35.24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10993 5509 16383 0 0,'0'47'0'0'0,"0"-15"0"0"0,0 1 0 0 0,0 16 0 0 0,0-17 0 0 0,0 1 0 0 0,0 0 0 0 0,0-1 0 0 0,49 17 0 0 0,-49-16 0 0 0,0-1 0 0 0,0 1 0 0 0,0 0 0 0 0,49 15 0 0 0,-49-15 0 0 0,0-1 0 0 0,0 1 0 0 0,0 14 0 0 0,0-14 0 0 0,33-1 0 0 0,-33 1 0 0 0,0-1 0 0 0,0 17 0 0 0,0-16 0 0 0,0 0 0 0 0,0-1 0 0 0,0 1 0 0 0,0 16 0 0 0,0-17 0 0 0,0 1 0 0 0,0-1 0 0 0,0 15 0 0 0,0-14 0 0 0,47-33 0 0 0,-47 0-16383 0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7T15:59:35.24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6859 8375 16383 0 0,'47'0'0'0'0,"-15"0"0"0"0,17 0 0 0 0,-49 49 0 0 0,49-49 0 0 0,-16 33 0 0 0,16-33 0 0 0,-49 49 0 0 0,48 0 0 0 0,1-49 0 0 0,0 48 0 0 0,-2-48 0 0 0,-47 49 0 0 0,47-49 0 0 0,-47 47 0 0 0,47-47 0 0 0,-14 33 0 0 0,14 14 0 0 0,-47 2 0 0 0,49-49 0 0 0,-49 0-16383 0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7T15:59:35.24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7444 8265 16383 0 0,'-49'0'0'0'0,"49"47"0"0"0,-49-47 0 0 0,49 49 0 0 0,-49-49 0 0 0,49 49 0 0 0,-49 0 0 0 0,17-16 0 0 0,32-1 0 0 0,-49-32 0 0 0,49 47 0 0 0,-47-47 0 0 0,47 49 0 0 0,-47-49 0 0 0,47 49 0 0 0,-49-49 0 0 0,49 47 0 0 0,-33-47 0 0 0,33 49 0 0 0,-32-49 0 0 0,32 47 0 0 0,0 0 0 0 0,-47-47 0 0 0,47 0-16383 0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7T15:59:35.24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7600 8149 16383 0 0,'47'0'0'0'0,"-15"0"0"0"0,66 0 0 0 0,0 0 0 0 0,0 0 0 0 0,48 0 0 0 0,-48 0 0 0 0,0 0 0 0 0,-49 0 0 0 0,0 0 0 0 0,-1 0 0 0 0,-15 0 0 0 0,0 0 0 0 0,-33 47 0 0 0,0-14 0 0 0,0-1 0 0 0,0 17 0 0 0,0-16 0 0 0,0-1 0 0 0,0 1 0 0 0,-33-1 0 0 0,33 17 0 0 0,0-16 0 0 0,-49-33 0 0 0,0 49 0 0 0,49 0 0 0 0,-32-17 0 0 0,32 17 0 0 0,0-16 0 0 0,-33-1 0 0 0,33 17 0 0 0,0 0 0 0 0,-49-49 0 0 0,0 49 0 0 0,49 0 0 0 0,-32-17 0 0 0,32 17 0 0 0,0-16 0 0 0,-49-33 0 0 0,49 49 0 0 0,0-2 0 0 0,-49 2 0 0 0,49-2 0 0 0,0-47-16383 0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7T15:59:35.24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6895 9545 16383 0 0,'47'0'0'0'0,"-47"49"0"0"0,49 0 0 0 0,0 0 0 0 0,0-49 0 0 0,0 49 0 0 0,-49-1 0 0 0,48 1 0 0 0,-15-16 0 0 0,16 16 0 0 0,0-49 0 0 0,-49 47 0 0 0,32-15 0 0 0,-32 15 0 0 0,48-47 0 0 0,-48 0-16383 0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7T15:59:35.24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7338 9582 16383 0 0,'-47'0'0'0'0,"0"0"0"0"0,-2 49 0 0 0,49-1 0 0 0,-49-48 0 0 0,49 48 0 0 0,-33-16 0 0 0,33 15 0 0 0,-47-47 0 0 0,47 49 0 0 0,-49-49 0 0 0,49 47 0 0 0,0 0 0 0 0,-47-47 0 0 0,47 47 0 0 0,0-47-16383 0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7T15:59:35.24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7487 9489 16383 0 0,'47'0'0'0'0,"-15"0"0"0"0,17 0 0 0 0,0 0 0 0 0,0 0 0 0 0,0 0 0 0 0,0 0 0 0 0,0 0 0 0 0,-17 0 0 0 0,17 0 0 0 0,-16 0 0 0 0,-1 0 0 0 0,15 0 0 0 0,2 0 0 0 0,-16 0 0 0 0,-1 0 0 0 0,1 0 0 0 0,-33 47 0 0 0,0-14 0 0 0,0-1 0 0 0,0 17 0 0 0,0-16 0 0 0,0-1 0 0 0,0 15 0 0 0,0 0 0 0 0,-47-47 0 0 0,47 47 0 0 0,0 0 0 0 0,-49-47 0 0 0,49 49 0 0 0,-47-49 0 0 0,47 49 0 0 0,-49-49 0 0 0,49 47 0 0 0,0 2 0 0 0,-47-49 0 0 0,47 47 0 0 0,0 0 0 0 0,-33-47 0 0 0,33 47 0 0 0,0 0 0 0 0,-32-14 0 0 0,32 14 0 0 0,0-15 0 0 0,-49-32 0 0 0,49 49 0 0 0,0-49-16383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4T18:22:23.78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6049 5873 16383 0 0,'0'51'0'0'0,"-52"-51"0"0"0,52 52 0 0 0,-51-52 0 0 0,17 35 0 0 0,34 17 0 0 0,-53-52 0 0 0,53 52 0 0 0,-52-52 0 0 0,52 53 0 0 0,-35-53 0 0 0,35 35 0 0 0,-53-35 0 0 0,3 50 0 0 0,-2 3 0 0 0,52-19 0 0 0,-51-34 0 0 0,51 53 0 0 0,-35-18 0 0 0,35 15 0 0 0,-52-50 0 0 0,52 52 0 0 0,0 1 0 0 0,-50-53 0 0 0,50 0-16383 0 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7T15:59:35.24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8441 8997 16383 0 0,'47'0'0'0'0,"2"0"0"0"0,-16 0 0 0 0,-1 0 0 0 0,17 0 0 0 0,0 0 0 0 0,-16 0 0 0 0,-1 0 0 0 0,17 0 0 0 0,-17 0 0 0 0,1 0 0 0 0,0 0 0 0 0,-33 0-16383 0 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7T15:59:35.24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8432 9242 16383 0 0,'47'0'0'0'0,"2"0"0"0"0,0 0 0 0 0,48 0 0 0 0,-48 0 0 0 0,0 0 0 0 0,0 0 0 0 0,16 0 0 0 0,-16 0 0 0 0,0 0 0 0 0,0 0 0 0 0,-17 0 0 0 0,1 0 0 0 0,-33 0-16383 0 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7T15:59:35.24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9911 8351 16383 0 0,'0'-33'0'0'0,"33"33"0"0"0,-33-47 0 0 0,49 47 0 0 0,0 0 0 0 0,-17-33 0 0 0,1 33 0 0 0,16 0 0 0 0,-17 0 0 0 0,1 0 0 0 0,-1 0 0 0 0,1 0 0 0 0,16 0 0 0 0,-2 0 0 0 0,-47 48 0 0 0,49-48 0 0 0,-49 47 0 0 0,0 0 0 0 0,47-47 0 0 0,-47 32 0 0 0,0 15 0 0 0,0 2 0 0 0,49-49 0 0 0,-49 49 0 0 0,0 0 0 0 0,0-17 0 0 0,0 1 0 0 0,0 16 0 0 0,0-17 0 0 0,0 1 0 0 0,0 16 0 0 0,-49 0 0 0 0,0-49 0 0 0,49 49 0 0 0,-49 0 0 0 0,0-49 0 0 0,16 32 0 0 0,-15 17 0 0 0,48 0 0 0 0,-49 0 0 0 0,0-49 0 0 0,0 49 0 0 0,16 16 0 0 0,-15-65 0 0 0,48 49 0 0 0,-49 0 0 0 0,0-49 0 0 0,49 48 0 0 0,-49 1 0 0 0,0 0 0 0 0,16-16 0 0 0,-16-33 0 0 0,49 47 0 0 0,-32-47 0 0 0,32 49 0 0 0,0-17 0 0 0,-47-32 0 0 0,94 0 0 0 0,-15 0 0 0 0,17 0 0 0 0,-16 0 0 0 0,0 0 0 0 0,-1 0 0 0 0,1 0 0 0 0,16-49 0 0 0,-17 49 0 0 0,1 0 0 0 0,-1 0 0 0 0,1-32 0 0 0,16 32 0 0 0,0 0 0 0 0,0 0 0 0 0,-1 0 0 0 0,1 0 0 0 0,-16 0 0 0 0,16 0 0 0 0,0 0 0 0 0,0 0 0 0 0,0 0 0 0 0,-1 0 0 0 0,-15 0 0 0 0,16-49 0 0 0,0 49 0 0 0,-17 0 0 0 0,-32 0-16383 0 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7T15:59:35.25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10452 8257 16383 0 0,'0'-47'0'0'0,"0"94"0"0"0,0 2 0 0 0,0 0 0 0 0,0 0 0 0 0,0-1 0 0 0,49-48 0 0 0,-49 49 0 0 0,0 0 0 0 0,0-16 0 0 0,0-1 0 0 0,0 17 0 0 0,49-49 0 0 0,-49 47 0 0 0,0-14 0 0 0,0 14 0 0 0,0-15 0 0 0,49 17 0 0 0,-49-16 0 0 0,0 0 0 0 0,0-1 0 0 0,0 1 0 0 0,49 16 0 0 0,-49-17 0 0 0,0 1 0 0 0,0-1 0 0 0,0 1 0 0 0,0 16 0 0 0,0-17 0 0 0,0 1 0 0 0,0 0 0 0 0,0-1 0 0 0,0 17 0 0 0,0-16 0 0 0,0-1 0 0 0,32 1 0 0 0,-32-1 0 0 0,0-32-16383 0 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7T15:59:35.25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9427 9223 16383 0 0,'65'0'0'0'0,"81"0"0"0"0,1 0 0 0 0,0 0 0 0 0,48 0 0 0 0,-146 0 0 0 0,49 0 0 0 0,-51 0 0 0 0,2 0 0 0 0,16 0 0 0 0,-16 0 0 0 0,49 0 0 0 0,-50 0 0 0 0,50 49 0 0 0,-49-49 0 0 0,49 0 0 0 0,-49 0 0 0 0,49 0 0 0 0,-49 0 0 0 0,48 0 0 0 0,1 0 0 0 0,0 0 0 0 0,-33 33 0 0 0,-16-33 0 0 0,49 0 0 0 0,-50 0 0 0 0,1 0 0 0 0,49 0 0 0 0,-49 0 0 0 0,49 0 0 0 0,-1 0 0 0 0,-31 32 0 0 0,31-32 0 0 0,1 0 0 0 0,-49 0 0 0 0,49 0 0 0 0,48 0 0 0 0,-48 0 0 0 0,-33 0 0 0 0,-16 0 0 0 0,0 0 0 0 0,-49 0-16383 0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7T15:59:35.25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9932 9488 16383 0 0,'47'0'0'0'0,"-15"0"0"0"0,17 0 0 0 0,-16 0 0 0 0,-1 0 0 0 0,15 47 0 0 0,1-47 0 0 0,-48 49 0 0 0,48-49 0 0 0,-48 49 0 0 0,0-17 0 0 0,47-32 0 0 0,-47 49 0 0 0,0-16 0 0 0,47-33 0 0 0,-47 49 0 0 0,0-1 0 0 0,0-15 0 0 0,0 0 0 0 0,0-1 0 0 0,0 1 0 0 0,0 16 0 0 0,-32-17 0 0 0,-1-32 0 0 0,-16 49 0 0 0,49 0 0 0 0,-48-49 0 0 0,-1 49 0 0 0,49 0 0 0 0,-49-49 0 0 0,0 49 0 0 0,16-17 0 0 0,1-32 0 0 0,32 49 0 0 0,-49-49 0 0 0,0 49 0 0 0,49 0 0 0 0,-49-49 0 0 0,0 49 0 0 0,0-49 0 0 0,49 32 0 0 0,47-32 0 0 0,2 0 0 0 0,-16 0 0 0 0,16 0 0 0 0,48 0 0 0 0,-48 0 0 0 0,0 0 0 0 0,49 0 0 0 0,-33 0 0 0 0,-16 0 0 0 0,49 0 0 0 0,-49 0 0 0 0,-1 0 0 0 0,1 0 0 0 0,-16 0 0 0 0,16 0 0 0 0,0 0 0 0 0,-17 0 0 0 0,17 0 0 0 0,-16 0 0 0 0,14 0 0 0 0,-47 0-16383 0 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7T15:59:35.25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11081 9680 16383 0 0,'-47'0'0'0'0,"-2"0"0"0"0,49-49 0 0 0,-97 49 0 0 0,48-49 0 0 0,0 1 0 0 0,0 48 0 0 0,0-49 0 0 0,-16 49 0 0 0,32 0 0 0 0,1 0 0 0 0,-1 0 0 0 0,-16 0 0 0 0,49 47 0 0 0,0-15 0 0 0,0 15 0 0 0,0-14 0 0 0,49-33 0 0 0,-49 49 0 0 0,33-17 0 0 0,-33 15 0 0 0,49-47 0 0 0,-49 49 0 0 0,49-49 0 0 0,-49 49 0 0 0,32-49 0 0 0,15 0 0 0 0,-47 49 0 0 0,47-49 0 0 0,0 0 0 0 0,-47 49 0 0 0,49-49 0 0 0,-16 33 0 0 0,14-33 0 0 0,-47 49 0 0 0,49-49 0 0 0,-49 48 0 0 0,49-48 0 0 0,-49 33 0 0 0,49-33 0 0 0,-1 49 0 0 0,-15-17 0 0 0,-1-32 0 0 0,-32 49 0 0 0,49 0 0 0 0,-49-2 0 0 0,48 0 0 0 0,-48-14 0 0 0,0-1 0 0 0,0 17 0 0 0,0-16 0 0 0,-33-33 0 0 0,0 0 0 0 0,-16 49 0 0 0,17-49 0 0 0,-1 0 0 0 0,1 0 0 0 0,-1 0 0 0 0,-16 0 0 0 0,0 0 0 0 0,17 0 0 0 0,-1 0 0 0 0,-16 0 0 0 0,17 0 0 0 0,-1 0 0 0 0,1 0 0 0 0,-1 0 0 0 0,-14 0 0 0 0,47-47 0 0 0,0 0 0 0 0,-49 47 0 0 0,49-47 0 0 0,0 14 0 0 0,0 0 0 0 0,0 1 0 0 0,0-1 0 0 0,0-16 0 0 0,0 17 0 0 0,0-15 0 0 0,0 0 0 0 0,33 14 0 0 0,-33-16 0 0 0,32 17 0 0 0,-32-15 0 0 0,49 47 0 0 0,-49-49 0 0 0,49 0 0 0 0,-2 49 0 0 0,-47-49 0 0 0,49 49 0 0 0,0-49 0 0 0,-2 49 0 0 0,-47-49 0 0 0,49 49 0 0 0,-17 0 0 0 0,-32-47 0 0 0,49 47 0 0 0,-16 0 0 0 0,-33-49 0 0 0,0 49-16383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4T18:22:23.78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6115 5945 16383 0 0,'0'-50'0'0'0,"52"50"0"0"0,-17 0 0 0 0,18 0 0 0 0,-18-35 0 0 0,-1 35 0 0 0,17 0 0 0 0,-16-35 0 0 0,17 35 0 0 0,-17 0 0 0 0,-35-53 0 0 0,52 53 0 0 0,1 0 0 0 0,-1 0 0 0 0,1 0 0 0 0,-19 0 0 0 0,1 0 0 0 0,-35 51 0 0 0,0 1 0 0 0,35-17 0 0 0,-35 17 0 0 0,0 1 0 0 0,0-1 0 0 0,0-17 0 0 0,0 0 0 0 0,0 0 0 0 0,0 17 0 0 0,0-17 0 0 0,0 0 0 0 0,0 0 0 0 0,0 0 0 0 0,-52 17 0 0 0,0-52 0 0 0,52 53 0 0 0,-53-53 0 0 0,1 52 0 0 0,1-52 0 0 0,-1 52 0 0 0,17-52 0 0 0,-15 0 0 0 0,50 51 0 0 0,50-51 0 0 0,-15 0 0 0 0,17 0 0 0 0,-1-51 0 0 0,-16 51 0 0 0,0-35 0 0 0,0 35 0 0 0,-1 0 0 0 0,1 0 0 0 0,0 0 0 0 0,0 0 0 0 0,-35-50 0 0 0,51 50 0 0 0,1 0 0 0 0,-17 0 0 0 0,0 0 0 0 0,0 0 0 0 0,0 0 0 0 0,17 0 0 0 0,-17 0 0 0 0,0 0 0 0 0,0 0 0 0 0,-35 0-16383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4T18:22:23.78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4825 7192 16383 0 0,'70'0'0'0'0,"34"0"0"0"0,106 52 0 0 0,-53 53 0 0 0,0-53 0 0 0,0-52 0 0 0,-52 53 0 0 0,52-53 0 0 0,-17 35 0 0 0,17 17 0 0 0,0 0 0 0 0,0-52 0 0 0,0 0 0 0 0,-52 0 0 0 0,0 53 0 0 0,34-53 0 0 0,-34 52 0 0 0,0-52 0 0 0,-1 0 0 0 0,1 0 0 0 0,52 53 0 0 0,-52-53 0 0 0,52 0 0 0 0,18 0 0 0 0,-70 0 0 0 0,52 52 0 0 0,-53-52 0 0 0,1 0 0 0 0,0 52 0 0 0,0-52 0 0 0,-1 0 0 0 0,36 35 0 0 0,-35-35 0 0 0,-53 0 0 0 0,53 52 0 0 0,0-52 0 0 0,-1 0 0 0 0,-51 53 0 0 0,51-53 0 0 0,1 52 0 0 0,-52-52 0 0 0,51 0 0 0 0,-51 0 0 0 0,52 0 0 0 0,-1 53 0 0 0,-34-53 0 0 0,35 0 0 0 0,0 0 0 0 0,-1 0 0 0 0,1 0 0 0 0,-53 0 0 0 0,1 0 0 0 0,52 0 0 0 0,-53 0 0 0 0,53 0 0 0 0,-1 0 0 0 0,1 0 0 0 0,-53 0 0 0 0,1 0 0 0 0,52 0 0 0 0,-53 0 0 0 0,53-53 0 0 0,-1 53 0 0 0,1 0 0 0 0,-53 0 0 0 0,18 0 0 0 0,-17 0 0 0 0,-1 0 0 0 0,0-52 0 0 0,1 52 0 0 0,-1 0 0 0 0,1 0 0 0 0,-1 0 0 0 0,-17 0 0 0 0,17 0 0 0 0,1-53 0 0 0,-18 53 0 0 0,-1 0 0 0 0,-34-52 0 0 0,53 52 0 0 0,-1 0 0 0 0,0 0 0 0 0,-52-35 0 0 0,51 35 0 0 0,-1 0 0 0 0,-50-52 0 0 0,53 52 0 0 0,-18 0 0 0 0,17-52 0 0 0,-17 52 0 0 0,0 0 0 0 0,-35-51 0 0 0,50 51 0 0 0,-15 0 0 0 0,-35-52 0 0 0,53 52 0 0 0,-1 0 0 0 0,-17 0 0 0 0,-35-51 0 0 0,52 51 0 0 0,-52-35 0 0 0,51 35 0 0 0,1 0 0 0 0,-52-50 0 0 0,52 50 0 0 0,-52 0-16383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4T18:22:23.78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8984 7459 16383 0 0,'50'0'0'0'0,"2"0"0"0"0,1 0 0 0 0,-1 0 0 0 0,-2 0 0 0 0,3 0 0 0 0,-1-52 0 0 0,1 52 0 0 0,-1-52 0 0 0,-17 52 0 0 0,17-53 0 0 0,1 53 0 0 0,-1 0 0 0 0,0 0 0 0 0,-17 0 0 0 0,-35-52 0 0 0,53 52 0 0 0,-18 0 0 0 0,-35 50 0 0 0,0-15 0 0 0,0 18 0 0 0,0-1 0 0 0,0 0 0 0 0,0 1 0 0 0,0-18 0 0 0,0 17 0 0 0,-51-52 0 0 0,51 50 0 0 0,0 1 0 0 0,-52 1 0 0 0,52-1 0 0 0,-52-51 0 0 0,52 50 0 0 0,0 0 0 0 0,-51-50 0 0 0,51 35 0 0 0,0 18 0 0 0,0-53-16383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4T18:22:23.78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5025 7666 16383 0 0,'53'0'0'0'0,"-1"0"0"0"0,53 0 0 0 0,-53 53 0 0 0,53-1 0 0 0,-105 0 0 0 0,52-52 0 0 0,1 0 0 0 0,-53 35 0 0 0,50-35 0 0 0,-50 51 0 0 0,52-51 0 0 0,1 0 0 0 0,-53 50 0 0 0,0-15 0 0 0,50-35 0 0 0,-50 0-16383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0-04-04T18:22:23.78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5583 7655 16383 0 0,'-51'0'0'0'0,"51"53"0"0"0,-52-53 0 0 0,52 52 0 0 0,-53-52 0 0 0,53 52 0 0 0,-52-52 0 0 0,52 35 0 0 0,-50-35 0 0 0,15 0 0 0 0,35 51 0 0 0,-35-51 0 0 0,35 50 0 0 0,-50-50 0 0 0,50 50 0 0 0,-51-50 0 0 0,51 51 0 0 0,-52-51 0 0 0,52 0-16383 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4/9/2020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818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4/9/2020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188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4/9/2020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087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4/9/2020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745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4/9/2020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648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4/9/2020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531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4/9/2020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736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4/9/2020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618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4/9/2020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837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170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113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8172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0" r:id="rId6"/>
    <p:sldLayoutId id="2147483796" r:id="rId7"/>
    <p:sldLayoutId id="2147483797" r:id="rId8"/>
    <p:sldLayoutId id="2147483798" r:id="rId9"/>
    <p:sldLayoutId id="2147483799" r:id="rId10"/>
    <p:sldLayoutId id="214748380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2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1X0vf5PUz4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N1X0vf5PUz4?feature=oembed" TargetMode="Externa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-YpEkExjq2E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-YpEkExjq2E?feature=oembed" TargetMode="Externa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customXml" Target="../ink/ink6.xml"/><Relationship Id="rId18" Type="http://schemas.openxmlformats.org/officeDocument/2006/relationships/image" Target="../media/image12.png"/><Relationship Id="rId26" Type="http://schemas.openxmlformats.org/officeDocument/2006/relationships/image" Target="../media/image16.png"/><Relationship Id="rId39" Type="http://schemas.openxmlformats.org/officeDocument/2006/relationships/customXml" Target="../ink/ink19.xml"/><Relationship Id="rId21" Type="http://schemas.openxmlformats.org/officeDocument/2006/relationships/customXml" Target="../ink/ink10.xml"/><Relationship Id="rId34" Type="http://schemas.openxmlformats.org/officeDocument/2006/relationships/image" Target="../media/image20.png"/><Relationship Id="rId42" Type="http://schemas.openxmlformats.org/officeDocument/2006/relationships/image" Target="../media/image24.png"/><Relationship Id="rId7" Type="http://schemas.openxmlformats.org/officeDocument/2006/relationships/customXml" Target="../ink/ink3.xml"/><Relationship Id="rId2" Type="http://schemas.openxmlformats.org/officeDocument/2006/relationships/image" Target="../media/image4.png"/><Relationship Id="rId16" Type="http://schemas.openxmlformats.org/officeDocument/2006/relationships/image" Target="../media/image11.png"/><Relationship Id="rId20" Type="http://schemas.openxmlformats.org/officeDocument/2006/relationships/image" Target="../media/image13.png"/><Relationship Id="rId29" Type="http://schemas.openxmlformats.org/officeDocument/2006/relationships/customXml" Target="../ink/ink14.xml"/><Relationship Id="rId41" Type="http://schemas.openxmlformats.org/officeDocument/2006/relationships/customXml" Target="../ink/ink2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customXml" Target="../ink/ink5.xml"/><Relationship Id="rId24" Type="http://schemas.openxmlformats.org/officeDocument/2006/relationships/image" Target="../media/image15.png"/><Relationship Id="rId32" Type="http://schemas.openxmlformats.org/officeDocument/2006/relationships/image" Target="../media/image19.png"/><Relationship Id="rId37" Type="http://schemas.openxmlformats.org/officeDocument/2006/relationships/customXml" Target="../ink/ink18.xml"/><Relationship Id="rId40" Type="http://schemas.openxmlformats.org/officeDocument/2006/relationships/image" Target="../media/image23.png"/><Relationship Id="rId5" Type="http://schemas.openxmlformats.org/officeDocument/2006/relationships/customXml" Target="../ink/ink2.xml"/><Relationship Id="rId15" Type="http://schemas.openxmlformats.org/officeDocument/2006/relationships/customXml" Target="../ink/ink7.xml"/><Relationship Id="rId23" Type="http://schemas.openxmlformats.org/officeDocument/2006/relationships/customXml" Target="../ink/ink11.xml"/><Relationship Id="rId28" Type="http://schemas.openxmlformats.org/officeDocument/2006/relationships/image" Target="../media/image17.png"/><Relationship Id="rId36" Type="http://schemas.openxmlformats.org/officeDocument/2006/relationships/image" Target="../media/image21.png"/><Relationship Id="rId10" Type="http://schemas.openxmlformats.org/officeDocument/2006/relationships/image" Target="../media/image8.png"/><Relationship Id="rId19" Type="http://schemas.openxmlformats.org/officeDocument/2006/relationships/customXml" Target="../ink/ink9.xml"/><Relationship Id="rId31" Type="http://schemas.openxmlformats.org/officeDocument/2006/relationships/customXml" Target="../ink/ink15.xml"/><Relationship Id="rId4" Type="http://schemas.openxmlformats.org/officeDocument/2006/relationships/image" Target="../media/image5.png"/><Relationship Id="rId9" Type="http://schemas.openxmlformats.org/officeDocument/2006/relationships/customXml" Target="../ink/ink4.xml"/><Relationship Id="rId14" Type="http://schemas.openxmlformats.org/officeDocument/2006/relationships/image" Target="../media/image10.png"/><Relationship Id="rId22" Type="http://schemas.openxmlformats.org/officeDocument/2006/relationships/image" Target="../media/image14.png"/><Relationship Id="rId27" Type="http://schemas.openxmlformats.org/officeDocument/2006/relationships/customXml" Target="../ink/ink13.xml"/><Relationship Id="rId30" Type="http://schemas.openxmlformats.org/officeDocument/2006/relationships/image" Target="../media/image18.png"/><Relationship Id="rId35" Type="http://schemas.openxmlformats.org/officeDocument/2006/relationships/customXml" Target="../ink/ink17.xml"/><Relationship Id="rId8" Type="http://schemas.openxmlformats.org/officeDocument/2006/relationships/image" Target="../media/image7.png"/><Relationship Id="rId3" Type="http://schemas.openxmlformats.org/officeDocument/2006/relationships/customXml" Target="../ink/ink1.xml"/><Relationship Id="rId12" Type="http://schemas.openxmlformats.org/officeDocument/2006/relationships/image" Target="../media/image9.png"/><Relationship Id="rId17" Type="http://schemas.openxmlformats.org/officeDocument/2006/relationships/customXml" Target="../ink/ink8.xml"/><Relationship Id="rId25" Type="http://schemas.openxmlformats.org/officeDocument/2006/relationships/customXml" Target="../ink/ink12.xml"/><Relationship Id="rId33" Type="http://schemas.openxmlformats.org/officeDocument/2006/relationships/customXml" Target="../ink/ink16.xml"/><Relationship Id="rId38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0.png"/><Relationship Id="rId18" Type="http://schemas.openxmlformats.org/officeDocument/2006/relationships/customXml" Target="../ink/ink29.xml"/><Relationship Id="rId26" Type="http://schemas.openxmlformats.org/officeDocument/2006/relationships/customXml" Target="../ink/ink33.xml"/><Relationship Id="rId39" Type="http://schemas.openxmlformats.org/officeDocument/2006/relationships/image" Target="../media/image43.png"/><Relationship Id="rId21" Type="http://schemas.openxmlformats.org/officeDocument/2006/relationships/image" Target="../media/image34.png"/><Relationship Id="rId34" Type="http://schemas.openxmlformats.org/officeDocument/2006/relationships/customXml" Target="../ink/ink37.xml"/><Relationship Id="rId42" Type="http://schemas.openxmlformats.org/officeDocument/2006/relationships/customXml" Target="../ink/ink41.xml"/><Relationship Id="rId47" Type="http://schemas.openxmlformats.org/officeDocument/2006/relationships/image" Target="../media/image47.png"/><Relationship Id="rId50" Type="http://schemas.openxmlformats.org/officeDocument/2006/relationships/customXml" Target="../ink/ink45.xml"/><Relationship Id="rId7" Type="http://schemas.openxmlformats.org/officeDocument/2006/relationships/image" Target="../media/image27.png"/><Relationship Id="rId2" Type="http://schemas.openxmlformats.org/officeDocument/2006/relationships/customXml" Target="../ink/ink21.xml"/><Relationship Id="rId16" Type="http://schemas.openxmlformats.org/officeDocument/2006/relationships/customXml" Target="../ink/ink28.xml"/><Relationship Id="rId29" Type="http://schemas.openxmlformats.org/officeDocument/2006/relationships/image" Target="../media/image38.png"/><Relationship Id="rId11" Type="http://schemas.openxmlformats.org/officeDocument/2006/relationships/image" Target="../media/image29.png"/><Relationship Id="rId24" Type="http://schemas.openxmlformats.org/officeDocument/2006/relationships/customXml" Target="../ink/ink32.xml"/><Relationship Id="rId32" Type="http://schemas.openxmlformats.org/officeDocument/2006/relationships/customXml" Target="../ink/ink36.xml"/><Relationship Id="rId37" Type="http://schemas.openxmlformats.org/officeDocument/2006/relationships/image" Target="../media/image42.png"/><Relationship Id="rId40" Type="http://schemas.openxmlformats.org/officeDocument/2006/relationships/customXml" Target="../ink/ink40.xml"/><Relationship Id="rId45" Type="http://schemas.openxmlformats.org/officeDocument/2006/relationships/image" Target="../media/image46.png"/><Relationship Id="rId53" Type="http://schemas.openxmlformats.org/officeDocument/2006/relationships/image" Target="../media/image50.png"/><Relationship Id="rId5" Type="http://schemas.openxmlformats.org/officeDocument/2006/relationships/image" Target="../media/image26.png"/><Relationship Id="rId10" Type="http://schemas.openxmlformats.org/officeDocument/2006/relationships/customXml" Target="../ink/ink25.xml"/><Relationship Id="rId19" Type="http://schemas.openxmlformats.org/officeDocument/2006/relationships/image" Target="../media/image33.png"/><Relationship Id="rId31" Type="http://schemas.openxmlformats.org/officeDocument/2006/relationships/image" Target="../media/image39.png"/><Relationship Id="rId44" Type="http://schemas.openxmlformats.org/officeDocument/2006/relationships/customXml" Target="../ink/ink42.xml"/><Relationship Id="rId52" Type="http://schemas.openxmlformats.org/officeDocument/2006/relationships/customXml" Target="../ink/ink46.xml"/><Relationship Id="rId4" Type="http://schemas.openxmlformats.org/officeDocument/2006/relationships/customXml" Target="../ink/ink22.xml"/><Relationship Id="rId9" Type="http://schemas.openxmlformats.org/officeDocument/2006/relationships/image" Target="../media/image28.png"/><Relationship Id="rId14" Type="http://schemas.openxmlformats.org/officeDocument/2006/relationships/customXml" Target="../ink/ink27.xml"/><Relationship Id="rId22" Type="http://schemas.openxmlformats.org/officeDocument/2006/relationships/customXml" Target="../ink/ink31.xml"/><Relationship Id="rId27" Type="http://schemas.openxmlformats.org/officeDocument/2006/relationships/image" Target="../media/image37.png"/><Relationship Id="rId30" Type="http://schemas.openxmlformats.org/officeDocument/2006/relationships/customXml" Target="../ink/ink35.xml"/><Relationship Id="rId35" Type="http://schemas.openxmlformats.org/officeDocument/2006/relationships/image" Target="../media/image41.png"/><Relationship Id="rId43" Type="http://schemas.openxmlformats.org/officeDocument/2006/relationships/image" Target="../media/image45.png"/><Relationship Id="rId48" Type="http://schemas.openxmlformats.org/officeDocument/2006/relationships/customXml" Target="../ink/ink44.xml"/><Relationship Id="rId8" Type="http://schemas.openxmlformats.org/officeDocument/2006/relationships/customXml" Target="../ink/ink24.xml"/><Relationship Id="rId51" Type="http://schemas.openxmlformats.org/officeDocument/2006/relationships/image" Target="../media/image49.png"/><Relationship Id="rId3" Type="http://schemas.openxmlformats.org/officeDocument/2006/relationships/image" Target="../media/image25.png"/><Relationship Id="rId12" Type="http://schemas.openxmlformats.org/officeDocument/2006/relationships/customXml" Target="../ink/ink26.xml"/><Relationship Id="rId17" Type="http://schemas.openxmlformats.org/officeDocument/2006/relationships/image" Target="../media/image32.png"/><Relationship Id="rId25" Type="http://schemas.openxmlformats.org/officeDocument/2006/relationships/image" Target="../media/image36.png"/><Relationship Id="rId33" Type="http://schemas.openxmlformats.org/officeDocument/2006/relationships/image" Target="../media/image40.png"/><Relationship Id="rId38" Type="http://schemas.openxmlformats.org/officeDocument/2006/relationships/customXml" Target="../ink/ink39.xml"/><Relationship Id="rId46" Type="http://schemas.openxmlformats.org/officeDocument/2006/relationships/customXml" Target="../ink/ink43.xml"/><Relationship Id="rId20" Type="http://schemas.openxmlformats.org/officeDocument/2006/relationships/customXml" Target="../ink/ink30.xml"/><Relationship Id="rId41" Type="http://schemas.openxmlformats.org/officeDocument/2006/relationships/image" Target="../media/image44.png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23.xml"/><Relationship Id="rId15" Type="http://schemas.openxmlformats.org/officeDocument/2006/relationships/image" Target="../media/image31.png"/><Relationship Id="rId23" Type="http://schemas.openxmlformats.org/officeDocument/2006/relationships/image" Target="../media/image35.png"/><Relationship Id="rId28" Type="http://schemas.openxmlformats.org/officeDocument/2006/relationships/customXml" Target="../ink/ink34.xml"/><Relationship Id="rId36" Type="http://schemas.openxmlformats.org/officeDocument/2006/relationships/customXml" Target="../ink/ink38.xml"/><Relationship Id="rId49" Type="http://schemas.openxmlformats.org/officeDocument/2006/relationships/image" Target="../media/image4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0AF4F2BA-3C03-4E2C-8ABC-0949B61B3C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">
            <a:extLst>
              <a:ext uri="{FF2B5EF4-FFF2-40B4-BE49-F238E27FC236}">
                <a16:creationId xmlns:a16="http://schemas.microsoft.com/office/drawing/2014/main" id="{3125CF25-94A3-465F-96CF-B7B4AFF4DAF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7310" b="8421"/>
          <a:stretch/>
        </p:blipFill>
        <p:spPr>
          <a:xfrm>
            <a:off x="20" y="-839"/>
            <a:ext cx="12191980" cy="6858000"/>
          </a:xfrm>
          <a:prstGeom prst="rect">
            <a:avLst/>
          </a:prstGeom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id="{4B986F88-1433-4AF7-AF71-41A89DC93F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46064">
                <a:srgbClr val="000000">
                  <a:alpha val="30000"/>
                </a:srgbClr>
              </a:gs>
              <a:gs pos="68000">
                <a:srgbClr val="000000">
                  <a:alpha val="20000"/>
                </a:srgbClr>
              </a:gs>
              <a:gs pos="0">
                <a:schemeClr val="tx1">
                  <a:alpha val="0"/>
                </a:schemeClr>
              </a:gs>
              <a:gs pos="26000">
                <a:schemeClr val="tx1">
                  <a:alpha val="20000"/>
                </a:schemeClr>
              </a:gs>
              <a:gs pos="100000">
                <a:schemeClr val="tx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997" y="830839"/>
            <a:ext cx="10058400" cy="3566160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chemeClr val="tx1"/>
                </a:solidFill>
                <a:latin typeface="Century Gothic"/>
                <a:cs typeface="Calibri Light"/>
              </a:rPr>
              <a:t>FRACTIONS</a:t>
            </a:r>
            <a:br>
              <a:rPr lang="en-US" dirty="0">
                <a:solidFill>
                  <a:schemeClr val="tx1"/>
                </a:solidFill>
                <a:latin typeface="Century Gothic"/>
                <a:cs typeface="Calibri Light"/>
              </a:rPr>
            </a:br>
            <a:r>
              <a:rPr lang="en-US" dirty="0">
                <a:solidFill>
                  <a:schemeClr val="tx1"/>
                </a:solidFill>
                <a:latin typeface="Century Gothic"/>
                <a:cs typeface="Calibri Light"/>
              </a:rPr>
              <a:t>Lesson 4</a:t>
            </a:r>
            <a:endParaRPr lang="en-US" dirty="0">
              <a:solidFill>
                <a:schemeClr val="tx1"/>
              </a:solidFill>
              <a:latin typeface="Century Gothic"/>
            </a:endParaRP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A07787ED-5EDC-4C54-AD87-55B60D0FE3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A44FFD5D-B985-4624-BBCD-50AD2E1686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307" y="6400798"/>
            <a:ext cx="12188952" cy="457201"/>
          </a:xfrm>
          <a:prstGeom prst="rect">
            <a:avLst/>
          </a:prstGeom>
          <a:gradFill>
            <a:gsLst>
              <a:gs pos="61000">
                <a:srgbClr val="000000">
                  <a:alpha val="10000"/>
                </a:srgbClr>
              </a:gs>
              <a:gs pos="7000">
                <a:schemeClr val="tx1">
                  <a:alpha val="0"/>
                </a:schemeClr>
              </a:gs>
              <a:gs pos="100000">
                <a:schemeClr val="tx1">
                  <a:alpha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64BBAA4-C62B-4146-B49F-FE4CC4655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E641C6-B9C5-4446-BBF1-BF7766651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667" y="1031657"/>
            <a:ext cx="4356788" cy="1674180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5400" dirty="0">
                <a:latin typeface="Century Gothic"/>
              </a:rPr>
              <a:t>Equivalent Fractions </a:t>
            </a:r>
            <a:br>
              <a:rPr lang="en-US" sz="5400" dirty="0">
                <a:latin typeface="Century Gothic"/>
              </a:rPr>
            </a:br>
            <a:r>
              <a:rPr lang="en-US" sz="5400" dirty="0">
                <a:latin typeface="Century Gothic"/>
              </a:rPr>
              <a:t>Introduction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EB57AA8-F021-480C-A9E2-F89913313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62164" y="2478513"/>
            <a:ext cx="292608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E615F-0E59-4145-9F08-B51E51AB22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215" y="3545154"/>
            <a:ext cx="3205049" cy="3229714"/>
          </a:xfrm>
        </p:spPr>
        <p:txBody>
          <a:bodyPr vert="horz" lIns="0" tIns="45720" rIns="0" bIns="45720" rtlCol="0" anchor="t">
            <a:normAutofit/>
          </a:bodyPr>
          <a:lstStyle/>
          <a:p>
            <a:r>
              <a:rPr lang="en-US" sz="2400" dirty="0">
                <a:latin typeface="Century Gothic"/>
                <a:hlinkClick r:id="rId3"/>
              </a:rPr>
              <a:t>LINK TO VIDEO</a:t>
            </a:r>
            <a:r>
              <a:rPr lang="en-US" sz="2400" dirty="0">
                <a:latin typeface="Century Gothic"/>
              </a:rPr>
              <a:t> </a:t>
            </a:r>
          </a:p>
        </p:txBody>
      </p:sp>
      <p:pic>
        <p:nvPicPr>
          <p:cNvPr id="4" name="Picture 4">
            <a:hlinkClick r:id="" action="ppaction://media"/>
            <a:extLst>
              <a:ext uri="{FF2B5EF4-FFF2-40B4-BE49-F238E27FC236}">
                <a16:creationId xmlns:a16="http://schemas.microsoft.com/office/drawing/2014/main" id="{4C666531-6754-40CF-8E9F-CD9B510885B8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4653447" y="671566"/>
            <a:ext cx="6892560" cy="516942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6BF36B24-6632-4516-9692-731462896C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29382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9E3965E-AC41-4711-9D10-E25ABB132D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F5DC8C3-BA5F-4EED-BB9A-A14272BD8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54DCD9B2-D552-47A6-9FE2-15D7E8159A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C94EC1-1B6F-4C8B-8B87-D12DD0A0A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6377" y="624721"/>
            <a:ext cx="4813072" cy="349479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/>
              </a:rPr>
              <a:t>Generating Equivalent Fractions</a:t>
            </a:r>
            <a:r>
              <a:rPr lang="en-US" sz="8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2D284A-3A95-417C-9EA3-F44DAA9060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06376" y="4469998"/>
            <a:ext cx="4829101" cy="123861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400" cap="all" spc="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/>
                <a:hlinkClick r:id="rId3"/>
              </a:rPr>
              <a:t>Link to Video</a:t>
            </a:r>
            <a:r>
              <a:rPr lang="en-US" sz="2400" cap="all" spc="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/>
              </a:rPr>
              <a:t> </a:t>
            </a:r>
          </a:p>
        </p:txBody>
      </p:sp>
      <p:pic>
        <p:nvPicPr>
          <p:cNvPr id="4" name="Picture 4">
            <a:hlinkClick r:id="" action="ppaction://media"/>
            <a:extLst>
              <a:ext uri="{FF2B5EF4-FFF2-40B4-BE49-F238E27FC236}">
                <a16:creationId xmlns:a16="http://schemas.microsoft.com/office/drawing/2014/main" id="{8DCC258D-163A-4240-A5CF-85F977AEB595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75206" y="788230"/>
            <a:ext cx="6799095" cy="4556575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CE0A9EA-62FA-4F43-BEF6-7BBBB3F90F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832349" y="4294754"/>
            <a:ext cx="43891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CCE25F7F-C10E-4478-90C0-93B61E6383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3211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 picture containing building, window&#10;&#10;Description generated with very high confidence">
            <a:extLst>
              <a:ext uri="{FF2B5EF4-FFF2-40B4-BE49-F238E27FC236}">
                <a16:creationId xmlns:a16="http://schemas.microsoft.com/office/drawing/2014/main" id="{66D454A1-AAE7-47AF-951F-4C6F4B53FA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-187104"/>
            <a:ext cx="10905066" cy="504359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F6BE76D-A37B-4676-AEA7-4020AF5592D0}"/>
              </a:ext>
            </a:extLst>
          </p:cNvPr>
          <p:cNvSpPr txBox="1"/>
          <p:nvPr/>
        </p:nvSpPr>
        <p:spPr>
          <a:xfrm>
            <a:off x="943155" y="4853796"/>
            <a:ext cx="10320067" cy="13849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latin typeface="Century Gothic"/>
              </a:rPr>
              <a:t>Although each of these fractions are different, they all represent the same amount of pizza eaten. These are what we called an equivalent fraction. </a:t>
            </a:r>
          </a:p>
        </p:txBody>
      </p:sp>
    </p:spTree>
    <p:extLst>
      <p:ext uri="{BB962C8B-B14F-4D97-AF65-F5344CB8AC3E}">
        <p14:creationId xmlns:p14="http://schemas.microsoft.com/office/powerpoint/2010/main" val="1203157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 picture containing building, window&#10;&#10;Description generated with very high confidence">
            <a:extLst>
              <a:ext uri="{FF2B5EF4-FFF2-40B4-BE49-F238E27FC236}">
                <a16:creationId xmlns:a16="http://schemas.microsoft.com/office/drawing/2014/main" id="{66D454A1-AAE7-47AF-951F-4C6F4B53FA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-187104"/>
            <a:ext cx="10905066" cy="504359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F6BE76D-A37B-4676-AEA7-4020AF5592D0}"/>
              </a:ext>
            </a:extLst>
          </p:cNvPr>
          <p:cNvSpPr txBox="1"/>
          <p:nvPr/>
        </p:nvSpPr>
        <p:spPr>
          <a:xfrm>
            <a:off x="943155" y="5069456"/>
            <a:ext cx="10320067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latin typeface="Century Gothic"/>
              </a:rPr>
              <a:t>To find equivalent fractions, multiply the numerator and denominator by the SAME number. 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D014F152-6BB4-4A6C-A591-D63C449CC339}"/>
                  </a:ext>
                </a:extLst>
              </p14:cNvPr>
              <p14:cNvContentPartPr/>
              <p14:nvPr/>
            </p14:nvContentPartPr>
            <p14:xfrm>
              <a:off x="2254179" y="3409581"/>
              <a:ext cx="3467100" cy="495300"/>
            </p14:xfrm>
          </p:contentPart>
        </mc:Choice>
        <mc:Fallback xmlns=""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D014F152-6BB4-4A6C-A591-D63C449CC339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236187" y="3391994"/>
                <a:ext cx="3502725" cy="53083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7308C912-D43C-4459-9DFD-3BCB6E496FBA}"/>
                  </a:ext>
                </a:extLst>
              </p14:cNvPr>
              <p14:cNvContentPartPr/>
              <p14:nvPr/>
            </p14:nvContentPartPr>
            <p14:xfrm>
              <a:off x="5540941" y="3718930"/>
              <a:ext cx="219075" cy="219075"/>
            </p14:xfrm>
          </p:contentPart>
        </mc:Choice>
        <mc:Fallback xmlns=""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7308C912-D43C-4459-9DFD-3BCB6E496FBA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523343" y="3701274"/>
                <a:ext cx="254630" cy="25474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B7956FA3-B546-4DA9-A425-A443BF86A716}"/>
                  </a:ext>
                </a:extLst>
              </p14:cNvPr>
              <p14:cNvContentPartPr/>
              <p14:nvPr/>
            </p14:nvContentPartPr>
            <p14:xfrm>
              <a:off x="3420212" y="3623256"/>
              <a:ext cx="323850" cy="190500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B7956FA3-B546-4DA9-A425-A443BF86A716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402716" y="3605044"/>
                <a:ext cx="359199" cy="226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3BA0BE7F-B3BD-4B61-B2B6-A562041F541A}"/>
                  </a:ext>
                </a:extLst>
              </p14:cNvPr>
              <p14:cNvContentPartPr/>
              <p14:nvPr/>
            </p14:nvContentPartPr>
            <p14:xfrm>
              <a:off x="3522902" y="3610002"/>
              <a:ext cx="219075" cy="257175"/>
            </p14:xfrm>
          </p:contentPart>
        </mc:Choice>
        <mc:Fallback xmlns=""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3BA0BE7F-B3BD-4B61-B2B6-A562041F541A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3505644" y="3591917"/>
                <a:ext cx="253944" cy="29298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29" name="Ink 28">
                <a:extLst>
                  <a:ext uri="{FF2B5EF4-FFF2-40B4-BE49-F238E27FC236}">
                    <a16:creationId xmlns:a16="http://schemas.microsoft.com/office/drawing/2014/main" id="{452E0FEF-3F3E-4790-B8D2-9C26142B25CA}"/>
                  </a:ext>
                </a:extLst>
              </p14:cNvPr>
              <p14:cNvContentPartPr/>
              <p14:nvPr/>
            </p14:nvContentPartPr>
            <p14:xfrm>
              <a:off x="3993554" y="3540833"/>
              <a:ext cx="409575" cy="304800"/>
            </p14:xfrm>
          </p:contentPart>
        </mc:Choice>
        <mc:Fallback xmlns="">
          <p:pic>
            <p:nvPicPr>
              <p:cNvPr id="29" name="Ink 28">
                <a:extLst>
                  <a:ext uri="{FF2B5EF4-FFF2-40B4-BE49-F238E27FC236}">
                    <a16:creationId xmlns:a16="http://schemas.microsoft.com/office/drawing/2014/main" id="{452E0FEF-3F3E-4790-B8D2-9C26142B25CA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3975825" y="3522946"/>
                <a:ext cx="445395" cy="34021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30" name="Ink 29">
                <a:extLst>
                  <a:ext uri="{FF2B5EF4-FFF2-40B4-BE49-F238E27FC236}">
                    <a16:creationId xmlns:a16="http://schemas.microsoft.com/office/drawing/2014/main" id="{50ABA515-141A-4D01-B9B5-330E6DE735DE}"/>
                  </a:ext>
                </a:extLst>
              </p14:cNvPr>
              <p14:cNvContentPartPr/>
              <p14:nvPr/>
            </p14:nvContentPartPr>
            <p14:xfrm>
              <a:off x="3108806" y="4514240"/>
              <a:ext cx="3086100" cy="323850"/>
            </p14:xfrm>
          </p:contentPart>
        </mc:Choice>
        <mc:Fallback xmlns="">
          <p:pic>
            <p:nvPicPr>
              <p:cNvPr id="30" name="Ink 29">
                <a:extLst>
                  <a:ext uri="{FF2B5EF4-FFF2-40B4-BE49-F238E27FC236}">
                    <a16:creationId xmlns:a16="http://schemas.microsoft.com/office/drawing/2014/main" id="{50ABA515-141A-4D01-B9B5-330E6DE735DE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3091151" y="4496783"/>
                <a:ext cx="3121771" cy="35912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9ADAFE3D-BEC3-4B7D-87C4-22C39F50C16B}"/>
                  </a:ext>
                </a:extLst>
              </p14:cNvPr>
              <p14:cNvContentPartPr/>
              <p14:nvPr/>
            </p14:nvContentPartPr>
            <p14:xfrm>
              <a:off x="5960566" y="4554069"/>
              <a:ext cx="304800" cy="276225"/>
            </p14:xfrm>
          </p:contentPart>
        </mc:Choice>
        <mc:Fallback xmlns=""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9ADAFE3D-BEC3-4B7D-87C4-22C39F50C16B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5942680" y="4536604"/>
                <a:ext cx="340938" cy="31151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32" name="Ink 31">
                <a:extLst>
                  <a:ext uri="{FF2B5EF4-FFF2-40B4-BE49-F238E27FC236}">
                    <a16:creationId xmlns:a16="http://schemas.microsoft.com/office/drawing/2014/main" id="{7372B59B-9A31-49A2-AC1B-B120879133B3}"/>
                  </a:ext>
                </a:extLst>
              </p14:cNvPr>
              <p14:cNvContentPartPr/>
              <p14:nvPr/>
            </p14:nvContentPartPr>
            <p14:xfrm>
              <a:off x="3246366" y="4839607"/>
              <a:ext cx="247649" cy="114300"/>
            </p14:xfrm>
          </p:contentPart>
        </mc:Choice>
        <mc:Fallback xmlns="">
          <p:pic>
            <p:nvPicPr>
              <p:cNvPr id="32" name="Ink 31">
                <a:extLst>
                  <a:ext uri="{FF2B5EF4-FFF2-40B4-BE49-F238E27FC236}">
                    <a16:creationId xmlns:a16="http://schemas.microsoft.com/office/drawing/2014/main" id="{7372B59B-9A31-49A2-AC1B-B120879133B3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3228103" y="4822236"/>
                <a:ext cx="283810" cy="14869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919F0948-F8B4-473D-ADB9-711646E84450}"/>
                  </a:ext>
                </a:extLst>
              </p14:cNvPr>
              <p14:cNvContentPartPr/>
              <p14:nvPr/>
            </p14:nvContentPartPr>
            <p14:xfrm>
              <a:off x="3298810" y="4831881"/>
              <a:ext cx="171450" cy="142875"/>
            </p14:xfrm>
          </p:contentPart>
        </mc:Choice>
        <mc:Fallback xmlns=""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919F0948-F8B4-473D-ADB9-711646E84450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3281380" y="4813796"/>
                <a:ext cx="206665" cy="17868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34" name="Ink 33">
                <a:extLst>
                  <a:ext uri="{FF2B5EF4-FFF2-40B4-BE49-F238E27FC236}">
                    <a16:creationId xmlns:a16="http://schemas.microsoft.com/office/drawing/2014/main" id="{9AFDC1E4-BC06-4098-BD06-0EF0B6406BFB}"/>
                  </a:ext>
                </a:extLst>
              </p14:cNvPr>
              <p14:cNvContentPartPr/>
              <p14:nvPr/>
            </p14:nvContentPartPr>
            <p14:xfrm>
              <a:off x="3688457" y="4772492"/>
              <a:ext cx="342900" cy="304800"/>
            </p14:xfrm>
          </p:contentPart>
        </mc:Choice>
        <mc:Fallback xmlns="">
          <p:pic>
            <p:nvPicPr>
              <p:cNvPr id="34" name="Ink 33">
                <a:extLst>
                  <a:ext uri="{FF2B5EF4-FFF2-40B4-BE49-F238E27FC236}">
                    <a16:creationId xmlns:a16="http://schemas.microsoft.com/office/drawing/2014/main" id="{9AFDC1E4-BC06-4098-BD06-0EF0B6406BFB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3670579" y="4754730"/>
                <a:ext cx="378298" cy="33996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35" name="Ink 34">
                <a:extLst>
                  <a:ext uri="{FF2B5EF4-FFF2-40B4-BE49-F238E27FC236}">
                    <a16:creationId xmlns:a16="http://schemas.microsoft.com/office/drawing/2014/main" id="{8AA2039C-A8C6-415A-B945-2D4938AFAD0C}"/>
                  </a:ext>
                </a:extLst>
              </p14:cNvPr>
              <p14:cNvContentPartPr/>
              <p14:nvPr/>
            </p14:nvContentPartPr>
            <p14:xfrm>
              <a:off x="5964109" y="3653730"/>
              <a:ext cx="3028950" cy="361950"/>
            </p14:xfrm>
          </p:contentPart>
        </mc:Choice>
        <mc:Fallback xmlns="">
          <p:pic>
            <p:nvPicPr>
              <p:cNvPr id="35" name="Ink 34">
                <a:extLst>
                  <a:ext uri="{FF2B5EF4-FFF2-40B4-BE49-F238E27FC236}">
                    <a16:creationId xmlns:a16="http://schemas.microsoft.com/office/drawing/2014/main" id="{8AA2039C-A8C6-415A-B945-2D4938AFAD0C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5946459" y="3636239"/>
                <a:ext cx="3064610" cy="39728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14CA8856-8B7D-4CA0-9FEF-44297DE5C0B2}"/>
                  </a:ext>
                </a:extLst>
              </p14:cNvPr>
              <p14:cNvContentPartPr/>
              <p14:nvPr/>
            </p14:nvContentPartPr>
            <p14:xfrm>
              <a:off x="8884329" y="3687322"/>
              <a:ext cx="123825" cy="295275"/>
            </p14:xfrm>
          </p:contentPart>
        </mc:Choice>
        <mc:Fallback xmlns=""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14CA8856-8B7D-4CA0-9FEF-44297DE5C0B2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8866640" y="3669869"/>
                <a:ext cx="158850" cy="33053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7">
            <p14:nvContentPartPr>
              <p14:cNvPr id="37" name="Ink 36">
                <a:extLst>
                  <a:ext uri="{FF2B5EF4-FFF2-40B4-BE49-F238E27FC236}">
                    <a16:creationId xmlns:a16="http://schemas.microsoft.com/office/drawing/2014/main" id="{40F0337B-9852-4ABF-A488-4994C095501C}"/>
                  </a:ext>
                </a:extLst>
              </p14:cNvPr>
              <p14:cNvContentPartPr/>
              <p14:nvPr/>
            </p14:nvContentPartPr>
            <p14:xfrm>
              <a:off x="7300586" y="3843025"/>
              <a:ext cx="228600" cy="85725"/>
            </p14:xfrm>
          </p:contentPart>
        </mc:Choice>
        <mc:Fallback xmlns="">
          <p:pic>
            <p:nvPicPr>
              <p:cNvPr id="37" name="Ink 36">
                <a:extLst>
                  <a:ext uri="{FF2B5EF4-FFF2-40B4-BE49-F238E27FC236}">
                    <a16:creationId xmlns:a16="http://schemas.microsoft.com/office/drawing/2014/main" id="{40F0337B-9852-4ABF-A488-4994C095501C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7282635" y="3825880"/>
                <a:ext cx="264868" cy="12036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9">
            <p14:nvContentPartPr>
              <p14:cNvPr id="38" name="Ink 37">
                <a:extLst>
                  <a:ext uri="{FF2B5EF4-FFF2-40B4-BE49-F238E27FC236}">
                    <a16:creationId xmlns:a16="http://schemas.microsoft.com/office/drawing/2014/main" id="{FB31F4C7-52DB-4944-A8CB-B4B465F05DFA}"/>
                  </a:ext>
                </a:extLst>
              </p14:cNvPr>
              <p14:cNvContentPartPr/>
              <p14:nvPr/>
            </p14:nvContentPartPr>
            <p14:xfrm>
              <a:off x="7376063" y="3831118"/>
              <a:ext cx="95250" cy="180975"/>
            </p14:xfrm>
          </p:contentPart>
        </mc:Choice>
        <mc:Fallback xmlns="">
          <p:pic>
            <p:nvPicPr>
              <p:cNvPr id="38" name="Ink 37">
                <a:extLst>
                  <a:ext uri="{FF2B5EF4-FFF2-40B4-BE49-F238E27FC236}">
                    <a16:creationId xmlns:a16="http://schemas.microsoft.com/office/drawing/2014/main" id="{FB31F4C7-52DB-4944-A8CB-B4B465F05DFA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7359029" y="3813899"/>
                <a:ext cx="129665" cy="21576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1">
            <p14:nvContentPartPr>
              <p14:cNvPr id="40" name="Ink 39">
                <a:extLst>
                  <a:ext uri="{FF2B5EF4-FFF2-40B4-BE49-F238E27FC236}">
                    <a16:creationId xmlns:a16="http://schemas.microsoft.com/office/drawing/2014/main" id="{5AF68212-FB5A-468A-8213-C345C9A6D364}"/>
                  </a:ext>
                </a:extLst>
              </p14:cNvPr>
              <p14:cNvContentPartPr/>
              <p14:nvPr/>
            </p14:nvContentPartPr>
            <p14:xfrm>
              <a:off x="7662026" y="3778462"/>
              <a:ext cx="381000" cy="228600"/>
            </p14:xfrm>
          </p:contentPart>
        </mc:Choice>
        <mc:Fallback xmlns="">
          <p:pic>
            <p:nvPicPr>
              <p:cNvPr id="40" name="Ink 39">
                <a:extLst>
                  <a:ext uri="{FF2B5EF4-FFF2-40B4-BE49-F238E27FC236}">
                    <a16:creationId xmlns:a16="http://schemas.microsoft.com/office/drawing/2014/main" id="{5AF68212-FB5A-468A-8213-C345C9A6D364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7644380" y="3760987"/>
                <a:ext cx="416651" cy="26390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3">
            <p14:nvContentPartPr>
              <p14:cNvPr id="41" name="Ink 40">
                <a:extLst>
                  <a:ext uri="{FF2B5EF4-FFF2-40B4-BE49-F238E27FC236}">
                    <a16:creationId xmlns:a16="http://schemas.microsoft.com/office/drawing/2014/main" id="{306D0621-8119-4AC9-9F1E-B66B9F1B9050}"/>
                  </a:ext>
                </a:extLst>
              </p14:cNvPr>
              <p14:cNvContentPartPr/>
              <p14:nvPr/>
            </p14:nvContentPartPr>
            <p14:xfrm>
              <a:off x="6597125" y="4272784"/>
              <a:ext cx="3171825" cy="600075"/>
            </p14:xfrm>
          </p:contentPart>
        </mc:Choice>
        <mc:Fallback xmlns="">
          <p:pic>
            <p:nvPicPr>
              <p:cNvPr id="41" name="Ink 40">
                <a:extLst>
                  <a:ext uri="{FF2B5EF4-FFF2-40B4-BE49-F238E27FC236}">
                    <a16:creationId xmlns:a16="http://schemas.microsoft.com/office/drawing/2014/main" id="{306D0621-8119-4AC9-9F1E-B66B9F1B9050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6579462" y="4255251"/>
                <a:ext cx="3207512" cy="635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5">
            <p14:nvContentPartPr>
              <p14:cNvPr id="42" name="Ink 41">
                <a:extLst>
                  <a:ext uri="{FF2B5EF4-FFF2-40B4-BE49-F238E27FC236}">
                    <a16:creationId xmlns:a16="http://schemas.microsoft.com/office/drawing/2014/main" id="{5D2390AF-9D50-40DB-861A-182737B961F4}"/>
                  </a:ext>
                </a:extLst>
              </p14:cNvPr>
              <p14:cNvContentPartPr/>
              <p14:nvPr/>
            </p14:nvContentPartPr>
            <p14:xfrm>
              <a:off x="9602532" y="4550030"/>
              <a:ext cx="304800" cy="266700"/>
            </p14:xfrm>
          </p:contentPart>
        </mc:Choice>
        <mc:Fallback xmlns="">
          <p:pic>
            <p:nvPicPr>
              <p:cNvPr id="42" name="Ink 41">
                <a:extLst>
                  <a:ext uri="{FF2B5EF4-FFF2-40B4-BE49-F238E27FC236}">
                    <a16:creationId xmlns:a16="http://schemas.microsoft.com/office/drawing/2014/main" id="{5D2390AF-9D50-40DB-861A-182737B961F4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9584920" y="4531763"/>
                <a:ext cx="340384" cy="30286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7">
            <p14:nvContentPartPr>
              <p14:cNvPr id="43" name="Ink 42">
                <a:extLst>
                  <a:ext uri="{FF2B5EF4-FFF2-40B4-BE49-F238E27FC236}">
                    <a16:creationId xmlns:a16="http://schemas.microsoft.com/office/drawing/2014/main" id="{832D4B4E-F20A-4DB2-ACBD-35DDECCC0F8E}"/>
                  </a:ext>
                </a:extLst>
              </p14:cNvPr>
              <p14:cNvContentPartPr/>
              <p14:nvPr/>
            </p14:nvContentPartPr>
            <p14:xfrm>
              <a:off x="6972739" y="4799990"/>
              <a:ext cx="190500" cy="190500"/>
            </p14:xfrm>
          </p:contentPart>
        </mc:Choice>
        <mc:Fallback xmlns="">
          <p:pic>
            <p:nvPicPr>
              <p:cNvPr id="43" name="Ink 42">
                <a:extLst>
                  <a:ext uri="{FF2B5EF4-FFF2-40B4-BE49-F238E27FC236}">
                    <a16:creationId xmlns:a16="http://schemas.microsoft.com/office/drawing/2014/main" id="{832D4B4E-F20A-4DB2-ACBD-35DDECCC0F8E}"/>
                  </a:ext>
                </a:extLst>
              </p:cNvPr>
              <p:cNvPicPr/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6955389" y="4782210"/>
                <a:ext cx="225555" cy="22642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9">
            <p14:nvContentPartPr>
              <p14:cNvPr id="44" name="Ink 43">
                <a:extLst>
                  <a:ext uri="{FF2B5EF4-FFF2-40B4-BE49-F238E27FC236}">
                    <a16:creationId xmlns:a16="http://schemas.microsoft.com/office/drawing/2014/main" id="{09E4B968-D8E5-43BC-ADCC-BDA5431C0AE8}"/>
                  </a:ext>
                </a:extLst>
              </p14:cNvPr>
              <p14:cNvContentPartPr/>
              <p14:nvPr/>
            </p14:nvContentPartPr>
            <p14:xfrm>
              <a:off x="6946942" y="4838402"/>
              <a:ext cx="219075" cy="190500"/>
            </p14:xfrm>
          </p:contentPart>
        </mc:Choice>
        <mc:Fallback xmlns="">
          <p:pic>
            <p:nvPicPr>
              <p:cNvPr id="44" name="Ink 43">
                <a:extLst>
                  <a:ext uri="{FF2B5EF4-FFF2-40B4-BE49-F238E27FC236}">
                    <a16:creationId xmlns:a16="http://schemas.microsoft.com/office/drawing/2014/main" id="{09E4B968-D8E5-43BC-ADCC-BDA5431C0AE8}"/>
                  </a:ext>
                </a:extLst>
              </p:cNvPr>
              <p:cNvPicPr/>
              <p:nvPr/>
            </p:nvPicPr>
            <p:blipFill>
              <a:blip r:embed="rId40"/>
              <a:stretch>
                <a:fillRect/>
              </a:stretch>
            </p:blipFill>
            <p:spPr>
              <a:xfrm>
                <a:off x="6928985" y="4821116"/>
                <a:ext cx="254630" cy="22542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1">
            <p14:nvContentPartPr>
              <p14:cNvPr id="45" name="Ink 44">
                <a:extLst>
                  <a:ext uri="{FF2B5EF4-FFF2-40B4-BE49-F238E27FC236}">
                    <a16:creationId xmlns:a16="http://schemas.microsoft.com/office/drawing/2014/main" id="{E8C9B0EF-E497-4AE1-94B0-9C9C0B0B8572}"/>
                  </a:ext>
                </a:extLst>
              </p14:cNvPr>
              <p14:cNvContentPartPr/>
              <p14:nvPr/>
            </p14:nvContentPartPr>
            <p14:xfrm>
              <a:off x="7310012" y="4839819"/>
              <a:ext cx="304800" cy="304800"/>
            </p14:xfrm>
          </p:contentPart>
        </mc:Choice>
        <mc:Fallback xmlns="">
          <p:pic>
            <p:nvPicPr>
              <p:cNvPr id="45" name="Ink 44">
                <a:extLst>
                  <a:ext uri="{FF2B5EF4-FFF2-40B4-BE49-F238E27FC236}">
                    <a16:creationId xmlns:a16="http://schemas.microsoft.com/office/drawing/2014/main" id="{E8C9B0EF-E497-4AE1-94B0-9C9C0B0B8572}"/>
                  </a:ext>
                </a:extLst>
              </p:cNvPr>
              <p:cNvPicPr/>
              <p:nvPr/>
            </p:nvPicPr>
            <p:blipFill>
              <a:blip r:embed="rId42"/>
              <a:stretch>
                <a:fillRect/>
              </a:stretch>
            </p:blipFill>
            <p:spPr>
              <a:xfrm>
                <a:off x="7292250" y="4822452"/>
                <a:ext cx="339969" cy="339887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379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B8735C7-3F41-407E-91CE-732E32AE3046}"/>
              </a:ext>
            </a:extLst>
          </p:cNvPr>
          <p:cNvSpPr txBox="1"/>
          <p:nvPr/>
        </p:nvSpPr>
        <p:spPr>
          <a:xfrm>
            <a:off x="267420" y="123645"/>
            <a:ext cx="11614029" cy="18158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>
                <a:latin typeface="Century Gothic"/>
              </a:rPr>
              <a:t>When making an equivalent fraction, you multiply the numerator and denominator by the </a:t>
            </a:r>
            <a:r>
              <a:rPr lang="en-US" sz="2800" dirty="0">
                <a:solidFill>
                  <a:srgbClr val="FF0000"/>
                </a:solidFill>
                <a:latin typeface="Century Gothic"/>
              </a:rPr>
              <a:t>SAME</a:t>
            </a:r>
            <a:r>
              <a:rPr lang="en-US" sz="2800" dirty="0">
                <a:latin typeface="Century Gothic"/>
              </a:rPr>
              <a:t> number to get your new fraction – this can be any number as long it is the </a:t>
            </a:r>
            <a:r>
              <a:rPr lang="en-US" sz="2800" dirty="0">
                <a:solidFill>
                  <a:srgbClr val="FF0000"/>
                </a:solidFill>
                <a:latin typeface="Century Gothic"/>
              </a:rPr>
              <a:t>SAME</a:t>
            </a:r>
            <a:r>
              <a:rPr lang="en-US" sz="2800" dirty="0">
                <a:latin typeface="Century Gothic"/>
              </a:rPr>
              <a:t> on the top and bottom.</a:t>
            </a:r>
            <a:r>
              <a:rPr lang="en-US" dirty="0"/>
              <a:t> 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89477D7-645F-48B6-9EFF-2D21397A396B}"/>
              </a:ext>
            </a:extLst>
          </p:cNvPr>
          <p:cNvSpPr txBox="1"/>
          <p:nvPr/>
        </p:nvSpPr>
        <p:spPr>
          <a:xfrm>
            <a:off x="1043796" y="1935193"/>
            <a:ext cx="9831237" cy="452431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>
                <a:latin typeface="Century Gothic"/>
                <a:ea typeface="+mn-lt"/>
                <a:cs typeface="+mn-lt"/>
              </a:rPr>
              <a:t>For this fraction I am going to multiply by 3.</a:t>
            </a:r>
          </a:p>
          <a:p>
            <a:pPr marL="285750" indent="-285750">
              <a:buFont typeface="Wingdings,Sans-Serif"/>
              <a:buChar char="§"/>
            </a:pPr>
            <a:r>
              <a:rPr lang="en-US" sz="3200" dirty="0">
                <a:latin typeface="Century Gothic"/>
                <a:ea typeface="+mn-lt"/>
                <a:cs typeface="+mn-lt"/>
              </a:rPr>
              <a:t>  1        </a:t>
            </a:r>
          </a:p>
          <a:p>
            <a:r>
              <a:rPr lang="en-US" sz="3200" dirty="0">
                <a:latin typeface="Century Gothic"/>
                <a:ea typeface="+mn-lt"/>
                <a:cs typeface="+mn-lt"/>
              </a:rPr>
              <a:t>    —  </a:t>
            </a:r>
          </a:p>
          <a:p>
            <a:r>
              <a:rPr lang="en-US" sz="3200" dirty="0">
                <a:latin typeface="Century Gothic"/>
                <a:ea typeface="+mn-lt"/>
                <a:cs typeface="+mn-lt"/>
              </a:rPr>
              <a:t>     8</a:t>
            </a:r>
          </a:p>
          <a:p>
            <a:endParaRPr lang="en-US" sz="3200" dirty="0">
              <a:latin typeface="Century Gothic"/>
              <a:ea typeface="+mn-lt"/>
              <a:cs typeface="+mn-lt"/>
            </a:endParaRPr>
          </a:p>
          <a:p>
            <a:r>
              <a:rPr lang="en-US" sz="3200" dirty="0">
                <a:latin typeface="Century Gothic"/>
                <a:ea typeface="+mn-lt"/>
                <a:cs typeface="+mn-lt"/>
              </a:rPr>
              <a:t>For this fraction I am going to multiply by 7. </a:t>
            </a:r>
          </a:p>
          <a:p>
            <a:pPr marL="285750" indent="-285750">
              <a:buFont typeface="Wingdings,Sans-Serif"/>
              <a:buChar char="§"/>
            </a:pPr>
            <a:r>
              <a:rPr lang="en-US" sz="3200" dirty="0">
                <a:latin typeface="Century Gothic"/>
                <a:ea typeface="+mn-lt"/>
                <a:cs typeface="+mn-lt"/>
              </a:rPr>
              <a:t>  3</a:t>
            </a:r>
          </a:p>
          <a:p>
            <a:r>
              <a:rPr lang="en-US" sz="3200" dirty="0">
                <a:latin typeface="Century Gothic"/>
                <a:ea typeface="+mn-lt"/>
                <a:cs typeface="+mn-lt"/>
              </a:rPr>
              <a:t>    —  </a:t>
            </a:r>
          </a:p>
          <a:p>
            <a:r>
              <a:rPr lang="en-US" sz="3200" dirty="0">
                <a:latin typeface="Century Gothic"/>
                <a:ea typeface="+mn-lt"/>
                <a:cs typeface="+mn-lt"/>
              </a:rPr>
              <a:t>     4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CC4AB9F9-F30E-4230-8453-9FA4E5776675}"/>
                  </a:ext>
                </a:extLst>
              </p14:cNvPr>
              <p14:cNvContentPartPr/>
              <p14:nvPr/>
            </p14:nvContentPartPr>
            <p14:xfrm>
              <a:off x="2351153" y="2782490"/>
              <a:ext cx="171450" cy="104775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CC4AB9F9-F30E-4230-8453-9FA4E577667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332991" y="2765027"/>
                <a:ext cx="207411" cy="14005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F7780E94-8DE9-4BE9-8F57-500D42E2645E}"/>
                  </a:ext>
                </a:extLst>
              </p14:cNvPr>
              <p14:cNvContentPartPr/>
              <p14:nvPr/>
            </p14:nvContentPartPr>
            <p14:xfrm>
              <a:off x="2421532" y="2748623"/>
              <a:ext cx="95250" cy="17145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F7780E94-8DE9-4BE9-8F57-500D42E2645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404277" y="2731193"/>
                <a:ext cx="129416" cy="20666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A818DBE1-9E8A-4BE0-9CED-21855E1EC898}"/>
                  </a:ext>
                </a:extLst>
              </p14:cNvPr>
              <p14:cNvContentPartPr/>
              <p14:nvPr/>
            </p14:nvContentPartPr>
            <p14:xfrm>
              <a:off x="2685520" y="2554353"/>
              <a:ext cx="323850" cy="47625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A818DBE1-9E8A-4BE0-9CED-21855E1EC898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667730" y="2536449"/>
                <a:ext cx="359793" cy="5117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C627C54E-0E4D-4644-B715-BF4C55DB3009}"/>
                  </a:ext>
                </a:extLst>
              </p14:cNvPr>
              <p14:cNvContentPartPr/>
              <p14:nvPr/>
            </p14:nvContentPartPr>
            <p14:xfrm>
              <a:off x="2286660" y="3565128"/>
              <a:ext cx="180975" cy="238124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C627C54E-0E4D-4644-B715-BF4C55DB3009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269158" y="3547205"/>
                <a:ext cx="215630" cy="27433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141DD97E-DB70-455F-9D28-55C5F75BBB51}"/>
                  </a:ext>
                </a:extLst>
              </p14:cNvPr>
              <p14:cNvContentPartPr/>
              <p14:nvPr/>
            </p14:nvContentPartPr>
            <p14:xfrm>
              <a:off x="2256630" y="3617912"/>
              <a:ext cx="219075" cy="257175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141DD97E-DB70-455F-9D28-55C5F75BBB51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238374" y="3599827"/>
                <a:ext cx="255222" cy="29298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FF0DA43F-A77A-4B0F-8279-DEE42FF01766}"/>
                  </a:ext>
                </a:extLst>
              </p14:cNvPr>
              <p14:cNvContentPartPr/>
              <p14:nvPr/>
            </p14:nvContentPartPr>
            <p14:xfrm>
              <a:off x="2823632" y="3352005"/>
              <a:ext cx="295275" cy="542925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FF0DA43F-A77A-4B0F-8279-DEE42FF01766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805360" y="3334328"/>
                <a:ext cx="331453" cy="57863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42A3C1F8-308B-40A4-9FB4-B4ED5F9AFA9B}"/>
                  </a:ext>
                </a:extLst>
              </p14:cNvPr>
              <p14:cNvContentPartPr/>
              <p14:nvPr/>
            </p14:nvContentPartPr>
            <p14:xfrm>
              <a:off x="3427808" y="3096418"/>
              <a:ext cx="219075" cy="1905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42A3C1F8-308B-40A4-9FB4-B4ED5F9AFA9B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3409612" y="2143918"/>
                <a:ext cx="255102" cy="1905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5626C054-1880-4A01-A7C1-7B3E218AD9FF}"/>
                  </a:ext>
                </a:extLst>
              </p14:cNvPr>
              <p14:cNvContentPartPr/>
              <p14:nvPr/>
            </p14:nvContentPartPr>
            <p14:xfrm>
              <a:off x="3509234" y="3219648"/>
              <a:ext cx="209550" cy="1905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5626C054-1880-4A01-A7C1-7B3E218AD9FF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3491712" y="2286198"/>
                <a:ext cx="244952" cy="1905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2D98FACB-F79D-4A22-BC4A-B6D83399F535}"/>
                  </a:ext>
                </a:extLst>
              </p14:cNvPr>
              <p14:cNvContentPartPr/>
              <p14:nvPr/>
            </p14:nvContentPartPr>
            <p14:xfrm>
              <a:off x="4282281" y="2517113"/>
              <a:ext cx="390524" cy="60960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2D98FACB-F79D-4A22-BC4A-B6D83399F535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4264725" y="2499109"/>
                <a:ext cx="425994" cy="64524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5D0F05E2-EE0C-44F5-9A15-0B5EA70392C8}"/>
                  </a:ext>
                </a:extLst>
              </p14:cNvPr>
              <p14:cNvContentPartPr/>
              <p14:nvPr/>
            </p14:nvContentPartPr>
            <p14:xfrm>
              <a:off x="4136296" y="3209792"/>
              <a:ext cx="847725" cy="28575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5D0F05E2-EE0C-44F5-9A15-0B5EA70392C8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4118351" y="3192368"/>
                <a:ext cx="883256" cy="630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42E97055-7478-4661-868F-B357B661EC47}"/>
                  </a:ext>
                </a:extLst>
              </p14:cNvPr>
              <p14:cNvContentPartPr/>
              <p14:nvPr/>
            </p14:nvContentPartPr>
            <p14:xfrm>
              <a:off x="4179358" y="3378530"/>
              <a:ext cx="361950" cy="40005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42E97055-7478-4661-868F-B357B661EC47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4161533" y="3360542"/>
                <a:ext cx="397963" cy="43566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846AFB37-2F19-4ABB-8778-219618926107}"/>
                  </a:ext>
                </a:extLst>
              </p14:cNvPr>
              <p14:cNvContentPartPr/>
              <p14:nvPr/>
            </p14:nvContentPartPr>
            <p14:xfrm>
              <a:off x="4548848" y="3427346"/>
              <a:ext cx="247649" cy="19050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846AFB37-2F19-4ABB-8778-219618926107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4531159" y="3408922"/>
                <a:ext cx="282674" cy="22697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7EC9F1CB-27E9-4B58-A2CD-F1AB01A6C606}"/>
                  </a:ext>
                </a:extLst>
              </p14:cNvPr>
              <p14:cNvContentPartPr/>
              <p14:nvPr/>
            </p14:nvContentPartPr>
            <p14:xfrm>
              <a:off x="4800401" y="3373238"/>
              <a:ext cx="66675" cy="428625"/>
            </p14:xfrm>
          </p:contentPart>
        </mc:Choice>
        <mc:Fallback xmlns=""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7EC9F1CB-27E9-4B58-A2CD-F1AB01A6C606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4781672" y="3355750"/>
                <a:ext cx="103758" cy="46395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204A6B85-265C-45A8-BDC1-2039D9BDF840}"/>
                  </a:ext>
                </a:extLst>
              </p14:cNvPr>
              <p14:cNvContentPartPr/>
              <p14:nvPr/>
            </p14:nvContentPartPr>
            <p14:xfrm>
              <a:off x="2154369" y="5207859"/>
              <a:ext cx="247649" cy="161925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204A6B85-265C-45A8-BDC1-2039D9BDF840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2136418" y="5190026"/>
                <a:ext cx="283917" cy="19723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04253BFF-1A13-4D30-B8FD-7DABA56E8771}"/>
                  </a:ext>
                </a:extLst>
              </p14:cNvPr>
              <p14:cNvContentPartPr/>
              <p14:nvPr/>
            </p14:nvContentPartPr>
            <p14:xfrm>
              <a:off x="2188236" y="5137480"/>
              <a:ext cx="190500" cy="20955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04253BFF-1A13-4D30-B8FD-7DABA56E8771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2170723" y="5119841"/>
                <a:ext cx="225884" cy="24447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20" name="Ink 19">
                <a:extLst>
                  <a:ext uri="{FF2B5EF4-FFF2-40B4-BE49-F238E27FC236}">
                    <a16:creationId xmlns:a16="http://schemas.microsoft.com/office/drawing/2014/main" id="{2560CF6B-2D61-47F6-BD3B-FA15A8965B13}"/>
                  </a:ext>
                </a:extLst>
              </p14:cNvPr>
              <p14:cNvContentPartPr/>
              <p14:nvPr/>
            </p14:nvContentPartPr>
            <p14:xfrm>
              <a:off x="2628634" y="5063000"/>
              <a:ext cx="333375" cy="400050"/>
            </p14:xfrm>
          </p:contentPart>
        </mc:Choice>
        <mc:Fallback xmlns=""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2560CF6B-2D61-47F6-BD3B-FA15A8965B13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2611031" y="5045141"/>
                <a:ext cx="368940" cy="43541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4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716D865C-CC00-4B44-85BE-34E107BC8B0E}"/>
                  </a:ext>
                </a:extLst>
              </p14:cNvPr>
              <p14:cNvContentPartPr/>
              <p14:nvPr/>
            </p14:nvContentPartPr>
            <p14:xfrm>
              <a:off x="2177652" y="5956431"/>
              <a:ext cx="180975" cy="180975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716D865C-CC00-4B44-85BE-34E107BC8B0E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2159627" y="5938406"/>
                <a:ext cx="216665" cy="21666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6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A7B76093-D422-4BCD-9B1A-6CD20DBBDE71}"/>
                  </a:ext>
                </a:extLst>
              </p14:cNvPr>
              <p14:cNvContentPartPr/>
              <p14:nvPr/>
            </p14:nvContentPartPr>
            <p14:xfrm>
              <a:off x="2225873" y="5979914"/>
              <a:ext cx="133350" cy="152400"/>
            </p14:xfrm>
          </p:contentPart>
        </mc:Choice>
        <mc:Fallback xmlns=""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A7B76093-D422-4BCD-9B1A-6CD20DBBDE71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2207755" y="5961920"/>
                <a:ext cx="169224" cy="18875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8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108F1602-C252-442C-9239-F2E350D859B5}"/>
                  </a:ext>
                </a:extLst>
              </p14:cNvPr>
              <p14:cNvContentPartPr/>
              <p14:nvPr/>
            </p14:nvContentPartPr>
            <p14:xfrm>
              <a:off x="2556337" y="5920581"/>
              <a:ext cx="257175" cy="342900"/>
            </p14:xfrm>
          </p:contentPart>
        </mc:Choice>
        <mc:Fallback xmlns=""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108F1602-C252-442C-9239-F2E350D859B5}"/>
                  </a:ext>
                </a:extLst>
              </p:cNvPr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2538688" y="5902684"/>
                <a:ext cx="292834" cy="37833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0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BC868FC7-154A-42E1-9F70-2551D5454D51}"/>
                  </a:ext>
                </a:extLst>
              </p14:cNvPr>
              <p14:cNvContentPartPr/>
              <p14:nvPr/>
            </p14:nvContentPartPr>
            <p14:xfrm>
              <a:off x="3166996" y="5605727"/>
              <a:ext cx="171450" cy="19050"/>
            </p14:xfrm>
          </p:contentPart>
        </mc:Choice>
        <mc:Fallback xmlns=""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BC868FC7-154A-42E1-9F70-2551D5454D51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3149197" y="4653227"/>
                <a:ext cx="207411" cy="1905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2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1E02B123-FFE1-473E-AD2D-16570641FAC5}"/>
                  </a:ext>
                </a:extLst>
              </p14:cNvPr>
              <p14:cNvContentPartPr/>
              <p14:nvPr/>
            </p14:nvContentPartPr>
            <p14:xfrm>
              <a:off x="3161176" y="5762757"/>
              <a:ext cx="238124" cy="19050"/>
            </p14:xfrm>
          </p:contentPart>
        </mc:Choice>
        <mc:Fallback xmlns=""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1E02B123-FFE1-473E-AD2D-16570641FAC5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3143683" y="4810257"/>
                <a:ext cx="273468" cy="1905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4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89F3D203-6836-4D07-A4BB-C2EA355D5538}"/>
                  </a:ext>
                </a:extLst>
              </p14:cNvPr>
              <p14:cNvContentPartPr/>
              <p14:nvPr/>
            </p14:nvContentPartPr>
            <p14:xfrm>
              <a:off x="3950361" y="5120216"/>
              <a:ext cx="400050" cy="514350"/>
            </p14:xfrm>
          </p:contentPart>
        </mc:Choice>
        <mc:Fallback xmlns=""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89F3D203-6836-4D07-A4BB-C2EA355D5538}"/>
                  </a:ext>
                </a:extLst>
              </p:cNvPr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3932906" y="5102381"/>
                <a:ext cx="435317" cy="54966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6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7E9BF71B-6361-43B4-8BE8-A3B924A68667}"/>
                  </a:ext>
                </a:extLst>
              </p14:cNvPr>
              <p14:cNvContentPartPr/>
              <p14:nvPr/>
            </p14:nvContentPartPr>
            <p14:xfrm>
              <a:off x="4454127" y="5101960"/>
              <a:ext cx="85725" cy="476250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7E9BF71B-6361-43B4-8BE8-A3B924A68667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4435410" y="5084427"/>
                <a:ext cx="122785" cy="5116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8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5A2AD707-B9A7-4FD8-BF01-4BBD385CB819}"/>
                  </a:ext>
                </a:extLst>
              </p14:cNvPr>
              <p14:cNvContentPartPr/>
              <p14:nvPr/>
            </p14:nvContentPartPr>
            <p14:xfrm>
              <a:off x="3797828" y="5750388"/>
              <a:ext cx="1228725" cy="38100"/>
            </p14:xfrm>
          </p:contentPart>
        </mc:Choice>
        <mc:Fallback xmlns=""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5A2AD707-B9A7-4FD8-BF01-4BBD385CB819}"/>
                  </a:ext>
                </a:extLst>
              </p:cNvPr>
              <p:cNvPicPr/>
              <p:nvPr/>
            </p:nvPicPr>
            <p:blipFill>
              <a:blip r:embed="rId49"/>
              <a:stretch>
                <a:fillRect/>
              </a:stretch>
            </p:blipFill>
            <p:spPr>
              <a:xfrm>
                <a:off x="3780146" y="5733823"/>
                <a:ext cx="1264450" cy="7089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0">
            <p14:nvContentPartPr>
              <p14:cNvPr id="29" name="Ink 28">
                <a:extLst>
                  <a:ext uri="{FF2B5EF4-FFF2-40B4-BE49-F238E27FC236}">
                    <a16:creationId xmlns:a16="http://schemas.microsoft.com/office/drawing/2014/main" id="{F633A014-0B48-4FB1-8E4E-E7CB7A15C1EA}"/>
                  </a:ext>
                </a:extLst>
              </p14:cNvPr>
              <p14:cNvContentPartPr/>
              <p14:nvPr/>
            </p14:nvContentPartPr>
            <p14:xfrm>
              <a:off x="4000500" y="5919788"/>
              <a:ext cx="400050" cy="390524"/>
            </p14:xfrm>
          </p:contentPart>
        </mc:Choice>
        <mc:Fallback xmlns="">
          <p:pic>
            <p:nvPicPr>
              <p:cNvPr id="29" name="Ink 28">
                <a:extLst>
                  <a:ext uri="{FF2B5EF4-FFF2-40B4-BE49-F238E27FC236}">
                    <a16:creationId xmlns:a16="http://schemas.microsoft.com/office/drawing/2014/main" id="{F633A014-0B48-4FB1-8E4E-E7CB7A15C1EA}"/>
                  </a:ext>
                </a:extLst>
              </p:cNvPr>
              <p:cNvPicPr/>
              <p:nvPr/>
            </p:nvPicPr>
            <p:blipFill>
              <a:blip r:embed="rId51"/>
              <a:stretch>
                <a:fillRect/>
              </a:stretch>
            </p:blipFill>
            <p:spPr>
              <a:xfrm>
                <a:off x="3982657" y="5901987"/>
                <a:ext cx="435380" cy="42648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2">
            <p14:nvContentPartPr>
              <p14:cNvPr id="30" name="Ink 29">
                <a:extLst>
                  <a:ext uri="{FF2B5EF4-FFF2-40B4-BE49-F238E27FC236}">
                    <a16:creationId xmlns:a16="http://schemas.microsoft.com/office/drawing/2014/main" id="{DE6C993B-04FF-423B-8C2F-E568A08CA216}"/>
                  </a:ext>
                </a:extLst>
              </p14:cNvPr>
              <p14:cNvContentPartPr/>
              <p14:nvPr/>
            </p14:nvContentPartPr>
            <p14:xfrm>
              <a:off x="4472318" y="5917803"/>
              <a:ext cx="304800" cy="400050"/>
            </p14:xfrm>
          </p:contentPart>
        </mc:Choice>
        <mc:Fallback xmlns="">
          <p:pic>
            <p:nvPicPr>
              <p:cNvPr id="30" name="Ink 29">
                <a:extLst>
                  <a:ext uri="{FF2B5EF4-FFF2-40B4-BE49-F238E27FC236}">
                    <a16:creationId xmlns:a16="http://schemas.microsoft.com/office/drawing/2014/main" id="{DE6C993B-04FF-423B-8C2F-E568A08CA216}"/>
                  </a:ext>
                </a:extLst>
              </p:cNvPr>
              <p:cNvPicPr/>
              <p:nvPr/>
            </p:nvPicPr>
            <p:blipFill>
              <a:blip r:embed="rId53"/>
              <a:stretch>
                <a:fillRect/>
              </a:stretch>
            </p:blipFill>
            <p:spPr>
              <a:xfrm>
                <a:off x="4454154" y="5900238"/>
                <a:ext cx="340766" cy="435538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983756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8B91A-74E6-47B9-80A6-E53BCE374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2" y="171584"/>
            <a:ext cx="12229379" cy="1422003"/>
          </a:xfrm>
        </p:spPr>
        <p:txBody>
          <a:bodyPr/>
          <a:lstStyle/>
          <a:p>
            <a:pPr algn="ctr"/>
            <a:r>
              <a:rPr lang="en-US" dirty="0">
                <a:latin typeface="Century Gothic"/>
              </a:rPr>
              <a:t>Task: Make equivalent fractions for the fractions below.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1EDF14-5FE5-4BB6-BEF1-8B48608C4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506245"/>
          </a:xfrm>
          <a:ln>
            <a:solidFill>
              <a:srgbClr val="4472C4"/>
            </a:solidFill>
          </a:ln>
        </p:spPr>
        <p:txBody>
          <a:bodyPr/>
          <a:lstStyle/>
          <a:p>
            <a:r>
              <a:rPr lang="en-US" dirty="0">
                <a:latin typeface="Century Gothic"/>
              </a:rPr>
              <a:t>Task a: 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55DADC-5E37-4EE0-BE5C-42B23F01E0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506245"/>
          </a:xfrm>
          <a:ln>
            <a:solidFill>
              <a:srgbClr val="4472C4"/>
            </a:solidFill>
          </a:ln>
        </p:spPr>
        <p:txBody>
          <a:bodyPr/>
          <a:lstStyle/>
          <a:p>
            <a:r>
              <a:rPr lang="en-US" dirty="0">
                <a:latin typeface="Century Gothic"/>
              </a:rPr>
              <a:t>Task b: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A04568-6FE2-40C6-B10B-E52CE61801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15944" y="2713858"/>
            <a:ext cx="1160416" cy="3198368"/>
          </a:xfrm>
        </p:spPr>
        <p:txBody>
          <a:bodyPr vert="horz" lIns="0" tIns="45720" rIns="0" bIns="45720" rtlCol="0" anchor="t">
            <a:normAutofit/>
          </a:bodyPr>
          <a:lstStyle/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,Sans-Serif"/>
              <a:buChar char="§"/>
            </a:pPr>
            <a:r>
              <a:rPr lang="en-US" dirty="0">
                <a:ea typeface="+mn-lt"/>
                <a:cs typeface="+mn-lt"/>
              </a:rPr>
              <a:t>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a typeface="+mn-lt"/>
                <a:cs typeface="+mn-lt"/>
              </a:rPr>
              <a:t>    —  =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a typeface="+mn-lt"/>
                <a:cs typeface="+mn-lt"/>
              </a:rPr>
              <a:t>     5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ea typeface="+mn-lt"/>
              <a:cs typeface="+mn-lt"/>
            </a:endParaRP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,Sans-Serif"/>
              <a:buChar char="§"/>
            </a:pPr>
            <a:r>
              <a:rPr lang="en-US" dirty="0">
                <a:ea typeface="+mn-lt"/>
                <a:cs typeface="+mn-lt"/>
              </a:rPr>
              <a:t>4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a typeface="+mn-lt"/>
                <a:cs typeface="+mn-lt"/>
              </a:rPr>
              <a:t>    —  =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a typeface="+mn-lt"/>
                <a:cs typeface="+mn-lt"/>
              </a:rPr>
              <a:t>     6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ea typeface="+mn-lt"/>
              <a:cs typeface="+mn-lt"/>
            </a:endParaRP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,Sans-Serif"/>
              <a:buChar char="§"/>
            </a:pPr>
            <a:r>
              <a:rPr lang="en-US" dirty="0">
                <a:ea typeface="+mn-lt"/>
                <a:cs typeface="+mn-lt"/>
              </a:rPr>
              <a:t>3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a typeface="+mn-lt"/>
                <a:cs typeface="+mn-lt"/>
              </a:rPr>
              <a:t>    —  =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a typeface="+mn-lt"/>
                <a:cs typeface="+mn-lt"/>
              </a:rPr>
              <a:t>     6</a:t>
            </a:r>
            <a:endParaRPr lang="en-US" dirty="0"/>
          </a:p>
        </p:txBody>
      </p:sp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71E9F7EF-5725-4E2C-AF93-772A5B75E1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97280" y="2713859"/>
            <a:ext cx="1620491" cy="3198368"/>
          </a:xfrm>
        </p:spPr>
        <p:txBody>
          <a:bodyPr vert="horz" lIns="0" tIns="45720" rIns="0" bIns="45720" rtlCol="0" anchor="t">
            <a:normAutofit/>
          </a:bodyPr>
          <a:lstStyle/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n-US" dirty="0"/>
              <a:t>3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    —  =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     4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ea typeface="+mn-lt"/>
              <a:cs typeface="+mn-lt"/>
            </a:endParaRP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,Sans-Serif"/>
              <a:buChar char="§"/>
            </a:pPr>
            <a:r>
              <a:rPr lang="en-US" dirty="0">
                <a:ea typeface="+mn-lt"/>
                <a:cs typeface="+mn-lt"/>
              </a:rPr>
              <a:t>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a typeface="+mn-lt"/>
                <a:cs typeface="+mn-lt"/>
              </a:rPr>
              <a:t>    —  =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a typeface="+mn-lt"/>
                <a:cs typeface="+mn-lt"/>
              </a:rPr>
              <a:t>     2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,Sans-Serif"/>
              <a:buChar char="§"/>
            </a:pPr>
            <a:r>
              <a:rPr lang="en-US" dirty="0">
                <a:ea typeface="+mn-lt"/>
                <a:cs typeface="+mn-lt"/>
              </a:rPr>
              <a:t>2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a typeface="+mn-lt"/>
                <a:cs typeface="+mn-lt"/>
              </a:rPr>
              <a:t>    —  =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a typeface="+mn-lt"/>
                <a:cs typeface="+mn-lt"/>
              </a:rPr>
              <a:t>     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AAEA634-0699-4FC1-ADDF-559C435E658A}"/>
              </a:ext>
            </a:extLst>
          </p:cNvPr>
          <p:cNvSpPr txBox="1"/>
          <p:nvPr/>
        </p:nvSpPr>
        <p:spPr>
          <a:xfrm>
            <a:off x="3602966" y="2711570"/>
            <a:ext cx="2714446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Wingdings"/>
              <a:buChar char="§"/>
            </a:pPr>
            <a:r>
              <a:rPr lang="en-US" dirty="0"/>
              <a:t>3</a:t>
            </a:r>
          </a:p>
          <a:p>
            <a:r>
              <a:rPr lang="en-US" dirty="0">
                <a:ea typeface="+mn-lt"/>
                <a:cs typeface="+mn-lt"/>
              </a:rPr>
              <a:t>    —  =</a:t>
            </a:r>
          </a:p>
          <a:p>
            <a:r>
              <a:rPr lang="en-US" dirty="0">
                <a:ea typeface="+mn-lt"/>
                <a:cs typeface="+mn-lt"/>
              </a:rPr>
              <a:t>     5</a:t>
            </a:r>
            <a:endParaRPr lang="en-US" dirty="0"/>
          </a:p>
          <a:p>
            <a:endParaRPr lang="en-US" dirty="0">
              <a:solidFill>
                <a:srgbClr val="000000"/>
              </a:solidFill>
              <a:cs typeface="Arial"/>
            </a:endParaRPr>
          </a:p>
          <a:p>
            <a:pPr marL="285750" indent="-285750">
              <a:buFont typeface="Wingdings,Sans-Serif"/>
              <a:buChar char="§"/>
            </a:pPr>
            <a:r>
              <a:rPr lang="en-US" dirty="0">
                <a:ea typeface="+mn-lt"/>
                <a:cs typeface="+mn-lt"/>
              </a:rPr>
              <a:t>6</a:t>
            </a:r>
          </a:p>
          <a:p>
            <a:r>
              <a:rPr lang="en-US" dirty="0">
                <a:ea typeface="+mn-lt"/>
                <a:cs typeface="+mn-lt"/>
              </a:rPr>
              <a:t>    —  =</a:t>
            </a:r>
          </a:p>
          <a:p>
            <a:r>
              <a:rPr lang="en-US" dirty="0">
                <a:ea typeface="+mn-lt"/>
                <a:cs typeface="+mn-lt"/>
              </a:rPr>
              <a:t>     9</a:t>
            </a:r>
            <a:endParaRPr lang="en-US" dirty="0"/>
          </a:p>
          <a:p>
            <a:endParaRPr lang="en-US" dirty="0">
              <a:ea typeface="+mn-lt"/>
              <a:cs typeface="+mn-lt"/>
            </a:endParaRPr>
          </a:p>
          <a:p>
            <a:pPr marL="285750" indent="-285750">
              <a:buFont typeface="Wingdings,Sans-Serif"/>
              <a:buChar char="§"/>
            </a:pPr>
            <a:r>
              <a:rPr lang="en-US" dirty="0">
                <a:ea typeface="+mn-lt"/>
                <a:cs typeface="+mn-lt"/>
              </a:rPr>
              <a:t>1</a:t>
            </a:r>
          </a:p>
          <a:p>
            <a:r>
              <a:rPr lang="en-US" dirty="0">
                <a:ea typeface="+mn-lt"/>
                <a:cs typeface="+mn-lt"/>
              </a:rPr>
              <a:t>    —  =</a:t>
            </a:r>
          </a:p>
          <a:p>
            <a:r>
              <a:rPr lang="en-US" dirty="0">
                <a:ea typeface="+mn-lt"/>
                <a:cs typeface="+mn-lt"/>
              </a:rPr>
              <a:t>     4</a:t>
            </a:r>
          </a:p>
          <a:p>
            <a:r>
              <a:rPr lang="en-US" dirty="0">
                <a:solidFill>
                  <a:srgbClr val="404040"/>
                </a:solidFill>
                <a:cs typeface="Arial"/>
              </a:rPr>
              <a:t>     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8798F54-FF2F-418D-A27E-279B47BFA913}"/>
              </a:ext>
            </a:extLst>
          </p:cNvPr>
          <p:cNvSpPr txBox="1"/>
          <p:nvPr/>
        </p:nvSpPr>
        <p:spPr>
          <a:xfrm>
            <a:off x="9282023" y="2711570"/>
            <a:ext cx="2743200" cy="31393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Wingdings,Sans-Serif"/>
              <a:buChar char="§"/>
            </a:pPr>
            <a:r>
              <a:rPr lang="en-US" dirty="0">
                <a:ea typeface="+mn-lt"/>
                <a:cs typeface="+mn-lt"/>
              </a:rPr>
              <a:t>1</a:t>
            </a:r>
          </a:p>
          <a:p>
            <a:r>
              <a:rPr lang="en-US" dirty="0">
                <a:ea typeface="+mn-lt"/>
                <a:cs typeface="+mn-lt"/>
              </a:rPr>
              <a:t>    —  =</a:t>
            </a:r>
          </a:p>
          <a:p>
            <a:r>
              <a:rPr lang="en-US" dirty="0">
                <a:ea typeface="+mn-lt"/>
                <a:cs typeface="+mn-lt"/>
              </a:rPr>
              <a:t>     3</a:t>
            </a:r>
          </a:p>
          <a:p>
            <a:endParaRPr lang="en-US" dirty="0">
              <a:ea typeface="+mn-lt"/>
              <a:cs typeface="+mn-lt"/>
            </a:endParaRPr>
          </a:p>
          <a:p>
            <a:pPr marL="285750" indent="-285750">
              <a:buFont typeface="Wingdings,Sans-Serif"/>
              <a:buChar char="§"/>
            </a:pPr>
            <a:r>
              <a:rPr lang="en-US" dirty="0">
                <a:ea typeface="+mn-lt"/>
                <a:cs typeface="+mn-lt"/>
              </a:rPr>
              <a:t>4</a:t>
            </a:r>
          </a:p>
          <a:p>
            <a:r>
              <a:rPr lang="en-US" dirty="0">
                <a:ea typeface="+mn-lt"/>
                <a:cs typeface="+mn-lt"/>
              </a:rPr>
              <a:t>    —  =</a:t>
            </a:r>
          </a:p>
          <a:p>
            <a:r>
              <a:rPr lang="en-US" dirty="0">
                <a:ea typeface="+mn-lt"/>
                <a:cs typeface="+mn-lt"/>
              </a:rPr>
              <a:t>     5</a:t>
            </a:r>
          </a:p>
          <a:p>
            <a:endParaRPr lang="en-US" dirty="0">
              <a:ea typeface="+mn-lt"/>
              <a:cs typeface="+mn-lt"/>
            </a:endParaRPr>
          </a:p>
          <a:p>
            <a:pPr marL="285750" indent="-285750">
              <a:buFont typeface="Wingdings,Sans-Serif"/>
              <a:buChar char="§"/>
            </a:pPr>
            <a:r>
              <a:rPr lang="en-US" dirty="0">
                <a:ea typeface="+mn-lt"/>
                <a:cs typeface="+mn-lt"/>
              </a:rPr>
              <a:t>2</a:t>
            </a:r>
          </a:p>
          <a:p>
            <a:r>
              <a:rPr lang="en-US" dirty="0">
                <a:ea typeface="+mn-lt"/>
                <a:cs typeface="+mn-lt"/>
              </a:rPr>
              <a:t>    —  =</a:t>
            </a:r>
          </a:p>
          <a:p>
            <a:r>
              <a:rPr lang="en-US" dirty="0">
                <a:ea typeface="+mn-lt"/>
                <a:cs typeface="+mn-lt"/>
              </a:rPr>
              <a:t>     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15845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Univers Condensed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Univers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F47CA7C65B444C844855EFBA80EB1D" ma:contentTypeVersion="7" ma:contentTypeDescription="Create a new document." ma:contentTypeScope="" ma:versionID="ebf6778b5297c118730156b7e7e57efd">
  <xsd:schema xmlns:xsd="http://www.w3.org/2001/XMLSchema" xmlns:xs="http://www.w3.org/2001/XMLSchema" xmlns:p="http://schemas.microsoft.com/office/2006/metadata/properties" xmlns:ns2="9a9f9016-6aff-47cd-8247-d4bfe8ea27c0" targetNamespace="http://schemas.microsoft.com/office/2006/metadata/properties" ma:root="true" ma:fieldsID="136b3f78feb3cbb04042d7c7f1babbcd" ns2:_="">
    <xsd:import namespace="9a9f9016-6aff-47cd-8247-d4bfe8ea27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9f9016-6aff-47cd-8247-d4bfe8ea27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D6D8F2E-D713-45B8-9E67-21CDA392B3EC}"/>
</file>

<file path=customXml/itemProps2.xml><?xml version="1.0" encoding="utf-8"?>
<ds:datastoreItem xmlns:ds="http://schemas.openxmlformats.org/officeDocument/2006/customXml" ds:itemID="{9901FE20-F042-4169-9200-1E6DCBE2D0B4}"/>
</file>

<file path=customXml/itemProps3.xml><?xml version="1.0" encoding="utf-8"?>
<ds:datastoreItem xmlns:ds="http://schemas.openxmlformats.org/officeDocument/2006/customXml" ds:itemID="{36BDAA63-8D4E-4F85-A59C-F5817FC353B9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RetrospectVTI</vt:lpstr>
      <vt:lpstr>FRACTIONS Lesson 4</vt:lpstr>
      <vt:lpstr>Equivalent Fractions  Introduction</vt:lpstr>
      <vt:lpstr>Generating Equivalent Fractions </vt:lpstr>
      <vt:lpstr>PowerPoint Presentation</vt:lpstr>
      <vt:lpstr>PowerPoint Presentation</vt:lpstr>
      <vt:lpstr>PowerPoint Presentation</vt:lpstr>
      <vt:lpstr>Task: Make equivalent fractions for the fractions below.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323</cp:revision>
  <dcterms:created xsi:type="dcterms:W3CDTF">2020-04-03T15:30:31Z</dcterms:created>
  <dcterms:modified xsi:type="dcterms:W3CDTF">2020-04-09T16:12:43Z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0x010100E6F47CA7C65B444C844855EFBA80EB1D</vt:lpwstr>
  </property>
</Properties>
</file>