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68" r:id="rId3"/>
    <p:sldId id="260" r:id="rId4"/>
    <p:sldId id="259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AF29C6-80B3-E849-9EE0-889C190B0D23}" v="28" dt="2020-05-22T15:14:34.7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71"/>
  </p:normalViewPr>
  <p:slideViewPr>
    <p:cSldViewPr snapToGrid="0" snapToObjects="1">
      <p:cViewPr varScale="1">
        <p:scale>
          <a:sx n="110" d="100"/>
          <a:sy n="110" d="100"/>
        </p:scale>
        <p:origin x="6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Relationship Id="rId22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y Mcdonald" userId="77f10319-3f5d-4451-bb48-eb0038ae3a75" providerId="ADAL" clId="{C0AF29C6-80B3-E849-9EE0-889C190B0D23}"/>
    <pc:docChg chg="undo custSel mod addSld delSld modSld sldOrd">
      <pc:chgData name="Wendy Mcdonald" userId="77f10319-3f5d-4451-bb48-eb0038ae3a75" providerId="ADAL" clId="{C0AF29C6-80B3-E849-9EE0-889C190B0D23}" dt="2020-05-22T15:15:20.904" v="3995" actId="14100"/>
      <pc:docMkLst>
        <pc:docMk/>
      </pc:docMkLst>
      <pc:sldChg chg="modSp">
        <pc:chgData name="Wendy Mcdonald" userId="77f10319-3f5d-4451-bb48-eb0038ae3a75" providerId="ADAL" clId="{C0AF29C6-80B3-E849-9EE0-889C190B0D23}" dt="2020-05-22T15:15:20.904" v="3995" actId="14100"/>
        <pc:sldMkLst>
          <pc:docMk/>
          <pc:sldMk cId="1235823173" sldId="256"/>
        </pc:sldMkLst>
        <pc:spChg chg="mod">
          <ac:chgData name="Wendy Mcdonald" userId="77f10319-3f5d-4451-bb48-eb0038ae3a75" providerId="ADAL" clId="{C0AF29C6-80B3-E849-9EE0-889C190B0D23}" dt="2020-05-22T15:14:34.783" v="3961" actId="207"/>
          <ac:spMkLst>
            <pc:docMk/>
            <pc:sldMk cId="1235823173" sldId="256"/>
            <ac:spMk id="2" creationId="{A2C24912-1C5D-D04C-BF75-429B182DA2E9}"/>
          </ac:spMkLst>
        </pc:spChg>
        <pc:spChg chg="mod">
          <ac:chgData name="Wendy Mcdonald" userId="77f10319-3f5d-4451-bb48-eb0038ae3a75" providerId="ADAL" clId="{C0AF29C6-80B3-E849-9EE0-889C190B0D23}" dt="2020-05-22T15:15:20.904" v="3995" actId="14100"/>
          <ac:spMkLst>
            <pc:docMk/>
            <pc:sldMk cId="1235823173" sldId="256"/>
            <ac:spMk id="3" creationId="{390E0B72-54FB-4544-BA3F-5C565E52BF90}"/>
          </ac:spMkLst>
        </pc:spChg>
      </pc:sldChg>
      <pc:sldChg chg="addSp delSp modSp del mod setBg modClrScheme delDesignElem chgLayout">
        <pc:chgData name="Wendy Mcdonald" userId="77f10319-3f5d-4451-bb48-eb0038ae3a75" providerId="ADAL" clId="{C0AF29C6-80B3-E849-9EE0-889C190B0D23}" dt="2020-05-22T04:26:51.782" v="738" actId="2696"/>
        <pc:sldMkLst>
          <pc:docMk/>
          <pc:sldMk cId="613063415" sldId="257"/>
        </pc:sldMkLst>
        <pc:spChg chg="mod ord">
          <ac:chgData name="Wendy Mcdonald" userId="77f10319-3f5d-4451-bb48-eb0038ae3a75" providerId="ADAL" clId="{C0AF29C6-80B3-E849-9EE0-889C190B0D23}" dt="2020-05-22T04:26:47.482" v="737" actId="700"/>
          <ac:spMkLst>
            <pc:docMk/>
            <pc:sldMk cId="613063415" sldId="257"/>
            <ac:spMk id="2" creationId="{680CBBC2-C33B-A743-B49D-8A66B49AECDD}"/>
          </ac:spMkLst>
        </pc:spChg>
        <pc:spChg chg="mod ord">
          <ac:chgData name="Wendy Mcdonald" userId="77f10319-3f5d-4451-bb48-eb0038ae3a75" providerId="ADAL" clId="{C0AF29C6-80B3-E849-9EE0-889C190B0D23}" dt="2020-05-22T04:26:47.482" v="737" actId="700"/>
          <ac:spMkLst>
            <pc:docMk/>
            <pc:sldMk cId="613063415" sldId="257"/>
            <ac:spMk id="3" creationId="{A2398A91-ABB5-3F49-8DE0-475AACF198F2}"/>
          </ac:spMkLst>
        </pc:spChg>
        <pc:spChg chg="add del mod">
          <ac:chgData name="Wendy Mcdonald" userId="77f10319-3f5d-4451-bb48-eb0038ae3a75" providerId="ADAL" clId="{C0AF29C6-80B3-E849-9EE0-889C190B0D23}" dt="2020-05-22T04:16:39.432" v="401"/>
          <ac:spMkLst>
            <pc:docMk/>
            <pc:sldMk cId="613063415" sldId="257"/>
            <ac:spMk id="4" creationId="{E1601E87-A92F-1840-B631-713620BCBC1E}"/>
          </ac:spMkLst>
        </pc:spChg>
        <pc:spChg chg="add del mod">
          <ac:chgData name="Wendy Mcdonald" userId="77f10319-3f5d-4451-bb48-eb0038ae3a75" providerId="ADAL" clId="{C0AF29C6-80B3-E849-9EE0-889C190B0D23}" dt="2020-05-22T04:16:39.432" v="401"/>
          <ac:spMkLst>
            <pc:docMk/>
            <pc:sldMk cId="613063415" sldId="257"/>
            <ac:spMk id="5" creationId="{C70C1B8E-8B96-684B-97D5-FC3350BB804F}"/>
          </ac:spMkLst>
        </pc:spChg>
        <pc:spChg chg="add del mod">
          <ac:chgData name="Wendy Mcdonald" userId="77f10319-3f5d-4451-bb48-eb0038ae3a75" providerId="ADAL" clId="{C0AF29C6-80B3-E849-9EE0-889C190B0D23}" dt="2020-05-22T04:16:41.222" v="402"/>
          <ac:spMkLst>
            <pc:docMk/>
            <pc:sldMk cId="613063415" sldId="257"/>
            <ac:spMk id="6" creationId="{922038B3-8057-AF49-9268-40D01234DA6C}"/>
          </ac:spMkLst>
        </pc:spChg>
        <pc:spChg chg="add del mod">
          <ac:chgData name="Wendy Mcdonald" userId="77f10319-3f5d-4451-bb48-eb0038ae3a75" providerId="ADAL" clId="{C0AF29C6-80B3-E849-9EE0-889C190B0D23}" dt="2020-05-22T04:16:41.222" v="402"/>
          <ac:spMkLst>
            <pc:docMk/>
            <pc:sldMk cId="613063415" sldId="257"/>
            <ac:spMk id="7" creationId="{98B82C88-BB08-6340-8F4B-39B399A69698}"/>
          </ac:spMkLst>
        </pc:spChg>
        <pc:spChg chg="add del">
          <ac:chgData name="Wendy Mcdonald" userId="77f10319-3f5d-4451-bb48-eb0038ae3a75" providerId="ADAL" clId="{C0AF29C6-80B3-E849-9EE0-889C190B0D23}" dt="2020-05-22T04:18:12.436" v="407" actId="26606"/>
          <ac:spMkLst>
            <pc:docMk/>
            <pc:sldMk cId="613063415" sldId="257"/>
            <ac:spMk id="8" creationId="{2F4AD318-2FB6-4C6E-931E-58E404FA18CD}"/>
          </ac:spMkLst>
        </pc:spChg>
        <pc:spChg chg="add del">
          <ac:chgData name="Wendy Mcdonald" userId="77f10319-3f5d-4451-bb48-eb0038ae3a75" providerId="ADAL" clId="{C0AF29C6-80B3-E849-9EE0-889C190B0D23}" dt="2020-05-22T04:18:12.436" v="407" actId="26606"/>
          <ac:spMkLst>
            <pc:docMk/>
            <pc:sldMk cId="613063415" sldId="257"/>
            <ac:spMk id="10" creationId="{1A118E35-1CBF-4863-8497-F4DF1A166D2D}"/>
          </ac:spMkLst>
        </pc:spChg>
        <pc:spChg chg="add del">
          <ac:chgData name="Wendy Mcdonald" userId="77f10319-3f5d-4451-bb48-eb0038ae3a75" providerId="ADAL" clId="{C0AF29C6-80B3-E849-9EE0-889C190B0D23}" dt="2020-05-22T04:18:12.436" v="407" actId="26606"/>
          <ac:spMkLst>
            <pc:docMk/>
            <pc:sldMk cId="613063415" sldId="257"/>
            <ac:spMk id="12" creationId="{6E187274-5DC2-4BE0-AF99-925D6D973550}"/>
          </ac:spMkLst>
        </pc:spChg>
        <pc:spChg chg="add del">
          <ac:chgData name="Wendy Mcdonald" userId="77f10319-3f5d-4451-bb48-eb0038ae3a75" providerId="ADAL" clId="{C0AF29C6-80B3-E849-9EE0-889C190B0D23}" dt="2020-05-22T04:18:16.104" v="409" actId="26606"/>
          <ac:spMkLst>
            <pc:docMk/>
            <pc:sldMk cId="613063415" sldId="257"/>
            <ac:spMk id="14" creationId="{7F1FCE6A-97BC-41EB-809A-50936E0F940B}"/>
          </ac:spMkLst>
        </pc:spChg>
        <pc:spChg chg="add del">
          <ac:chgData name="Wendy Mcdonald" userId="77f10319-3f5d-4451-bb48-eb0038ae3a75" providerId="ADAL" clId="{C0AF29C6-80B3-E849-9EE0-889C190B0D23}" dt="2020-05-22T04:18:16.104" v="409" actId="26606"/>
          <ac:spMkLst>
            <pc:docMk/>
            <pc:sldMk cId="613063415" sldId="257"/>
            <ac:spMk id="15" creationId="{90EB472E-7CA6-4C2D-81E9-CD39A44F0B83}"/>
          </ac:spMkLst>
        </pc:spChg>
        <pc:spChg chg="add del">
          <ac:chgData name="Wendy Mcdonald" userId="77f10319-3f5d-4451-bb48-eb0038ae3a75" providerId="ADAL" clId="{C0AF29C6-80B3-E849-9EE0-889C190B0D23}" dt="2020-05-22T04:18:16.104" v="409" actId="26606"/>
          <ac:spMkLst>
            <pc:docMk/>
            <pc:sldMk cId="613063415" sldId="257"/>
            <ac:spMk id="16" creationId="{AE0A0486-F672-4FEF-A0A9-E6C3B7E3A545}"/>
          </ac:spMkLst>
        </pc:spChg>
        <pc:spChg chg="add del">
          <ac:chgData name="Wendy Mcdonald" userId="77f10319-3f5d-4451-bb48-eb0038ae3a75" providerId="ADAL" clId="{C0AF29C6-80B3-E849-9EE0-889C190B0D23}" dt="2020-05-22T04:18:16.104" v="409" actId="26606"/>
          <ac:spMkLst>
            <pc:docMk/>
            <pc:sldMk cId="613063415" sldId="257"/>
            <ac:spMk id="17" creationId="{4689BC21-5566-4B70-91EA-44B4299CB337}"/>
          </ac:spMkLst>
        </pc:spChg>
        <pc:spChg chg="add del">
          <ac:chgData name="Wendy Mcdonald" userId="77f10319-3f5d-4451-bb48-eb0038ae3a75" providerId="ADAL" clId="{C0AF29C6-80B3-E849-9EE0-889C190B0D23}" dt="2020-05-22T04:18:18.968" v="411" actId="26606"/>
          <ac:spMkLst>
            <pc:docMk/>
            <pc:sldMk cId="613063415" sldId="257"/>
            <ac:spMk id="19" creationId="{B4B5CC49-6FAE-42FA-99B6-A3FDA8C68848}"/>
          </ac:spMkLst>
        </pc:spChg>
        <pc:spChg chg="add del">
          <ac:chgData name="Wendy Mcdonald" userId="77f10319-3f5d-4451-bb48-eb0038ae3a75" providerId="ADAL" clId="{C0AF29C6-80B3-E849-9EE0-889C190B0D23}" dt="2020-05-22T04:18:18.968" v="411" actId="26606"/>
          <ac:spMkLst>
            <pc:docMk/>
            <pc:sldMk cId="613063415" sldId="257"/>
            <ac:spMk id="20" creationId="{E6BC9B4A-2119-4645-B4CA-7817D5FAF4B6}"/>
          </ac:spMkLst>
        </pc:spChg>
        <pc:spChg chg="add del">
          <ac:chgData name="Wendy Mcdonald" userId="77f10319-3f5d-4451-bb48-eb0038ae3a75" providerId="ADAL" clId="{C0AF29C6-80B3-E849-9EE0-889C190B0D23}" dt="2020-05-22T04:18:18.968" v="411" actId="26606"/>
          <ac:spMkLst>
            <pc:docMk/>
            <pc:sldMk cId="613063415" sldId="257"/>
            <ac:spMk id="22" creationId="{99A2CD81-3BB6-4ED6-A50F-DC14F37A95CF}"/>
          </ac:spMkLst>
        </pc:spChg>
        <pc:spChg chg="add del">
          <ac:chgData name="Wendy Mcdonald" userId="77f10319-3f5d-4451-bb48-eb0038ae3a75" providerId="ADAL" clId="{C0AF29C6-80B3-E849-9EE0-889C190B0D23}" dt="2020-05-22T04:18:20.802" v="414" actId="26606"/>
          <ac:spMkLst>
            <pc:docMk/>
            <pc:sldMk cId="613063415" sldId="257"/>
            <ac:spMk id="24" creationId="{9203ABB4-7E2A-4248-9FE7-4A419AFF2F17}"/>
          </ac:spMkLst>
        </pc:spChg>
        <pc:spChg chg="add del">
          <ac:chgData name="Wendy Mcdonald" userId="77f10319-3f5d-4451-bb48-eb0038ae3a75" providerId="ADAL" clId="{C0AF29C6-80B3-E849-9EE0-889C190B0D23}" dt="2020-05-22T04:18:20.802" v="414" actId="26606"/>
          <ac:spMkLst>
            <pc:docMk/>
            <pc:sldMk cId="613063415" sldId="257"/>
            <ac:spMk id="25" creationId="{3126970D-C1E5-4FB1-84E8-86CB9CED1C80}"/>
          </ac:spMkLst>
        </pc:spChg>
        <pc:spChg chg="add del">
          <ac:chgData name="Wendy Mcdonald" userId="77f10319-3f5d-4451-bb48-eb0038ae3a75" providerId="ADAL" clId="{C0AF29C6-80B3-E849-9EE0-889C190B0D23}" dt="2020-05-22T04:18:22.843" v="416" actId="26606"/>
          <ac:spMkLst>
            <pc:docMk/>
            <pc:sldMk cId="613063415" sldId="257"/>
            <ac:spMk id="28" creationId="{827C386B-FBEE-434F-B519-2A935AF426D4}"/>
          </ac:spMkLst>
        </pc:spChg>
        <pc:spChg chg="add del">
          <ac:chgData name="Wendy Mcdonald" userId="77f10319-3f5d-4451-bb48-eb0038ae3a75" providerId="ADAL" clId="{C0AF29C6-80B3-E849-9EE0-889C190B0D23}" dt="2020-05-22T04:18:22.843" v="416" actId="26606"/>
          <ac:spMkLst>
            <pc:docMk/>
            <pc:sldMk cId="613063415" sldId="257"/>
            <ac:spMk id="29" creationId="{66085C62-ADF2-4CC0-B14D-F4B678F1165B}"/>
          </ac:spMkLst>
        </pc:spChg>
        <pc:spChg chg="add del">
          <ac:chgData name="Wendy Mcdonald" userId="77f10319-3f5d-4451-bb48-eb0038ae3a75" providerId="ADAL" clId="{C0AF29C6-80B3-E849-9EE0-889C190B0D23}" dt="2020-05-22T04:18:22.843" v="416" actId="26606"/>
          <ac:spMkLst>
            <pc:docMk/>
            <pc:sldMk cId="613063415" sldId="257"/>
            <ac:spMk id="30" creationId="{034EF5D1-2322-4C79-BA38-EDD477732AC7}"/>
          </ac:spMkLst>
        </pc:spChg>
        <pc:spChg chg="add del">
          <ac:chgData name="Wendy Mcdonald" userId="77f10319-3f5d-4451-bb48-eb0038ae3a75" providerId="ADAL" clId="{C0AF29C6-80B3-E849-9EE0-889C190B0D23}" dt="2020-05-22T04:18:25.364" v="418" actId="26606"/>
          <ac:spMkLst>
            <pc:docMk/>
            <pc:sldMk cId="613063415" sldId="257"/>
            <ac:spMk id="32" creationId="{57F231E5-F402-49E1-82B4-C762909ED227}"/>
          </ac:spMkLst>
        </pc:spChg>
        <pc:spChg chg="add del">
          <ac:chgData name="Wendy Mcdonald" userId="77f10319-3f5d-4451-bb48-eb0038ae3a75" providerId="ADAL" clId="{C0AF29C6-80B3-E849-9EE0-889C190B0D23}" dt="2020-05-22T04:18:25.364" v="418" actId="26606"/>
          <ac:spMkLst>
            <pc:docMk/>
            <pc:sldMk cId="613063415" sldId="257"/>
            <ac:spMk id="33" creationId="{6F0BA12B-74D1-4DB1-9A3F-C9BA27B81512}"/>
          </ac:spMkLst>
        </pc:spChg>
        <pc:spChg chg="add del">
          <ac:chgData name="Wendy Mcdonald" userId="77f10319-3f5d-4451-bb48-eb0038ae3a75" providerId="ADAL" clId="{C0AF29C6-80B3-E849-9EE0-889C190B0D23}" dt="2020-05-22T04:18:25.364" v="418" actId="26606"/>
          <ac:spMkLst>
            <pc:docMk/>
            <pc:sldMk cId="613063415" sldId="257"/>
            <ac:spMk id="34" creationId="{515FCC40-AA93-4D3B-90D0-69BC824EAD47}"/>
          </ac:spMkLst>
        </pc:spChg>
        <pc:spChg chg="add del">
          <ac:chgData name="Wendy Mcdonald" userId="77f10319-3f5d-4451-bb48-eb0038ae3a75" providerId="ADAL" clId="{C0AF29C6-80B3-E849-9EE0-889C190B0D23}" dt="2020-05-22T04:18:27.605" v="420" actId="26606"/>
          <ac:spMkLst>
            <pc:docMk/>
            <pc:sldMk cId="613063415" sldId="257"/>
            <ac:spMk id="36" creationId="{07CBBDD0-4420-4A50-96AB-392F9B97CF03}"/>
          </ac:spMkLst>
        </pc:spChg>
        <pc:spChg chg="add del">
          <ac:chgData name="Wendy Mcdonald" userId="77f10319-3f5d-4451-bb48-eb0038ae3a75" providerId="ADAL" clId="{C0AF29C6-80B3-E849-9EE0-889C190B0D23}" dt="2020-05-22T04:18:27.605" v="420" actId="26606"/>
          <ac:spMkLst>
            <pc:docMk/>
            <pc:sldMk cId="613063415" sldId="257"/>
            <ac:spMk id="37" creationId="{465BA403-54B9-4A0B-BC79-028C495C038E}"/>
          </ac:spMkLst>
        </pc:spChg>
        <pc:spChg chg="add del">
          <ac:chgData name="Wendy Mcdonald" userId="77f10319-3f5d-4451-bb48-eb0038ae3a75" providerId="ADAL" clId="{C0AF29C6-80B3-E849-9EE0-889C190B0D23}" dt="2020-05-22T04:18:27.605" v="420" actId="26606"/>
          <ac:spMkLst>
            <pc:docMk/>
            <pc:sldMk cId="613063415" sldId="257"/>
            <ac:spMk id="38" creationId="{DC8C6883-513A-4FE8-8B55-7AA2A13A9BB9}"/>
          </ac:spMkLst>
        </pc:spChg>
        <pc:spChg chg="add del">
          <ac:chgData name="Wendy Mcdonald" userId="77f10319-3f5d-4451-bb48-eb0038ae3a75" providerId="ADAL" clId="{C0AF29C6-80B3-E849-9EE0-889C190B0D23}" dt="2020-05-22T04:19:26.966" v="422" actId="700"/>
          <ac:spMkLst>
            <pc:docMk/>
            <pc:sldMk cId="613063415" sldId="257"/>
            <ac:spMk id="41" creationId="{07CBBDD0-4420-4A50-96AB-392F9B97CF03}"/>
          </ac:spMkLst>
        </pc:spChg>
        <pc:spChg chg="add del">
          <ac:chgData name="Wendy Mcdonald" userId="77f10319-3f5d-4451-bb48-eb0038ae3a75" providerId="ADAL" clId="{C0AF29C6-80B3-E849-9EE0-889C190B0D23}" dt="2020-05-22T04:19:26.966" v="422" actId="700"/>
          <ac:spMkLst>
            <pc:docMk/>
            <pc:sldMk cId="613063415" sldId="257"/>
            <ac:spMk id="42" creationId="{465BA403-54B9-4A0B-BC79-028C495C038E}"/>
          </ac:spMkLst>
        </pc:spChg>
        <pc:spChg chg="add del">
          <ac:chgData name="Wendy Mcdonald" userId="77f10319-3f5d-4451-bb48-eb0038ae3a75" providerId="ADAL" clId="{C0AF29C6-80B3-E849-9EE0-889C190B0D23}" dt="2020-05-22T04:19:26.966" v="422" actId="700"/>
          <ac:spMkLst>
            <pc:docMk/>
            <pc:sldMk cId="613063415" sldId="257"/>
            <ac:spMk id="43" creationId="{DC8C6883-513A-4FE8-8B55-7AA2A13A9BB9}"/>
          </ac:spMkLst>
        </pc:spChg>
        <pc:picChg chg="add del">
          <ac:chgData name="Wendy Mcdonald" userId="77f10319-3f5d-4451-bb48-eb0038ae3a75" providerId="ADAL" clId="{C0AF29C6-80B3-E849-9EE0-889C190B0D23}" dt="2020-05-22T04:18:20.802" v="414" actId="26606"/>
          <ac:picMkLst>
            <pc:docMk/>
            <pc:sldMk cId="613063415" sldId="257"/>
            <ac:picMk id="26" creationId="{5F247D62-A0DD-42CA-96AF-ACDBCE9EBDAF}"/>
          </ac:picMkLst>
        </pc:picChg>
        <pc:picChg chg="add del">
          <ac:chgData name="Wendy Mcdonald" userId="77f10319-3f5d-4451-bb48-eb0038ae3a75" providerId="ADAL" clId="{C0AF29C6-80B3-E849-9EE0-889C190B0D23}" dt="2020-05-22T04:18:27.605" v="420" actId="26606"/>
          <ac:picMkLst>
            <pc:docMk/>
            <pc:sldMk cId="613063415" sldId="257"/>
            <ac:picMk id="39" creationId="{258903F9-2C90-4AFA-AB79-A573EC2ED761}"/>
          </ac:picMkLst>
        </pc:picChg>
        <pc:picChg chg="add">
          <ac:chgData name="Wendy Mcdonald" userId="77f10319-3f5d-4451-bb48-eb0038ae3a75" providerId="ADAL" clId="{C0AF29C6-80B3-E849-9EE0-889C190B0D23}" dt="2020-05-22T04:18:27.645" v="421" actId="26606"/>
          <ac:picMkLst>
            <pc:docMk/>
            <pc:sldMk cId="613063415" sldId="257"/>
            <ac:picMk id="44" creationId="{F035B38C-48E0-403F-9470-12F3854FCCFA}"/>
          </ac:picMkLst>
        </pc:picChg>
        <pc:cxnChg chg="add del">
          <ac:chgData name="Wendy Mcdonald" userId="77f10319-3f5d-4451-bb48-eb0038ae3a75" providerId="ADAL" clId="{C0AF29C6-80B3-E849-9EE0-889C190B0D23}" dt="2020-05-22T04:18:18.968" v="411" actId="26606"/>
          <ac:cxnSpMkLst>
            <pc:docMk/>
            <pc:sldMk cId="613063415" sldId="257"/>
            <ac:cxnSpMk id="21" creationId="{158D888F-D87A-4C3C-BD82-273E4C8C5E83}"/>
          </ac:cxnSpMkLst>
        </pc:cxnChg>
      </pc:sldChg>
      <pc:sldChg chg="addSp delSp modSp del mod setBg modClrScheme chgLayout">
        <pc:chgData name="Wendy Mcdonald" userId="77f10319-3f5d-4451-bb48-eb0038ae3a75" providerId="ADAL" clId="{C0AF29C6-80B3-E849-9EE0-889C190B0D23}" dt="2020-05-22T04:14:05.953" v="185" actId="2696"/>
        <pc:sldMkLst>
          <pc:docMk/>
          <pc:sldMk cId="3826650066" sldId="258"/>
        </pc:sldMkLst>
        <pc:spChg chg="del mod">
          <ac:chgData name="Wendy Mcdonald" userId="77f10319-3f5d-4451-bb48-eb0038ae3a75" providerId="ADAL" clId="{C0AF29C6-80B3-E849-9EE0-889C190B0D23}" dt="2020-05-22T04:12:57.365" v="176"/>
          <ac:spMkLst>
            <pc:docMk/>
            <pc:sldMk cId="3826650066" sldId="258"/>
            <ac:spMk id="2" creationId="{29A849D5-D832-B740-BF6B-06611C875D37}"/>
          </ac:spMkLst>
        </pc:spChg>
        <pc:spChg chg="mod ord">
          <ac:chgData name="Wendy Mcdonald" userId="77f10319-3f5d-4451-bb48-eb0038ae3a75" providerId="ADAL" clId="{C0AF29C6-80B3-E849-9EE0-889C190B0D23}" dt="2020-05-22T04:13:36.344" v="181" actId="26606"/>
          <ac:spMkLst>
            <pc:docMk/>
            <pc:sldMk cId="3826650066" sldId="258"/>
            <ac:spMk id="3" creationId="{61D5CCAD-5D46-8A43-88DF-201735B2573D}"/>
          </ac:spMkLst>
        </pc:spChg>
        <pc:spChg chg="add del mod">
          <ac:chgData name="Wendy Mcdonald" userId="77f10319-3f5d-4451-bb48-eb0038ae3a75" providerId="ADAL" clId="{C0AF29C6-80B3-E849-9EE0-889C190B0D23}" dt="2020-05-22T04:12:57.365" v="176"/>
          <ac:spMkLst>
            <pc:docMk/>
            <pc:sldMk cId="3826650066" sldId="258"/>
            <ac:spMk id="4" creationId="{EF8B0686-CA96-6048-B14E-990D78E500D8}"/>
          </ac:spMkLst>
        </pc:spChg>
        <pc:spChg chg="add del mod ord">
          <ac:chgData name="Wendy Mcdonald" userId="77f10319-3f5d-4451-bb48-eb0038ae3a75" providerId="ADAL" clId="{C0AF29C6-80B3-E849-9EE0-889C190B0D23}" dt="2020-05-22T04:13:12.866" v="177" actId="700"/>
          <ac:spMkLst>
            <pc:docMk/>
            <pc:sldMk cId="3826650066" sldId="258"/>
            <ac:spMk id="5" creationId="{72877D47-C4E6-9142-B233-79E662BF17AB}"/>
          </ac:spMkLst>
        </pc:spChg>
        <pc:spChg chg="add mod ord">
          <ac:chgData name="Wendy Mcdonald" userId="77f10319-3f5d-4451-bb48-eb0038ae3a75" providerId="ADAL" clId="{C0AF29C6-80B3-E849-9EE0-889C190B0D23}" dt="2020-05-22T04:14:01.699" v="184" actId="20577"/>
          <ac:spMkLst>
            <pc:docMk/>
            <pc:sldMk cId="3826650066" sldId="258"/>
            <ac:spMk id="6" creationId="{A7827E5E-B2D2-A742-97DE-124AD0D3BB02}"/>
          </ac:spMkLst>
        </pc:spChg>
        <pc:spChg chg="add">
          <ac:chgData name="Wendy Mcdonald" userId="77f10319-3f5d-4451-bb48-eb0038ae3a75" providerId="ADAL" clId="{C0AF29C6-80B3-E849-9EE0-889C190B0D23}" dt="2020-05-22T04:13:36.344" v="181" actId="26606"/>
          <ac:spMkLst>
            <pc:docMk/>
            <pc:sldMk cId="3826650066" sldId="258"/>
            <ac:spMk id="11" creationId="{2F4AD318-2FB6-4C6E-931E-58E404FA18CD}"/>
          </ac:spMkLst>
        </pc:spChg>
        <pc:spChg chg="add">
          <ac:chgData name="Wendy Mcdonald" userId="77f10319-3f5d-4451-bb48-eb0038ae3a75" providerId="ADAL" clId="{C0AF29C6-80B3-E849-9EE0-889C190B0D23}" dt="2020-05-22T04:13:36.344" v="181" actId="26606"/>
          <ac:spMkLst>
            <pc:docMk/>
            <pc:sldMk cId="3826650066" sldId="258"/>
            <ac:spMk id="13" creationId="{1A118E35-1CBF-4863-8497-F4DF1A166D2D}"/>
          </ac:spMkLst>
        </pc:spChg>
        <pc:spChg chg="add">
          <ac:chgData name="Wendy Mcdonald" userId="77f10319-3f5d-4451-bb48-eb0038ae3a75" providerId="ADAL" clId="{C0AF29C6-80B3-E849-9EE0-889C190B0D23}" dt="2020-05-22T04:13:36.344" v="181" actId="26606"/>
          <ac:spMkLst>
            <pc:docMk/>
            <pc:sldMk cId="3826650066" sldId="258"/>
            <ac:spMk id="15" creationId="{6E187274-5DC2-4BE0-AF99-925D6D973550}"/>
          </ac:spMkLst>
        </pc:spChg>
      </pc:sldChg>
      <pc:sldChg chg="addSp delSp modSp add mod setBg modClrScheme delDesignElem chgLayout">
        <pc:chgData name="Wendy Mcdonald" userId="77f10319-3f5d-4451-bb48-eb0038ae3a75" providerId="ADAL" clId="{C0AF29C6-80B3-E849-9EE0-889C190B0D23}" dt="2020-05-22T04:57:34.680" v="3660" actId="20577"/>
        <pc:sldMkLst>
          <pc:docMk/>
          <pc:sldMk cId="3911302038" sldId="258"/>
        </pc:sldMkLst>
        <pc:spChg chg="mod ord">
          <ac:chgData name="Wendy Mcdonald" userId="77f10319-3f5d-4451-bb48-eb0038ae3a75" providerId="ADAL" clId="{C0AF29C6-80B3-E849-9EE0-889C190B0D23}" dt="2020-05-22T04:57:34.680" v="3660" actId="20577"/>
          <ac:spMkLst>
            <pc:docMk/>
            <pc:sldMk cId="3911302038" sldId="258"/>
            <ac:spMk id="2" creationId="{227A503B-ED33-BE46-864B-660466CA3EBB}"/>
          </ac:spMkLst>
        </pc:spChg>
        <pc:spChg chg="mod ord">
          <ac:chgData name="Wendy Mcdonald" userId="77f10319-3f5d-4451-bb48-eb0038ae3a75" providerId="ADAL" clId="{C0AF29C6-80B3-E849-9EE0-889C190B0D23}" dt="2020-05-22T04:57:10.734" v="3647" actId="2711"/>
          <ac:spMkLst>
            <pc:docMk/>
            <pc:sldMk cId="3911302038" sldId="258"/>
            <ac:spMk id="3" creationId="{BBDBEDAA-5A39-2941-A481-9934A10A1F1C}"/>
          </ac:spMkLst>
        </pc:spChg>
        <pc:spChg chg="add">
          <ac:chgData name="Wendy Mcdonald" userId="77f10319-3f5d-4451-bb48-eb0038ae3a75" providerId="ADAL" clId="{C0AF29C6-80B3-E849-9EE0-889C190B0D23}" dt="2020-05-22T04:25:40.249" v="733" actId="26606"/>
          <ac:spMkLst>
            <pc:docMk/>
            <pc:sldMk cId="3911302038" sldId="258"/>
            <ac:spMk id="5" creationId="{43162304-DA60-4C31-9E2B-E22F8DA75FF5}"/>
          </ac:spMkLst>
        </pc:spChg>
        <pc:spChg chg="add">
          <ac:chgData name="Wendy Mcdonald" userId="77f10319-3f5d-4451-bb48-eb0038ae3a75" providerId="ADAL" clId="{C0AF29C6-80B3-E849-9EE0-889C190B0D23}" dt="2020-05-22T04:25:40.249" v="733" actId="26606"/>
          <ac:spMkLst>
            <pc:docMk/>
            <pc:sldMk cId="3911302038" sldId="258"/>
            <ac:spMk id="6" creationId="{C4AE1EFF-264A-4A42-BEA1-0E875F40D74F}"/>
          </ac:spMkLst>
        </pc:spChg>
        <pc:spChg chg="add">
          <ac:chgData name="Wendy Mcdonald" userId="77f10319-3f5d-4451-bb48-eb0038ae3a75" providerId="ADAL" clId="{C0AF29C6-80B3-E849-9EE0-889C190B0D23}" dt="2020-05-22T04:25:40.249" v="733" actId="26606"/>
          <ac:spMkLst>
            <pc:docMk/>
            <pc:sldMk cId="3911302038" sldId="258"/>
            <ac:spMk id="7" creationId="{64D545DB-8A58-4FDC-8FF8-F99D917C37C2}"/>
          </ac:spMkLst>
        </pc:spChg>
        <pc:spChg chg="add del">
          <ac:chgData name="Wendy Mcdonald" userId="77f10319-3f5d-4451-bb48-eb0038ae3a75" providerId="ADAL" clId="{C0AF29C6-80B3-E849-9EE0-889C190B0D23}" dt="2020-05-22T04:24:51.924" v="731" actId="700"/>
          <ac:spMkLst>
            <pc:docMk/>
            <pc:sldMk cId="3911302038" sldId="258"/>
            <ac:spMk id="8" creationId="{64D545DB-8A58-4FDC-8FF8-F99D917C37C2}"/>
          </ac:spMkLst>
        </pc:spChg>
        <pc:spChg chg="add del">
          <ac:chgData name="Wendy Mcdonald" userId="77f10319-3f5d-4451-bb48-eb0038ae3a75" providerId="ADAL" clId="{C0AF29C6-80B3-E849-9EE0-889C190B0D23}" dt="2020-05-22T04:24:51.924" v="731" actId="700"/>
          <ac:spMkLst>
            <pc:docMk/>
            <pc:sldMk cId="3911302038" sldId="258"/>
            <ac:spMk id="10" creationId="{53F02532-0429-47BE-B7D5-89B31C0C803A}"/>
          </ac:spMkLst>
        </pc:spChg>
        <pc:spChg chg="add del">
          <ac:chgData name="Wendy Mcdonald" userId="77f10319-3f5d-4451-bb48-eb0038ae3a75" providerId="ADAL" clId="{C0AF29C6-80B3-E849-9EE0-889C190B0D23}" dt="2020-05-22T04:24:51.924" v="731" actId="700"/>
          <ac:spMkLst>
            <pc:docMk/>
            <pc:sldMk cId="3911302038" sldId="258"/>
            <ac:spMk id="12" creationId="{E3401C9A-B20D-42B0-B7C0-0E4D1CE5857D}"/>
          </ac:spMkLst>
        </pc:spChg>
        <pc:spChg chg="add">
          <ac:chgData name="Wendy Mcdonald" userId="77f10319-3f5d-4451-bb48-eb0038ae3a75" providerId="ADAL" clId="{C0AF29C6-80B3-E849-9EE0-889C190B0D23}" dt="2020-05-22T04:25:40.249" v="733" actId="26606"/>
          <ac:spMkLst>
            <pc:docMk/>
            <pc:sldMk cId="3911302038" sldId="258"/>
            <ac:spMk id="14" creationId="{53F02532-0429-47BE-B7D5-89B31C0C803A}"/>
          </ac:spMkLst>
        </pc:spChg>
        <pc:spChg chg="add">
          <ac:chgData name="Wendy Mcdonald" userId="77f10319-3f5d-4451-bb48-eb0038ae3a75" providerId="ADAL" clId="{C0AF29C6-80B3-E849-9EE0-889C190B0D23}" dt="2020-05-22T04:25:40.249" v="733" actId="26606"/>
          <ac:spMkLst>
            <pc:docMk/>
            <pc:sldMk cId="3911302038" sldId="258"/>
            <ac:spMk id="16" creationId="{E3401C9A-B20D-42B0-B7C0-0E4D1CE5857D}"/>
          </ac:spMkLst>
        </pc:spChg>
      </pc:sldChg>
      <pc:sldChg chg="addSp modSp add mod setBg">
        <pc:chgData name="Wendy Mcdonald" userId="77f10319-3f5d-4451-bb48-eb0038ae3a75" providerId="ADAL" clId="{C0AF29C6-80B3-E849-9EE0-889C190B0D23}" dt="2020-05-22T14:47:19.128" v="3784" actId="20577"/>
        <pc:sldMkLst>
          <pc:docMk/>
          <pc:sldMk cId="204655980" sldId="259"/>
        </pc:sldMkLst>
        <pc:spChg chg="mod">
          <ac:chgData name="Wendy Mcdonald" userId="77f10319-3f5d-4451-bb48-eb0038ae3a75" providerId="ADAL" clId="{C0AF29C6-80B3-E849-9EE0-889C190B0D23}" dt="2020-05-22T04:56:14.579" v="3590" actId="122"/>
          <ac:spMkLst>
            <pc:docMk/>
            <pc:sldMk cId="204655980" sldId="259"/>
            <ac:spMk id="2" creationId="{8E41DE3A-207B-B645-8647-CE127365D8C5}"/>
          </ac:spMkLst>
        </pc:spChg>
        <pc:spChg chg="mod">
          <ac:chgData name="Wendy Mcdonald" userId="77f10319-3f5d-4451-bb48-eb0038ae3a75" providerId="ADAL" clId="{C0AF29C6-80B3-E849-9EE0-889C190B0D23}" dt="2020-05-22T14:47:19.128" v="3784" actId="20577"/>
          <ac:spMkLst>
            <pc:docMk/>
            <pc:sldMk cId="204655980" sldId="259"/>
            <ac:spMk id="3" creationId="{B3E63400-E7B9-8348-8FC8-3C8DFBB221CA}"/>
          </ac:spMkLst>
        </pc:spChg>
        <pc:spChg chg="add">
          <ac:chgData name="Wendy Mcdonald" userId="77f10319-3f5d-4451-bb48-eb0038ae3a75" providerId="ADAL" clId="{C0AF29C6-80B3-E849-9EE0-889C190B0D23}" dt="2020-05-22T04:20:07.585" v="424" actId="26606"/>
          <ac:spMkLst>
            <pc:docMk/>
            <pc:sldMk cId="204655980" sldId="259"/>
            <ac:spMk id="8" creationId="{64D545DB-8A58-4FDC-8FF8-F99D917C37C2}"/>
          </ac:spMkLst>
        </pc:spChg>
        <pc:spChg chg="add">
          <ac:chgData name="Wendy Mcdonald" userId="77f10319-3f5d-4451-bb48-eb0038ae3a75" providerId="ADAL" clId="{C0AF29C6-80B3-E849-9EE0-889C190B0D23}" dt="2020-05-22T04:20:07.585" v="424" actId="26606"/>
          <ac:spMkLst>
            <pc:docMk/>
            <pc:sldMk cId="204655980" sldId="259"/>
            <ac:spMk id="10" creationId="{53F02532-0429-47BE-B7D5-89B31C0C803A}"/>
          </ac:spMkLst>
        </pc:spChg>
        <pc:spChg chg="add">
          <ac:chgData name="Wendy Mcdonald" userId="77f10319-3f5d-4451-bb48-eb0038ae3a75" providerId="ADAL" clId="{C0AF29C6-80B3-E849-9EE0-889C190B0D23}" dt="2020-05-22T04:20:07.585" v="424" actId="26606"/>
          <ac:spMkLst>
            <pc:docMk/>
            <pc:sldMk cId="204655980" sldId="259"/>
            <ac:spMk id="12" creationId="{E3401C9A-B20D-42B0-B7C0-0E4D1CE5857D}"/>
          </ac:spMkLst>
        </pc:spChg>
      </pc:sldChg>
      <pc:sldChg chg="add del">
        <pc:chgData name="Wendy Mcdonald" userId="77f10319-3f5d-4451-bb48-eb0038ae3a75" providerId="ADAL" clId="{C0AF29C6-80B3-E849-9EE0-889C190B0D23}" dt="2020-05-22T04:24:38.950" v="730" actId="2696"/>
        <pc:sldMkLst>
          <pc:docMk/>
          <pc:sldMk cId="1731020853" sldId="260"/>
        </pc:sldMkLst>
      </pc:sldChg>
      <pc:sldChg chg="addSp delSp modSp add mod ord setBg">
        <pc:chgData name="Wendy Mcdonald" userId="77f10319-3f5d-4451-bb48-eb0038ae3a75" providerId="ADAL" clId="{C0AF29C6-80B3-E849-9EE0-889C190B0D23}" dt="2020-05-22T04:55:37.123" v="3585" actId="122"/>
        <pc:sldMkLst>
          <pc:docMk/>
          <pc:sldMk cId="1830446046" sldId="260"/>
        </pc:sldMkLst>
        <pc:spChg chg="mod">
          <ac:chgData name="Wendy Mcdonald" userId="77f10319-3f5d-4451-bb48-eb0038ae3a75" providerId="ADAL" clId="{C0AF29C6-80B3-E849-9EE0-889C190B0D23}" dt="2020-05-22T04:55:37.123" v="3585" actId="122"/>
          <ac:spMkLst>
            <pc:docMk/>
            <pc:sldMk cId="1830446046" sldId="260"/>
            <ac:spMk id="2" creationId="{A1315116-3F34-F24E-A131-0EE386DC2812}"/>
          </ac:spMkLst>
        </pc:spChg>
        <pc:spChg chg="mod">
          <ac:chgData name="Wendy Mcdonald" userId="77f10319-3f5d-4451-bb48-eb0038ae3a75" providerId="ADAL" clId="{C0AF29C6-80B3-E849-9EE0-889C190B0D23}" dt="2020-05-22T04:34:59.075" v="1327" actId="255"/>
          <ac:spMkLst>
            <pc:docMk/>
            <pc:sldMk cId="1830446046" sldId="260"/>
            <ac:spMk id="3" creationId="{1EDF8C47-7984-E743-97A7-5A28629BE583}"/>
          </ac:spMkLst>
        </pc:spChg>
        <pc:spChg chg="add del">
          <ac:chgData name="Wendy Mcdonald" userId="77f10319-3f5d-4451-bb48-eb0038ae3a75" providerId="ADAL" clId="{C0AF29C6-80B3-E849-9EE0-889C190B0D23}" dt="2020-05-22T04:34:44.216" v="1326" actId="26606"/>
          <ac:spMkLst>
            <pc:docMk/>
            <pc:sldMk cId="1830446046" sldId="260"/>
            <ac:spMk id="8" creationId="{B09E1670-83B7-48FC-9C47-C7318A21CD69}"/>
          </ac:spMkLst>
        </pc:spChg>
        <pc:spChg chg="add del">
          <ac:chgData name="Wendy Mcdonald" userId="77f10319-3f5d-4451-bb48-eb0038ae3a75" providerId="ADAL" clId="{C0AF29C6-80B3-E849-9EE0-889C190B0D23}" dt="2020-05-22T04:34:44.216" v="1326" actId="26606"/>
          <ac:spMkLst>
            <pc:docMk/>
            <pc:sldMk cId="1830446046" sldId="260"/>
            <ac:spMk id="10" creationId="{BD9C30EE-515E-4D1E-8044-1E02EBC14160}"/>
          </ac:spMkLst>
        </pc:spChg>
        <pc:spChg chg="add del">
          <ac:chgData name="Wendy Mcdonald" userId="77f10319-3f5d-4451-bb48-eb0038ae3a75" providerId="ADAL" clId="{C0AF29C6-80B3-E849-9EE0-889C190B0D23}" dt="2020-05-22T04:34:44.216" v="1326" actId="26606"/>
          <ac:spMkLst>
            <pc:docMk/>
            <pc:sldMk cId="1830446046" sldId="260"/>
            <ac:spMk id="12" creationId="{B7A34BAF-52BF-49D4-B4CA-F56A96FC8002}"/>
          </ac:spMkLst>
        </pc:spChg>
        <pc:spChg chg="add">
          <ac:chgData name="Wendy Mcdonald" userId="77f10319-3f5d-4451-bb48-eb0038ae3a75" providerId="ADAL" clId="{C0AF29C6-80B3-E849-9EE0-889C190B0D23}" dt="2020-05-22T04:34:44.216" v="1326" actId="26606"/>
          <ac:spMkLst>
            <pc:docMk/>
            <pc:sldMk cId="1830446046" sldId="260"/>
            <ac:spMk id="17" creationId="{64D545DB-8A58-4FDC-8FF8-F99D917C37C2}"/>
          </ac:spMkLst>
        </pc:spChg>
        <pc:spChg chg="add">
          <ac:chgData name="Wendy Mcdonald" userId="77f10319-3f5d-4451-bb48-eb0038ae3a75" providerId="ADAL" clId="{C0AF29C6-80B3-E849-9EE0-889C190B0D23}" dt="2020-05-22T04:34:44.216" v="1326" actId="26606"/>
          <ac:spMkLst>
            <pc:docMk/>
            <pc:sldMk cId="1830446046" sldId="260"/>
            <ac:spMk id="19" creationId="{53F02532-0429-47BE-B7D5-89B31C0C803A}"/>
          </ac:spMkLst>
        </pc:spChg>
        <pc:spChg chg="add">
          <ac:chgData name="Wendy Mcdonald" userId="77f10319-3f5d-4451-bb48-eb0038ae3a75" providerId="ADAL" clId="{C0AF29C6-80B3-E849-9EE0-889C190B0D23}" dt="2020-05-22T04:34:44.216" v="1326" actId="26606"/>
          <ac:spMkLst>
            <pc:docMk/>
            <pc:sldMk cId="1830446046" sldId="260"/>
            <ac:spMk id="21" creationId="{E3401C9A-B20D-42B0-B7C0-0E4D1CE5857D}"/>
          </ac:spMkLst>
        </pc:spChg>
      </pc:sldChg>
      <pc:sldChg chg="add del">
        <pc:chgData name="Wendy Mcdonald" userId="77f10319-3f5d-4451-bb48-eb0038ae3a75" providerId="ADAL" clId="{C0AF29C6-80B3-E849-9EE0-889C190B0D23}" dt="2020-05-22T04:24:24.220" v="728" actId="2696"/>
        <pc:sldMkLst>
          <pc:docMk/>
          <pc:sldMk cId="2036477422" sldId="260"/>
        </pc:sldMkLst>
      </pc:sldChg>
      <pc:sldChg chg="add del">
        <pc:chgData name="Wendy Mcdonald" userId="77f10319-3f5d-4451-bb48-eb0038ae3a75" providerId="ADAL" clId="{C0AF29C6-80B3-E849-9EE0-889C190B0D23}" dt="2020-05-22T04:22:54.168" v="726" actId="2696"/>
        <pc:sldMkLst>
          <pc:docMk/>
          <pc:sldMk cId="3485116519" sldId="260"/>
        </pc:sldMkLst>
      </pc:sldChg>
      <pc:sldChg chg="add del">
        <pc:chgData name="Wendy Mcdonald" userId="77f10319-3f5d-4451-bb48-eb0038ae3a75" providerId="ADAL" clId="{C0AF29C6-80B3-E849-9EE0-889C190B0D23}" dt="2020-05-22T04:22:51.226" v="725" actId="2696"/>
        <pc:sldMkLst>
          <pc:docMk/>
          <pc:sldMk cId="307862083" sldId="261"/>
        </pc:sldMkLst>
      </pc:sldChg>
      <pc:sldChg chg="addSp delSp modSp add mod setBg modClrScheme chgLayout">
        <pc:chgData name="Wendy Mcdonald" userId="77f10319-3f5d-4451-bb48-eb0038ae3a75" providerId="ADAL" clId="{C0AF29C6-80B3-E849-9EE0-889C190B0D23}" dt="2020-05-22T14:47:55.893" v="3787" actId="20577"/>
        <pc:sldMkLst>
          <pc:docMk/>
          <pc:sldMk cId="887027331" sldId="261"/>
        </pc:sldMkLst>
        <pc:spChg chg="add mod">
          <ac:chgData name="Wendy Mcdonald" userId="77f10319-3f5d-4451-bb48-eb0038ae3a75" providerId="ADAL" clId="{C0AF29C6-80B3-E849-9EE0-889C190B0D23}" dt="2020-05-22T04:57:52.950" v="3665" actId="122"/>
          <ac:spMkLst>
            <pc:docMk/>
            <pc:sldMk cId="887027331" sldId="261"/>
            <ac:spMk id="2" creationId="{51A67C99-71AD-2B44-98F3-5C871C8D3FBE}"/>
          </ac:spMkLst>
        </pc:spChg>
        <pc:spChg chg="add mod">
          <ac:chgData name="Wendy Mcdonald" userId="77f10319-3f5d-4451-bb48-eb0038ae3a75" providerId="ADAL" clId="{C0AF29C6-80B3-E849-9EE0-889C190B0D23}" dt="2020-05-22T14:47:55.893" v="3787" actId="20577"/>
          <ac:spMkLst>
            <pc:docMk/>
            <pc:sldMk cId="887027331" sldId="261"/>
            <ac:spMk id="3" creationId="{5903D7BC-4DAE-9348-A70F-B4F7BAE95187}"/>
          </ac:spMkLst>
        </pc:spChg>
        <pc:spChg chg="add del">
          <ac:chgData name="Wendy Mcdonald" userId="77f10319-3f5d-4451-bb48-eb0038ae3a75" providerId="ADAL" clId="{C0AF29C6-80B3-E849-9EE0-889C190B0D23}" dt="2020-05-22T04:30:15.681" v="1025" actId="26606"/>
          <ac:spMkLst>
            <pc:docMk/>
            <pc:sldMk cId="887027331" sldId="261"/>
            <ac:spMk id="8" creationId="{B09E1670-83B7-48FC-9C47-C7318A21CD69}"/>
          </ac:spMkLst>
        </pc:spChg>
        <pc:spChg chg="add del">
          <ac:chgData name="Wendy Mcdonald" userId="77f10319-3f5d-4451-bb48-eb0038ae3a75" providerId="ADAL" clId="{C0AF29C6-80B3-E849-9EE0-889C190B0D23}" dt="2020-05-22T04:30:15.681" v="1025" actId="26606"/>
          <ac:spMkLst>
            <pc:docMk/>
            <pc:sldMk cId="887027331" sldId="261"/>
            <ac:spMk id="10" creationId="{BD9C30EE-515E-4D1E-8044-1E02EBC14160}"/>
          </ac:spMkLst>
        </pc:spChg>
        <pc:spChg chg="add del">
          <ac:chgData name="Wendy Mcdonald" userId="77f10319-3f5d-4451-bb48-eb0038ae3a75" providerId="ADAL" clId="{C0AF29C6-80B3-E849-9EE0-889C190B0D23}" dt="2020-05-22T04:30:15.681" v="1025" actId="26606"/>
          <ac:spMkLst>
            <pc:docMk/>
            <pc:sldMk cId="887027331" sldId="261"/>
            <ac:spMk id="12" creationId="{B7A34BAF-52BF-49D4-B4CA-F56A96FC8002}"/>
          </ac:spMkLst>
        </pc:spChg>
        <pc:spChg chg="add">
          <ac:chgData name="Wendy Mcdonald" userId="77f10319-3f5d-4451-bb48-eb0038ae3a75" providerId="ADAL" clId="{C0AF29C6-80B3-E849-9EE0-889C190B0D23}" dt="2020-05-22T04:30:15.695" v="1026" actId="26606"/>
          <ac:spMkLst>
            <pc:docMk/>
            <pc:sldMk cId="887027331" sldId="261"/>
            <ac:spMk id="14" creationId="{64D545DB-8A58-4FDC-8FF8-F99D917C37C2}"/>
          </ac:spMkLst>
        </pc:spChg>
        <pc:spChg chg="add">
          <ac:chgData name="Wendy Mcdonald" userId="77f10319-3f5d-4451-bb48-eb0038ae3a75" providerId="ADAL" clId="{C0AF29C6-80B3-E849-9EE0-889C190B0D23}" dt="2020-05-22T04:30:15.695" v="1026" actId="26606"/>
          <ac:spMkLst>
            <pc:docMk/>
            <pc:sldMk cId="887027331" sldId="261"/>
            <ac:spMk id="15" creationId="{53F02532-0429-47BE-B7D5-89B31C0C803A}"/>
          </ac:spMkLst>
        </pc:spChg>
        <pc:spChg chg="add">
          <ac:chgData name="Wendy Mcdonald" userId="77f10319-3f5d-4451-bb48-eb0038ae3a75" providerId="ADAL" clId="{C0AF29C6-80B3-E849-9EE0-889C190B0D23}" dt="2020-05-22T04:30:15.695" v="1026" actId="26606"/>
          <ac:spMkLst>
            <pc:docMk/>
            <pc:sldMk cId="887027331" sldId="261"/>
            <ac:spMk id="16" creationId="{E3401C9A-B20D-42B0-B7C0-0E4D1CE5857D}"/>
          </ac:spMkLst>
        </pc:spChg>
      </pc:sldChg>
      <pc:sldChg chg="addSp delSp modSp add mod setBg chgLayout">
        <pc:chgData name="Wendy Mcdonald" userId="77f10319-3f5d-4451-bb48-eb0038ae3a75" providerId="ADAL" clId="{C0AF29C6-80B3-E849-9EE0-889C190B0D23}" dt="2020-05-22T04:58:09.129" v="3670" actId="122"/>
        <pc:sldMkLst>
          <pc:docMk/>
          <pc:sldMk cId="4226287013" sldId="262"/>
        </pc:sldMkLst>
        <pc:spChg chg="del">
          <ac:chgData name="Wendy Mcdonald" userId="77f10319-3f5d-4451-bb48-eb0038ae3a75" providerId="ADAL" clId="{C0AF29C6-80B3-E849-9EE0-889C190B0D23}" dt="2020-05-22T04:34:27.858" v="1324" actId="700"/>
          <ac:spMkLst>
            <pc:docMk/>
            <pc:sldMk cId="4226287013" sldId="262"/>
            <ac:spMk id="2" creationId="{A1238D9F-4140-2046-AFE7-F2AAF1B5CB35}"/>
          </ac:spMkLst>
        </pc:spChg>
        <pc:spChg chg="del">
          <ac:chgData name="Wendy Mcdonald" userId="77f10319-3f5d-4451-bb48-eb0038ae3a75" providerId="ADAL" clId="{C0AF29C6-80B3-E849-9EE0-889C190B0D23}" dt="2020-05-22T04:34:27.858" v="1324" actId="700"/>
          <ac:spMkLst>
            <pc:docMk/>
            <pc:sldMk cId="4226287013" sldId="262"/>
            <ac:spMk id="3" creationId="{4DE86891-1C6C-3B4A-8EE8-D28AD991A55A}"/>
          </ac:spMkLst>
        </pc:spChg>
        <pc:spChg chg="add mod ord">
          <ac:chgData name="Wendy Mcdonald" userId="77f10319-3f5d-4451-bb48-eb0038ae3a75" providerId="ADAL" clId="{C0AF29C6-80B3-E849-9EE0-889C190B0D23}" dt="2020-05-22T04:58:09.129" v="3670" actId="122"/>
          <ac:spMkLst>
            <pc:docMk/>
            <pc:sldMk cId="4226287013" sldId="262"/>
            <ac:spMk id="4" creationId="{851A827B-F10C-4D49-A4E7-3BB69A78496A}"/>
          </ac:spMkLst>
        </pc:spChg>
        <pc:spChg chg="add mod ord">
          <ac:chgData name="Wendy Mcdonald" userId="77f10319-3f5d-4451-bb48-eb0038ae3a75" providerId="ADAL" clId="{C0AF29C6-80B3-E849-9EE0-889C190B0D23}" dt="2020-05-22T04:37:13.506" v="1540" actId="20577"/>
          <ac:spMkLst>
            <pc:docMk/>
            <pc:sldMk cId="4226287013" sldId="262"/>
            <ac:spMk id="5" creationId="{AFDD4AB6-4F68-8142-8405-2A347D53D7F2}"/>
          </ac:spMkLst>
        </pc:spChg>
        <pc:spChg chg="add">
          <ac:chgData name="Wendy Mcdonald" userId="77f10319-3f5d-4451-bb48-eb0038ae3a75" providerId="ADAL" clId="{C0AF29C6-80B3-E849-9EE0-889C190B0D23}" dt="2020-05-22T04:34:31.877" v="1325" actId="26606"/>
          <ac:spMkLst>
            <pc:docMk/>
            <pc:sldMk cId="4226287013" sldId="262"/>
            <ac:spMk id="10" creationId="{64D545DB-8A58-4FDC-8FF8-F99D917C37C2}"/>
          </ac:spMkLst>
        </pc:spChg>
        <pc:spChg chg="add">
          <ac:chgData name="Wendy Mcdonald" userId="77f10319-3f5d-4451-bb48-eb0038ae3a75" providerId="ADAL" clId="{C0AF29C6-80B3-E849-9EE0-889C190B0D23}" dt="2020-05-22T04:34:31.877" v="1325" actId="26606"/>
          <ac:spMkLst>
            <pc:docMk/>
            <pc:sldMk cId="4226287013" sldId="262"/>
            <ac:spMk id="12" creationId="{53F02532-0429-47BE-B7D5-89B31C0C803A}"/>
          </ac:spMkLst>
        </pc:spChg>
        <pc:spChg chg="add">
          <ac:chgData name="Wendy Mcdonald" userId="77f10319-3f5d-4451-bb48-eb0038ae3a75" providerId="ADAL" clId="{C0AF29C6-80B3-E849-9EE0-889C190B0D23}" dt="2020-05-22T04:34:31.877" v="1325" actId="26606"/>
          <ac:spMkLst>
            <pc:docMk/>
            <pc:sldMk cId="4226287013" sldId="262"/>
            <ac:spMk id="14" creationId="{E3401C9A-B20D-42B0-B7C0-0E4D1CE5857D}"/>
          </ac:spMkLst>
        </pc:spChg>
      </pc:sldChg>
      <pc:sldChg chg="addSp delSp modSp add mod setBg chgLayout">
        <pc:chgData name="Wendy Mcdonald" userId="77f10319-3f5d-4451-bb48-eb0038ae3a75" providerId="ADAL" clId="{C0AF29C6-80B3-E849-9EE0-889C190B0D23}" dt="2020-05-22T04:58:24.638" v="3675" actId="122"/>
        <pc:sldMkLst>
          <pc:docMk/>
          <pc:sldMk cId="1239734903" sldId="263"/>
        </pc:sldMkLst>
        <pc:spChg chg="del">
          <ac:chgData name="Wendy Mcdonald" userId="77f10319-3f5d-4451-bb48-eb0038ae3a75" providerId="ADAL" clId="{C0AF29C6-80B3-E849-9EE0-889C190B0D23}" dt="2020-05-22T04:38:00.449" v="1579" actId="700"/>
          <ac:spMkLst>
            <pc:docMk/>
            <pc:sldMk cId="1239734903" sldId="263"/>
            <ac:spMk id="2" creationId="{84F0BABE-8B31-8B49-B355-902AEE3A28EA}"/>
          </ac:spMkLst>
        </pc:spChg>
        <pc:spChg chg="del">
          <ac:chgData name="Wendy Mcdonald" userId="77f10319-3f5d-4451-bb48-eb0038ae3a75" providerId="ADAL" clId="{C0AF29C6-80B3-E849-9EE0-889C190B0D23}" dt="2020-05-22T04:38:00.449" v="1579" actId="700"/>
          <ac:spMkLst>
            <pc:docMk/>
            <pc:sldMk cId="1239734903" sldId="263"/>
            <ac:spMk id="3" creationId="{BD4F799D-6BCC-6148-9AB9-630FC6E27D90}"/>
          </ac:spMkLst>
        </pc:spChg>
        <pc:spChg chg="add mod ord">
          <ac:chgData name="Wendy Mcdonald" userId="77f10319-3f5d-4451-bb48-eb0038ae3a75" providerId="ADAL" clId="{C0AF29C6-80B3-E849-9EE0-889C190B0D23}" dt="2020-05-22T04:58:24.638" v="3675" actId="122"/>
          <ac:spMkLst>
            <pc:docMk/>
            <pc:sldMk cId="1239734903" sldId="263"/>
            <ac:spMk id="4" creationId="{994B4320-3E24-DD4A-8CEB-E97CDA01313F}"/>
          </ac:spMkLst>
        </pc:spChg>
        <pc:spChg chg="add mod ord">
          <ac:chgData name="Wendy Mcdonald" userId="77f10319-3f5d-4451-bb48-eb0038ae3a75" providerId="ADAL" clId="{C0AF29C6-80B3-E849-9EE0-889C190B0D23}" dt="2020-05-22T04:46:27.816" v="2492" actId="2711"/>
          <ac:spMkLst>
            <pc:docMk/>
            <pc:sldMk cId="1239734903" sldId="263"/>
            <ac:spMk id="5" creationId="{F94680E5-91DA-E449-8072-953B32837CC0}"/>
          </ac:spMkLst>
        </pc:spChg>
        <pc:spChg chg="add">
          <ac:chgData name="Wendy Mcdonald" userId="77f10319-3f5d-4451-bb48-eb0038ae3a75" providerId="ADAL" clId="{C0AF29C6-80B3-E849-9EE0-889C190B0D23}" dt="2020-05-22T04:38:03.429" v="1580" actId="26606"/>
          <ac:spMkLst>
            <pc:docMk/>
            <pc:sldMk cId="1239734903" sldId="263"/>
            <ac:spMk id="10" creationId="{64D545DB-8A58-4FDC-8FF8-F99D917C37C2}"/>
          </ac:spMkLst>
        </pc:spChg>
        <pc:spChg chg="add">
          <ac:chgData name="Wendy Mcdonald" userId="77f10319-3f5d-4451-bb48-eb0038ae3a75" providerId="ADAL" clId="{C0AF29C6-80B3-E849-9EE0-889C190B0D23}" dt="2020-05-22T04:38:03.429" v="1580" actId="26606"/>
          <ac:spMkLst>
            <pc:docMk/>
            <pc:sldMk cId="1239734903" sldId="263"/>
            <ac:spMk id="12" creationId="{53F02532-0429-47BE-B7D5-89B31C0C803A}"/>
          </ac:spMkLst>
        </pc:spChg>
        <pc:spChg chg="add">
          <ac:chgData name="Wendy Mcdonald" userId="77f10319-3f5d-4451-bb48-eb0038ae3a75" providerId="ADAL" clId="{C0AF29C6-80B3-E849-9EE0-889C190B0D23}" dt="2020-05-22T04:38:03.429" v="1580" actId="26606"/>
          <ac:spMkLst>
            <pc:docMk/>
            <pc:sldMk cId="1239734903" sldId="263"/>
            <ac:spMk id="14" creationId="{E3401C9A-B20D-42B0-B7C0-0E4D1CE5857D}"/>
          </ac:spMkLst>
        </pc:spChg>
      </pc:sldChg>
      <pc:sldChg chg="addSp delSp modSp add mod setBg chgLayout">
        <pc:chgData name="Wendy Mcdonald" userId="77f10319-3f5d-4451-bb48-eb0038ae3a75" providerId="ADAL" clId="{C0AF29C6-80B3-E849-9EE0-889C190B0D23}" dt="2020-05-22T04:58:43.728" v="3680" actId="122"/>
        <pc:sldMkLst>
          <pc:docMk/>
          <pc:sldMk cId="815604985" sldId="264"/>
        </pc:sldMkLst>
        <pc:spChg chg="del">
          <ac:chgData name="Wendy Mcdonald" userId="77f10319-3f5d-4451-bb48-eb0038ae3a75" providerId="ADAL" clId="{C0AF29C6-80B3-E849-9EE0-889C190B0D23}" dt="2020-05-22T04:39:32.585" v="1736" actId="700"/>
          <ac:spMkLst>
            <pc:docMk/>
            <pc:sldMk cId="815604985" sldId="264"/>
            <ac:spMk id="2" creationId="{B3E29107-FD14-EE4B-9624-C69D3D487E15}"/>
          </ac:spMkLst>
        </pc:spChg>
        <pc:spChg chg="del">
          <ac:chgData name="Wendy Mcdonald" userId="77f10319-3f5d-4451-bb48-eb0038ae3a75" providerId="ADAL" clId="{C0AF29C6-80B3-E849-9EE0-889C190B0D23}" dt="2020-05-22T04:39:32.585" v="1736" actId="700"/>
          <ac:spMkLst>
            <pc:docMk/>
            <pc:sldMk cId="815604985" sldId="264"/>
            <ac:spMk id="3" creationId="{CD1747EA-1E25-8045-952E-A7B81D1F5995}"/>
          </ac:spMkLst>
        </pc:spChg>
        <pc:spChg chg="add mod ord">
          <ac:chgData name="Wendy Mcdonald" userId="77f10319-3f5d-4451-bb48-eb0038ae3a75" providerId="ADAL" clId="{C0AF29C6-80B3-E849-9EE0-889C190B0D23}" dt="2020-05-22T04:58:43.728" v="3680" actId="122"/>
          <ac:spMkLst>
            <pc:docMk/>
            <pc:sldMk cId="815604985" sldId="264"/>
            <ac:spMk id="4" creationId="{06642EA9-AC6A-B845-883A-A767650CEF92}"/>
          </ac:spMkLst>
        </pc:spChg>
        <pc:spChg chg="add mod ord">
          <ac:chgData name="Wendy Mcdonald" userId="77f10319-3f5d-4451-bb48-eb0038ae3a75" providerId="ADAL" clId="{C0AF29C6-80B3-E849-9EE0-889C190B0D23}" dt="2020-05-22T04:40:57.485" v="1920" actId="113"/>
          <ac:spMkLst>
            <pc:docMk/>
            <pc:sldMk cId="815604985" sldId="264"/>
            <ac:spMk id="5" creationId="{F385ABE5-E9A9-784B-9C02-E71B2A841E54}"/>
          </ac:spMkLst>
        </pc:spChg>
        <pc:spChg chg="add">
          <ac:chgData name="Wendy Mcdonald" userId="77f10319-3f5d-4451-bb48-eb0038ae3a75" providerId="ADAL" clId="{C0AF29C6-80B3-E849-9EE0-889C190B0D23}" dt="2020-05-22T04:39:34.646" v="1737" actId="26606"/>
          <ac:spMkLst>
            <pc:docMk/>
            <pc:sldMk cId="815604985" sldId="264"/>
            <ac:spMk id="10" creationId="{64D545DB-8A58-4FDC-8FF8-F99D917C37C2}"/>
          </ac:spMkLst>
        </pc:spChg>
        <pc:spChg chg="add">
          <ac:chgData name="Wendy Mcdonald" userId="77f10319-3f5d-4451-bb48-eb0038ae3a75" providerId="ADAL" clId="{C0AF29C6-80B3-E849-9EE0-889C190B0D23}" dt="2020-05-22T04:39:34.646" v="1737" actId="26606"/>
          <ac:spMkLst>
            <pc:docMk/>
            <pc:sldMk cId="815604985" sldId="264"/>
            <ac:spMk id="12" creationId="{53F02532-0429-47BE-B7D5-89B31C0C803A}"/>
          </ac:spMkLst>
        </pc:spChg>
        <pc:spChg chg="add">
          <ac:chgData name="Wendy Mcdonald" userId="77f10319-3f5d-4451-bb48-eb0038ae3a75" providerId="ADAL" clId="{C0AF29C6-80B3-E849-9EE0-889C190B0D23}" dt="2020-05-22T04:39:34.646" v="1737" actId="26606"/>
          <ac:spMkLst>
            <pc:docMk/>
            <pc:sldMk cId="815604985" sldId="264"/>
            <ac:spMk id="14" creationId="{E3401C9A-B20D-42B0-B7C0-0E4D1CE5857D}"/>
          </ac:spMkLst>
        </pc:spChg>
      </pc:sldChg>
      <pc:sldChg chg="addSp delSp modSp add mod setBg chgLayout">
        <pc:chgData name="Wendy Mcdonald" userId="77f10319-3f5d-4451-bb48-eb0038ae3a75" providerId="ADAL" clId="{C0AF29C6-80B3-E849-9EE0-889C190B0D23}" dt="2020-05-22T04:58:58.765" v="3685" actId="122"/>
        <pc:sldMkLst>
          <pc:docMk/>
          <pc:sldMk cId="1906811784" sldId="265"/>
        </pc:sldMkLst>
        <pc:spChg chg="del">
          <ac:chgData name="Wendy Mcdonald" userId="77f10319-3f5d-4451-bb48-eb0038ae3a75" providerId="ADAL" clId="{C0AF29C6-80B3-E849-9EE0-889C190B0D23}" dt="2020-05-22T04:41:26.223" v="1959" actId="700"/>
          <ac:spMkLst>
            <pc:docMk/>
            <pc:sldMk cId="1906811784" sldId="265"/>
            <ac:spMk id="2" creationId="{06F986FB-BDCC-044A-BBAF-08E751DA8AD2}"/>
          </ac:spMkLst>
        </pc:spChg>
        <pc:spChg chg="del">
          <ac:chgData name="Wendy Mcdonald" userId="77f10319-3f5d-4451-bb48-eb0038ae3a75" providerId="ADAL" clId="{C0AF29C6-80B3-E849-9EE0-889C190B0D23}" dt="2020-05-22T04:41:26.223" v="1959" actId="700"/>
          <ac:spMkLst>
            <pc:docMk/>
            <pc:sldMk cId="1906811784" sldId="265"/>
            <ac:spMk id="3" creationId="{6270E6A9-3E22-6041-8016-BE367946A9FF}"/>
          </ac:spMkLst>
        </pc:spChg>
        <pc:spChg chg="add mod ord">
          <ac:chgData name="Wendy Mcdonald" userId="77f10319-3f5d-4451-bb48-eb0038ae3a75" providerId="ADAL" clId="{C0AF29C6-80B3-E849-9EE0-889C190B0D23}" dt="2020-05-22T04:58:58.765" v="3685" actId="122"/>
          <ac:spMkLst>
            <pc:docMk/>
            <pc:sldMk cId="1906811784" sldId="265"/>
            <ac:spMk id="4" creationId="{9C1F192B-B070-8442-921D-7DB26FA162D1}"/>
          </ac:spMkLst>
        </pc:spChg>
        <pc:spChg chg="add mod ord">
          <ac:chgData name="Wendy Mcdonald" userId="77f10319-3f5d-4451-bb48-eb0038ae3a75" providerId="ADAL" clId="{C0AF29C6-80B3-E849-9EE0-889C190B0D23}" dt="2020-05-22T04:43:27.129" v="2233" actId="20577"/>
          <ac:spMkLst>
            <pc:docMk/>
            <pc:sldMk cId="1906811784" sldId="265"/>
            <ac:spMk id="5" creationId="{E7EA839B-D026-404E-98DA-D0FD32096E78}"/>
          </ac:spMkLst>
        </pc:spChg>
        <pc:spChg chg="add">
          <ac:chgData name="Wendy Mcdonald" userId="77f10319-3f5d-4451-bb48-eb0038ae3a75" providerId="ADAL" clId="{C0AF29C6-80B3-E849-9EE0-889C190B0D23}" dt="2020-05-22T04:41:28.321" v="1960" actId="26606"/>
          <ac:spMkLst>
            <pc:docMk/>
            <pc:sldMk cId="1906811784" sldId="265"/>
            <ac:spMk id="10" creationId="{64D545DB-8A58-4FDC-8FF8-F99D917C37C2}"/>
          </ac:spMkLst>
        </pc:spChg>
        <pc:spChg chg="add">
          <ac:chgData name="Wendy Mcdonald" userId="77f10319-3f5d-4451-bb48-eb0038ae3a75" providerId="ADAL" clId="{C0AF29C6-80B3-E849-9EE0-889C190B0D23}" dt="2020-05-22T04:41:28.321" v="1960" actId="26606"/>
          <ac:spMkLst>
            <pc:docMk/>
            <pc:sldMk cId="1906811784" sldId="265"/>
            <ac:spMk id="12" creationId="{53F02532-0429-47BE-B7D5-89B31C0C803A}"/>
          </ac:spMkLst>
        </pc:spChg>
        <pc:spChg chg="add">
          <ac:chgData name="Wendy Mcdonald" userId="77f10319-3f5d-4451-bb48-eb0038ae3a75" providerId="ADAL" clId="{C0AF29C6-80B3-E849-9EE0-889C190B0D23}" dt="2020-05-22T04:41:28.321" v="1960" actId="26606"/>
          <ac:spMkLst>
            <pc:docMk/>
            <pc:sldMk cId="1906811784" sldId="265"/>
            <ac:spMk id="14" creationId="{E3401C9A-B20D-42B0-B7C0-0E4D1CE5857D}"/>
          </ac:spMkLst>
        </pc:spChg>
      </pc:sldChg>
      <pc:sldChg chg="addSp delSp modSp add mod setBg chgLayout">
        <pc:chgData name="Wendy Mcdonald" userId="77f10319-3f5d-4451-bb48-eb0038ae3a75" providerId="ADAL" clId="{C0AF29C6-80B3-E849-9EE0-889C190B0D23}" dt="2020-05-22T14:49:40.029" v="3790" actId="20577"/>
        <pc:sldMkLst>
          <pc:docMk/>
          <pc:sldMk cId="4076235634" sldId="266"/>
        </pc:sldMkLst>
        <pc:spChg chg="del">
          <ac:chgData name="Wendy Mcdonald" userId="77f10319-3f5d-4451-bb48-eb0038ae3a75" providerId="ADAL" clId="{C0AF29C6-80B3-E849-9EE0-889C190B0D23}" dt="2020-05-22T04:43:54.504" v="2235" actId="700"/>
          <ac:spMkLst>
            <pc:docMk/>
            <pc:sldMk cId="4076235634" sldId="266"/>
            <ac:spMk id="2" creationId="{9E4D2A42-3C2F-2C42-B03C-9E934536F76F}"/>
          </ac:spMkLst>
        </pc:spChg>
        <pc:spChg chg="del">
          <ac:chgData name="Wendy Mcdonald" userId="77f10319-3f5d-4451-bb48-eb0038ae3a75" providerId="ADAL" clId="{C0AF29C6-80B3-E849-9EE0-889C190B0D23}" dt="2020-05-22T04:43:54.504" v="2235" actId="700"/>
          <ac:spMkLst>
            <pc:docMk/>
            <pc:sldMk cId="4076235634" sldId="266"/>
            <ac:spMk id="3" creationId="{2B5C0BB0-2961-184F-A5B0-ABB61C0B0E10}"/>
          </ac:spMkLst>
        </pc:spChg>
        <pc:spChg chg="add mod ord">
          <ac:chgData name="Wendy Mcdonald" userId="77f10319-3f5d-4451-bb48-eb0038ae3a75" providerId="ADAL" clId="{C0AF29C6-80B3-E849-9EE0-889C190B0D23}" dt="2020-05-22T04:59:15.208" v="3690" actId="122"/>
          <ac:spMkLst>
            <pc:docMk/>
            <pc:sldMk cId="4076235634" sldId="266"/>
            <ac:spMk id="4" creationId="{71D38BB5-D608-DC41-AEF9-93926B885373}"/>
          </ac:spMkLst>
        </pc:spChg>
        <pc:spChg chg="add mod ord">
          <ac:chgData name="Wendy Mcdonald" userId="77f10319-3f5d-4451-bb48-eb0038ae3a75" providerId="ADAL" clId="{C0AF29C6-80B3-E849-9EE0-889C190B0D23}" dt="2020-05-22T14:49:40.029" v="3790" actId="20577"/>
          <ac:spMkLst>
            <pc:docMk/>
            <pc:sldMk cId="4076235634" sldId="266"/>
            <ac:spMk id="5" creationId="{C1568216-1A92-3644-8683-391D01FC6C6E}"/>
          </ac:spMkLst>
        </pc:spChg>
        <pc:spChg chg="add">
          <ac:chgData name="Wendy Mcdonald" userId="77f10319-3f5d-4451-bb48-eb0038ae3a75" providerId="ADAL" clId="{C0AF29C6-80B3-E849-9EE0-889C190B0D23}" dt="2020-05-22T04:43:56.641" v="2236" actId="26606"/>
          <ac:spMkLst>
            <pc:docMk/>
            <pc:sldMk cId="4076235634" sldId="266"/>
            <ac:spMk id="10" creationId="{64D545DB-8A58-4FDC-8FF8-F99D917C37C2}"/>
          </ac:spMkLst>
        </pc:spChg>
        <pc:spChg chg="add">
          <ac:chgData name="Wendy Mcdonald" userId="77f10319-3f5d-4451-bb48-eb0038ae3a75" providerId="ADAL" clId="{C0AF29C6-80B3-E849-9EE0-889C190B0D23}" dt="2020-05-22T04:43:56.641" v="2236" actId="26606"/>
          <ac:spMkLst>
            <pc:docMk/>
            <pc:sldMk cId="4076235634" sldId="266"/>
            <ac:spMk id="12" creationId="{53F02532-0429-47BE-B7D5-89B31C0C803A}"/>
          </ac:spMkLst>
        </pc:spChg>
        <pc:spChg chg="add">
          <ac:chgData name="Wendy Mcdonald" userId="77f10319-3f5d-4451-bb48-eb0038ae3a75" providerId="ADAL" clId="{C0AF29C6-80B3-E849-9EE0-889C190B0D23}" dt="2020-05-22T04:43:56.641" v="2236" actId="26606"/>
          <ac:spMkLst>
            <pc:docMk/>
            <pc:sldMk cId="4076235634" sldId="266"/>
            <ac:spMk id="14" creationId="{E3401C9A-B20D-42B0-B7C0-0E4D1CE5857D}"/>
          </ac:spMkLst>
        </pc:spChg>
      </pc:sldChg>
      <pc:sldChg chg="addSp delSp modSp add mod setBg chgLayout">
        <pc:chgData name="Wendy Mcdonald" userId="77f10319-3f5d-4451-bb48-eb0038ae3a75" providerId="ADAL" clId="{C0AF29C6-80B3-E849-9EE0-889C190B0D23}" dt="2020-05-22T04:59:28.461" v="3696" actId="122"/>
        <pc:sldMkLst>
          <pc:docMk/>
          <pc:sldMk cId="627528683" sldId="267"/>
        </pc:sldMkLst>
        <pc:spChg chg="del">
          <ac:chgData name="Wendy Mcdonald" userId="77f10319-3f5d-4451-bb48-eb0038ae3a75" providerId="ADAL" clId="{C0AF29C6-80B3-E849-9EE0-889C190B0D23}" dt="2020-05-22T04:46:52.628" v="2494" actId="700"/>
          <ac:spMkLst>
            <pc:docMk/>
            <pc:sldMk cId="627528683" sldId="267"/>
            <ac:spMk id="2" creationId="{92A12975-73EF-0A4D-A550-6FEA5E8B84F0}"/>
          </ac:spMkLst>
        </pc:spChg>
        <pc:spChg chg="del">
          <ac:chgData name="Wendy Mcdonald" userId="77f10319-3f5d-4451-bb48-eb0038ae3a75" providerId="ADAL" clId="{C0AF29C6-80B3-E849-9EE0-889C190B0D23}" dt="2020-05-22T04:46:52.628" v="2494" actId="700"/>
          <ac:spMkLst>
            <pc:docMk/>
            <pc:sldMk cId="627528683" sldId="267"/>
            <ac:spMk id="3" creationId="{4CD6A104-12EE-9747-ADBA-9D403D52A54F}"/>
          </ac:spMkLst>
        </pc:spChg>
        <pc:spChg chg="add mod ord">
          <ac:chgData name="Wendy Mcdonald" userId="77f10319-3f5d-4451-bb48-eb0038ae3a75" providerId="ADAL" clId="{C0AF29C6-80B3-E849-9EE0-889C190B0D23}" dt="2020-05-22T04:59:28.461" v="3696" actId="122"/>
          <ac:spMkLst>
            <pc:docMk/>
            <pc:sldMk cId="627528683" sldId="267"/>
            <ac:spMk id="4" creationId="{51E8FCF2-362B-E949-BCB7-DC1A93AC045B}"/>
          </ac:spMkLst>
        </pc:spChg>
        <pc:spChg chg="add mod ord">
          <ac:chgData name="Wendy Mcdonald" userId="77f10319-3f5d-4451-bb48-eb0038ae3a75" providerId="ADAL" clId="{C0AF29C6-80B3-E849-9EE0-889C190B0D23}" dt="2020-05-22T04:48:16.122" v="2702" actId="27636"/>
          <ac:spMkLst>
            <pc:docMk/>
            <pc:sldMk cId="627528683" sldId="267"/>
            <ac:spMk id="5" creationId="{A9D0AC4B-025B-E74D-88CE-C9DDF2CB6875}"/>
          </ac:spMkLst>
        </pc:spChg>
        <pc:spChg chg="add del">
          <ac:chgData name="Wendy Mcdonald" userId="77f10319-3f5d-4451-bb48-eb0038ae3a75" providerId="ADAL" clId="{C0AF29C6-80B3-E849-9EE0-889C190B0D23}" dt="2020-05-22T04:46:55.749" v="2496" actId="26606"/>
          <ac:spMkLst>
            <pc:docMk/>
            <pc:sldMk cId="627528683" sldId="267"/>
            <ac:spMk id="10" creationId="{5DB23C2B-2054-4D8B-9E98-9190F8E05EAD}"/>
          </ac:spMkLst>
        </pc:spChg>
        <pc:spChg chg="add del">
          <ac:chgData name="Wendy Mcdonald" userId="77f10319-3f5d-4451-bb48-eb0038ae3a75" providerId="ADAL" clId="{C0AF29C6-80B3-E849-9EE0-889C190B0D23}" dt="2020-05-22T04:46:55.749" v="2496" actId="26606"/>
          <ac:spMkLst>
            <pc:docMk/>
            <pc:sldMk cId="627528683" sldId="267"/>
            <ac:spMk id="12" creationId="{665C2FCD-09A4-4B4B-AA73-F330DFE91799}"/>
          </ac:spMkLst>
        </pc:spChg>
        <pc:spChg chg="add del">
          <ac:chgData name="Wendy Mcdonald" userId="77f10319-3f5d-4451-bb48-eb0038ae3a75" providerId="ADAL" clId="{C0AF29C6-80B3-E849-9EE0-889C190B0D23}" dt="2020-05-22T04:46:55.749" v="2496" actId="26606"/>
          <ac:spMkLst>
            <pc:docMk/>
            <pc:sldMk cId="627528683" sldId="267"/>
            <ac:spMk id="14" creationId="{8797B5BC-9873-45F9-97D6-298FB5AF08FF}"/>
          </ac:spMkLst>
        </pc:spChg>
        <pc:spChg chg="add">
          <ac:chgData name="Wendy Mcdonald" userId="77f10319-3f5d-4451-bb48-eb0038ae3a75" providerId="ADAL" clId="{C0AF29C6-80B3-E849-9EE0-889C190B0D23}" dt="2020-05-22T04:46:55.761" v="2497" actId="26606"/>
          <ac:spMkLst>
            <pc:docMk/>
            <pc:sldMk cId="627528683" sldId="267"/>
            <ac:spMk id="16" creationId="{64D545DB-8A58-4FDC-8FF8-F99D917C37C2}"/>
          </ac:spMkLst>
        </pc:spChg>
        <pc:spChg chg="add">
          <ac:chgData name="Wendy Mcdonald" userId="77f10319-3f5d-4451-bb48-eb0038ae3a75" providerId="ADAL" clId="{C0AF29C6-80B3-E849-9EE0-889C190B0D23}" dt="2020-05-22T04:46:55.761" v="2497" actId="26606"/>
          <ac:spMkLst>
            <pc:docMk/>
            <pc:sldMk cId="627528683" sldId="267"/>
            <ac:spMk id="17" creationId="{53F02532-0429-47BE-B7D5-89B31C0C803A}"/>
          </ac:spMkLst>
        </pc:spChg>
        <pc:spChg chg="add">
          <ac:chgData name="Wendy Mcdonald" userId="77f10319-3f5d-4451-bb48-eb0038ae3a75" providerId="ADAL" clId="{C0AF29C6-80B3-E849-9EE0-889C190B0D23}" dt="2020-05-22T04:46:55.761" v="2497" actId="26606"/>
          <ac:spMkLst>
            <pc:docMk/>
            <pc:sldMk cId="627528683" sldId="267"/>
            <ac:spMk id="18" creationId="{E3401C9A-B20D-42B0-B7C0-0E4D1CE5857D}"/>
          </ac:spMkLst>
        </pc:spChg>
      </pc:sldChg>
      <pc:sldChg chg="modSp add">
        <pc:chgData name="Wendy Mcdonald" userId="77f10319-3f5d-4451-bb48-eb0038ae3a75" providerId="ADAL" clId="{C0AF29C6-80B3-E849-9EE0-889C190B0D23}" dt="2020-05-22T14:46:18.930" v="3723" actId="5793"/>
        <pc:sldMkLst>
          <pc:docMk/>
          <pc:sldMk cId="1252131627" sldId="268"/>
        </pc:sldMkLst>
        <pc:spChg chg="mod">
          <ac:chgData name="Wendy Mcdonald" userId="77f10319-3f5d-4451-bb48-eb0038ae3a75" providerId="ADAL" clId="{C0AF29C6-80B3-E849-9EE0-889C190B0D23}" dt="2020-05-22T04:49:12.414" v="2756" actId="20577"/>
          <ac:spMkLst>
            <pc:docMk/>
            <pc:sldMk cId="1252131627" sldId="268"/>
            <ac:spMk id="2" creationId="{DC439B45-1B10-FC45-922E-7C78F8167F04}"/>
          </ac:spMkLst>
        </pc:spChg>
        <pc:spChg chg="mod">
          <ac:chgData name="Wendy Mcdonald" userId="77f10319-3f5d-4451-bb48-eb0038ae3a75" providerId="ADAL" clId="{C0AF29C6-80B3-E849-9EE0-889C190B0D23}" dt="2020-05-22T14:46:18.930" v="3723" actId="5793"/>
          <ac:spMkLst>
            <pc:docMk/>
            <pc:sldMk cId="1252131627" sldId="268"/>
            <ac:spMk id="3" creationId="{3DAF4DA9-94F2-644A-82C1-208D450D3E2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5/22/20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5/22/20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5/22/20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5/22/20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5/22/20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5/22/20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5/22/20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5/22/20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24912-1C5D-D04C-BF75-429B182DA2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810228"/>
            <a:ext cx="7315200" cy="1689904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Who Am I?</a:t>
            </a:r>
            <a:br>
              <a:rPr lang="en-US" dirty="0"/>
            </a:br>
            <a:r>
              <a:rPr lang="en-US" dirty="0"/>
              <a:t>  		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sz="4900" dirty="0">
                <a:solidFill>
                  <a:schemeClr val="tx1"/>
                </a:solidFill>
              </a:rPr>
              <a:t>Sea Creature Edition!)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0E0B72-54FB-4544-BA3F-5C565E52BF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4155312"/>
            <a:ext cx="7315200" cy="1319514"/>
          </a:xfrm>
        </p:spPr>
        <p:txBody>
          <a:bodyPr>
            <a:noAutofit/>
          </a:bodyPr>
          <a:lstStyle/>
          <a:p>
            <a:pPr algn="ctr"/>
            <a:endParaRPr lang="en-US" sz="3200" dirty="0"/>
          </a:p>
          <a:p>
            <a:pPr algn="ctr"/>
            <a:r>
              <a:rPr lang="en-US" sz="3200" dirty="0"/>
              <a:t>Test your knowledge of sea creatures!</a:t>
            </a:r>
          </a:p>
        </p:txBody>
      </p:sp>
    </p:spTree>
    <p:extLst>
      <p:ext uri="{BB962C8B-B14F-4D97-AF65-F5344CB8AC3E}">
        <p14:creationId xmlns:p14="http://schemas.microsoft.com/office/powerpoint/2010/main" val="1235823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4D545DB-8A58-4FDC-8FF8-F99D917C3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3F02532-0429-47BE-B7D5-89B31C0C80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6729" y="757325"/>
            <a:ext cx="3549144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C1F192B-B070-8442-921D-7DB26FA16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9648" y="1123837"/>
            <a:ext cx="2947482" cy="460118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#8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Who am I?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I am the </a:t>
            </a:r>
            <a:br>
              <a:rPr lang="en-US" dirty="0"/>
            </a:br>
            <a:r>
              <a:rPr lang="en-US" dirty="0"/>
              <a:t>____________!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7EA839B-D026-404E-98DA-D0FD32096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6" y="864108"/>
            <a:ext cx="6987135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solidFill>
                  <a:schemeClr val="tx1"/>
                </a:solidFill>
                <a:latin typeface="Chiller" pitchFamily="82" charset="77"/>
              </a:rPr>
              <a:t>I live in the dark depths of the sea.  I have what looks like a fishing pole attached to my forehead.  This pole lights up and tricks my prey into coming closer to me.  Since I create my own light I am called “bioluminescent”!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3401C9A-B20D-42B0-B7C0-0E4D1CE585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406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068117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4D545DB-8A58-4FDC-8FF8-F99D917C3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3F02532-0429-47BE-B7D5-89B31C0C80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6729" y="757325"/>
            <a:ext cx="3549144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1D38BB5-D608-DC41-AEF9-93926B885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9648" y="1123837"/>
            <a:ext cx="2947482" cy="460118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#9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Who am I?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I am the </a:t>
            </a:r>
            <a:br>
              <a:rPr lang="en-US" dirty="0"/>
            </a:br>
            <a:r>
              <a:rPr lang="en-US" dirty="0"/>
              <a:t>____________!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1568216-1A92-3644-8683-391D01FC6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6" y="864108"/>
            <a:ext cx="6987135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solidFill>
                  <a:schemeClr val="tx1"/>
                </a:solidFill>
                <a:latin typeface="Chiller" pitchFamily="82" charset="77"/>
              </a:rPr>
              <a:t>You could say that I am jet-propelled.  I suck water into my body, and then shoot it out through a funnel.  This ability, along with the black ink I shoot out, helps me make speedy get-</a:t>
            </a:r>
            <a:r>
              <a:rPr lang="en-US" sz="4800" dirty="0" err="1">
                <a:solidFill>
                  <a:schemeClr val="tx1"/>
                </a:solidFill>
                <a:latin typeface="Chiller" pitchFamily="82" charset="77"/>
              </a:rPr>
              <a:t>aways</a:t>
            </a:r>
            <a:r>
              <a:rPr lang="en-US" sz="4800" dirty="0">
                <a:solidFill>
                  <a:schemeClr val="tx1"/>
                </a:solidFill>
                <a:latin typeface="Chiller" pitchFamily="82" charset="77"/>
              </a:rPr>
              <a:t> from my predators!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3401C9A-B20D-42B0-B7C0-0E4D1CE585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406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762356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9">
            <a:extLst>
              <a:ext uri="{FF2B5EF4-FFF2-40B4-BE49-F238E27FC236}">
                <a16:creationId xmlns:a16="http://schemas.microsoft.com/office/drawing/2014/main" id="{64D545DB-8A58-4FDC-8FF8-F99D917C3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53F02532-0429-47BE-B7D5-89B31C0C80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6729" y="757325"/>
            <a:ext cx="3549144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1E8FCF2-362B-E949-BCB7-DC1A93AC0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9648" y="1123837"/>
            <a:ext cx="2947482" cy="460118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#10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Who am I?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I am the </a:t>
            </a:r>
            <a:br>
              <a:rPr lang="en-US" dirty="0"/>
            </a:br>
            <a:r>
              <a:rPr lang="en-US" dirty="0"/>
              <a:t>___________!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9D0AC4B-025B-E74D-88CE-C9DDF2CB6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6" y="864108"/>
            <a:ext cx="6987135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solidFill>
                  <a:schemeClr val="tx1"/>
                </a:solidFill>
                <a:latin typeface="Chiller" pitchFamily="82" charset="77"/>
              </a:rPr>
              <a:t>I have terrible table manners!  When I eat, I take my entire stomach out of my body, lay it on the food and pull it back into my body.  If I don’t like something, I just grow another stomach!</a:t>
            </a:r>
          </a:p>
        </p:txBody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id="{E3401C9A-B20D-42B0-B7C0-0E4D1CE585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406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7528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39B45-1B10-FC45-922E-7C78F8167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I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F4DA9-94F2-644A-82C1-208D450D3E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1.  Write the numbers from 1 – 10 on a piece of paper</a:t>
            </a:r>
          </a:p>
          <a:p>
            <a:pPr marL="0" indent="0">
              <a:buNone/>
            </a:pPr>
            <a:r>
              <a:rPr lang="en-US" b="1" dirty="0"/>
              <a:t>2.  Read the clues on each slide in your head, and then again out loud.</a:t>
            </a:r>
          </a:p>
          <a:p>
            <a:pPr marL="0" indent="0">
              <a:buNone/>
            </a:pPr>
            <a:r>
              <a:rPr lang="en-US" b="1" dirty="0"/>
              <a:t>3. When you have figured out the sea creatures, record your answers on your piece of paper.</a:t>
            </a:r>
          </a:p>
          <a:p>
            <a:pPr marL="0" indent="0">
              <a:buNone/>
            </a:pPr>
            <a:r>
              <a:rPr lang="en-US" b="1" dirty="0"/>
              <a:t>4.  Take a picture of your answers and send it back to your teacher.</a:t>
            </a:r>
          </a:p>
          <a:p>
            <a:pPr marL="0" indent="0">
              <a:buNone/>
            </a:pPr>
            <a:r>
              <a:rPr lang="en-US" b="1" dirty="0"/>
              <a:t>5.  When you know that all of your answers are correct, quiz a family member on them!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52131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64D545DB-8A58-4FDC-8FF8-F99D917C3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3F02532-0429-47BE-B7D5-89B31C0C80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6729" y="757325"/>
            <a:ext cx="3549144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315116-3F34-F24E-A131-0EE386DC2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9648" y="1123837"/>
            <a:ext cx="2947482" cy="4601183"/>
          </a:xfrm>
        </p:spPr>
        <p:txBody>
          <a:bodyPr>
            <a:normAutofit/>
          </a:bodyPr>
          <a:lstStyle/>
          <a:p>
            <a:pPr algn="ctr"/>
            <a:r>
              <a:rPr lang="en-US" sz="2800" dirty="0"/>
              <a:t>#1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Who am I?</a:t>
            </a:r>
            <a:br>
              <a:rPr lang="en-US" sz="2800" dirty="0"/>
            </a:br>
            <a:br>
              <a:rPr lang="en-US" sz="2800" dirty="0"/>
            </a:b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I am the </a:t>
            </a:r>
            <a:br>
              <a:rPr lang="en-US" sz="2800" dirty="0"/>
            </a:br>
            <a:r>
              <a:rPr lang="en-US" sz="2800" dirty="0"/>
              <a:t>________________!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F8C47-7984-E743-97A7-5A28629BE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6" y="864108"/>
            <a:ext cx="6987135" cy="512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b="1" dirty="0">
                <a:solidFill>
                  <a:schemeClr val="tx1"/>
                </a:solidFill>
                <a:latin typeface="Curlz MT" pitchFamily="82" charset="77"/>
              </a:rPr>
              <a:t>I am a tropical fish about two to three inches in length.  I am also an anemone fish.  I am protected by the stinging cells of the anemone by the slimy coating which covers my body.  I am black, orange, and white.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3401C9A-B20D-42B0-B7C0-0E4D1CE585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406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30446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4D545DB-8A58-4FDC-8FF8-F99D917C3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F02532-0429-47BE-B7D5-89B31C0C80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6729" y="757325"/>
            <a:ext cx="3549144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41DE3A-207B-B645-8647-CE127365D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9648" y="1123837"/>
            <a:ext cx="2947482" cy="460118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#2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Who am I?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I am the </a:t>
            </a:r>
            <a:br>
              <a:rPr lang="en-US" dirty="0"/>
            </a:br>
            <a:r>
              <a:rPr lang="en-US" dirty="0"/>
              <a:t>___________!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E63400-E7B9-8348-8FC8-3C8DFBB22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6" y="864108"/>
            <a:ext cx="6987135" cy="51206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800" dirty="0">
                <a:solidFill>
                  <a:schemeClr val="tx1"/>
                </a:solidFill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I am usually less than 15 cm. in length.  I wrap my tail around  seaweed so I don’t get swept away by the strong ocean currents.  In my species, the female lays her eggs in a pouch on the male’s body and he carries the eggs until they hatch.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3401C9A-B20D-42B0-B7C0-0E4D1CE585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406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4655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3162304-DA60-4C31-9E2B-E22F8DA75F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C4AE1EFF-264A-4A42-BEA1-0E875F40D7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64D545DB-8A58-4FDC-8FF8-F99D917C3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3F02532-0429-47BE-B7D5-89B31C0C80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6729" y="757325"/>
            <a:ext cx="3549144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7A503B-ED33-BE46-864B-660466CA3EB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9648" y="1123837"/>
            <a:ext cx="2947482" cy="460118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dirty="0"/>
              <a:t>#3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Who am I?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I am the </a:t>
            </a:r>
            <a:br>
              <a:rPr lang="en-US" dirty="0"/>
            </a:br>
            <a:r>
              <a:rPr lang="en-US" dirty="0"/>
              <a:t>____________!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BEDAA-5A39-2941-A481-9934A10A1F1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43466" y="864108"/>
            <a:ext cx="6987135" cy="51206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4800" dirty="0">
                <a:solidFill>
                  <a:schemeClr val="tx1"/>
                </a:solidFill>
                <a:latin typeface="Chiller" pitchFamily="82" charset="77"/>
              </a:rPr>
              <a:t>When I feel threatened, I quickly swallow air or water to blow up my body.  I also have a poisonous mucus all over my body that kills anything that tries to eat me!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3401C9A-B20D-42B0-B7C0-0E4D1CE585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406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11302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64D545DB-8A58-4FDC-8FF8-F99D917C3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53F02532-0429-47BE-B7D5-89B31C0C80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6729" y="757325"/>
            <a:ext cx="3549144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A67C99-71AD-2B44-98F3-5C871C8D3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9648" y="1123837"/>
            <a:ext cx="2947482" cy="460118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#4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Who am I?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I am the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____________!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03D7BC-4DAE-9348-A70F-B4F7BAE951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6" y="864108"/>
            <a:ext cx="6987135" cy="512064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4800" b="1" dirty="0">
                <a:solidFill>
                  <a:schemeClr val="tx1"/>
                </a:solidFill>
                <a:latin typeface="Curlz MT" pitchFamily="82" charset="77"/>
              </a:rPr>
              <a:t>I live near Australia and am a relative of the seahorse.  I have leaf-like appendages which allow me to camouflage myself in the seaweed or kelp.  I use the translucent fins on the side of my head to move as gracefully as the seaweed.</a:t>
            </a:r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E3401C9A-B20D-42B0-B7C0-0E4D1CE585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406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87027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4D545DB-8A58-4FDC-8FF8-F99D917C3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3F02532-0429-47BE-B7D5-89B31C0C80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6729" y="757325"/>
            <a:ext cx="3549144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51A827B-F10C-4D49-A4E7-3BB69A784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9648" y="1123837"/>
            <a:ext cx="2947482" cy="460118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#5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Who am I?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I am the </a:t>
            </a:r>
            <a:br>
              <a:rPr lang="en-US" dirty="0"/>
            </a:br>
            <a:r>
              <a:rPr lang="en-US" dirty="0"/>
              <a:t>____________!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FDD4AB6-4F68-8142-8405-2A347D53D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6" y="864108"/>
            <a:ext cx="6987135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solidFill>
                  <a:schemeClr val="tx1"/>
                </a:solidFill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I have very thick fur which traps air.  This keeps me warm and dry.  If I’m tired, I anchor myself to kelp to prevent myself from floating away.  I use rocks to crack open shells on my chest.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3401C9A-B20D-42B0-B7C0-0E4D1CE585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406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26287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4D545DB-8A58-4FDC-8FF8-F99D917C3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3F02532-0429-47BE-B7D5-89B31C0C80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6729" y="757325"/>
            <a:ext cx="3549144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94B4320-3E24-DD4A-8CEB-E97CDA013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9648" y="1123837"/>
            <a:ext cx="2947482" cy="460118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#6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Who am I?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I am the </a:t>
            </a:r>
            <a:br>
              <a:rPr lang="en-US" dirty="0"/>
            </a:br>
            <a:r>
              <a:rPr lang="en-US" dirty="0"/>
              <a:t>____________!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4680E5-91DA-E449-8072-953B32837C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6" y="864108"/>
            <a:ext cx="6987135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solidFill>
                  <a:schemeClr val="tx1"/>
                </a:solidFill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I am made up of mostly water, and I don’t have a brain.  I have many long stinging tentacles.  I am translucent.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3401C9A-B20D-42B0-B7C0-0E4D1CE585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406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39734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4D545DB-8A58-4FDC-8FF8-F99D917C3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3F02532-0429-47BE-B7D5-89B31C0C80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6729" y="757325"/>
            <a:ext cx="3549144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6642EA9-AC6A-B845-883A-A767650CE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9648" y="1123837"/>
            <a:ext cx="2947482" cy="460118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#7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Who am I?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I am the </a:t>
            </a:r>
            <a:br>
              <a:rPr lang="en-US" dirty="0"/>
            </a:br>
            <a:r>
              <a:rPr lang="en-US" dirty="0"/>
              <a:t>____________!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385ABE5-E9A9-784B-9C02-E71B2A841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6" y="864108"/>
            <a:ext cx="6987135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1" dirty="0">
                <a:solidFill>
                  <a:schemeClr val="tx1"/>
                </a:solidFill>
                <a:latin typeface="Curlz MT" pitchFamily="82" charset="77"/>
              </a:rPr>
              <a:t>I am very </a:t>
            </a:r>
            <a:r>
              <a:rPr lang="en-US" sz="4800" b="1" dirty="0" err="1">
                <a:solidFill>
                  <a:schemeClr val="tx1"/>
                </a:solidFill>
                <a:latin typeface="Curlz MT" pitchFamily="82" charset="77"/>
              </a:rPr>
              <a:t>colourful</a:t>
            </a:r>
            <a:r>
              <a:rPr lang="en-US" sz="4800" b="1" dirty="0">
                <a:solidFill>
                  <a:schemeClr val="tx1"/>
                </a:solidFill>
                <a:latin typeface="Curlz MT" pitchFamily="82" charset="77"/>
              </a:rPr>
              <a:t>!  I also have a sharp beak which I use to feed on small plants that live on coral reefs and to bite off chunks of hard coral.  I am named after a bird.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3401C9A-B20D-42B0-B7C0-0E4D1CE585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406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15604985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F47CA7C65B444C844855EFBA80EB1D" ma:contentTypeVersion="9" ma:contentTypeDescription="Create a new document." ma:contentTypeScope="" ma:versionID="f4f55226c19ca4ff0783a93421ddfd92">
  <xsd:schema xmlns:xsd="http://www.w3.org/2001/XMLSchema" xmlns:xs="http://www.w3.org/2001/XMLSchema" xmlns:p="http://schemas.microsoft.com/office/2006/metadata/properties" xmlns:ns2="9a9f9016-6aff-47cd-8247-d4bfe8ea27c0" targetNamespace="http://schemas.microsoft.com/office/2006/metadata/properties" ma:root="true" ma:fieldsID="2675a775d352f948bf2998c40adfc8b6" ns2:_="">
    <xsd:import namespace="9a9f9016-6aff-47cd-8247-d4bfe8ea27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9f9016-6aff-47cd-8247-d4bfe8ea27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FF48816-206B-4539-8005-D929CBA3735C}"/>
</file>

<file path=customXml/itemProps2.xml><?xml version="1.0" encoding="utf-8"?>
<ds:datastoreItem xmlns:ds="http://schemas.openxmlformats.org/officeDocument/2006/customXml" ds:itemID="{76C3C6F1-AAE1-436D-8C61-4479D5A53235}"/>
</file>

<file path=customXml/itemProps3.xml><?xml version="1.0" encoding="utf-8"?>
<ds:datastoreItem xmlns:ds="http://schemas.openxmlformats.org/officeDocument/2006/customXml" ds:itemID="{ECE41E40-A11B-4F91-9A93-5068BA94E700}"/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723</Words>
  <Application>Microsoft Macintosh PowerPoint</Application>
  <PresentationFormat>Widescreen</PresentationFormat>
  <Paragraphs>29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Brush Script MT</vt:lpstr>
      <vt:lpstr>Chiller</vt:lpstr>
      <vt:lpstr>Corbel</vt:lpstr>
      <vt:lpstr>Curlz MT</vt:lpstr>
      <vt:lpstr>Wingdings 2</vt:lpstr>
      <vt:lpstr>Frame</vt:lpstr>
      <vt:lpstr>Who Am I?     (Sea Creature Edition!)</vt:lpstr>
      <vt:lpstr>What do I do?</vt:lpstr>
      <vt:lpstr>#1  Who am I?    I am the  ________________!</vt:lpstr>
      <vt:lpstr>#2  Who am I?     I am the  ___________!</vt:lpstr>
      <vt:lpstr>#3  Who am I?    I am the  ____________!</vt:lpstr>
      <vt:lpstr>#4  Who am I?   I am the   ____________!</vt:lpstr>
      <vt:lpstr>#5  Who am I?     I am the  ____________!</vt:lpstr>
      <vt:lpstr>#6  Who am I?     I am the  ____________!</vt:lpstr>
      <vt:lpstr>#7  Who am I?     I am the  ____________!</vt:lpstr>
      <vt:lpstr>#8  Who am I?     I am the  ____________!</vt:lpstr>
      <vt:lpstr>#9  Who am I?     I am the  ____________!</vt:lpstr>
      <vt:lpstr>#10  Who am I?     I am the  ___________!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Am I?  </dc:title>
  <dc:creator>Wendy Mcdonald</dc:creator>
  <cp:lastModifiedBy>Wendy Mcdonald</cp:lastModifiedBy>
  <cp:revision>1</cp:revision>
  <dcterms:created xsi:type="dcterms:W3CDTF">2020-05-22T04:46:55Z</dcterms:created>
  <dcterms:modified xsi:type="dcterms:W3CDTF">2020-05-22T15:15:39Z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0x010100E6F47CA7C65B444C844855EFBA80EB1D</vt:lpwstr>
  </property>
</Properties>
</file>