
<file path=[Content_Types].xml><?xml version="1.0" encoding="utf-8"?>
<Types xmlns="http://schemas.openxmlformats.org/package/2006/content-types">
  <Default Extension="fntdata" ContentType="application/x-fontdata"/>
  <Default Extension="gif" ContentType="image/gif"/>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57" r:id="rId1"/>
  </p:sldMasterIdLst>
  <p:notesMasterIdLst>
    <p:notesMasterId r:id="rId12"/>
  </p:notesMasterIdLst>
  <p:sldIdLst>
    <p:sldId id="256" r:id="rId2"/>
    <p:sldId id="286" r:id="rId3"/>
    <p:sldId id="257" r:id="rId4"/>
    <p:sldId id="258" r:id="rId5"/>
    <p:sldId id="287" r:id="rId6"/>
    <p:sldId id="259" r:id="rId7"/>
    <p:sldId id="261" r:id="rId8"/>
    <p:sldId id="262" r:id="rId9"/>
    <p:sldId id="273" r:id="rId10"/>
    <p:sldId id="263" r:id="rId11"/>
  </p:sldIdLst>
  <p:sldSz cx="9144000" cy="5143500" type="screen16x9"/>
  <p:notesSz cx="6858000" cy="9144000"/>
  <p:embeddedFontLst>
    <p:embeddedFont>
      <p:font typeface="Karla" panose="020B0604020202020204" charset="0"/>
      <p:regular r:id="rId13"/>
      <p:bold r:id="rId14"/>
      <p:italic r:id="rId15"/>
      <p:boldItalic r:id="rId16"/>
    </p:embeddedFont>
    <p:embeddedFont>
      <p:font typeface="Raleway" panose="020B0604020202020204" charset="0"/>
      <p:regular r:id="rId17"/>
      <p:bold r:id="rId18"/>
      <p:italic r:id="rId19"/>
      <p:boldItalic r:id="rId2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29B5F44-6359-471B-A94D-4CBD9CCFADAC}" v="115" dt="2020-06-12T08:12:31.051"/>
  </p1510:revLst>
</p1510:revInfo>
</file>

<file path=ppt/tableStyles.xml><?xml version="1.0" encoding="utf-8"?>
<a:tblStyleLst xmlns:a="http://schemas.openxmlformats.org/drawingml/2006/main" def="{FD1BABEA-DA54-456D-9017-9D9824C75239}">
  <a:tblStyle styleId="{FD1BABEA-DA54-456D-9017-9D9824C75239}" styleName="Table_0">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0" d="100"/>
          <a:sy n="90" d="100"/>
        </p:scale>
        <p:origin x="81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1.fntdata"/><Relationship Id="rId18" Type="http://schemas.openxmlformats.org/officeDocument/2006/relationships/font" Target="fonts/font6.fntdata"/><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font" Target="fonts/font5.fntdata"/><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font" Target="fonts/font4.fntdata"/><Relationship Id="rId20" Type="http://schemas.openxmlformats.org/officeDocument/2006/relationships/font" Target="fonts/font8.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font" Target="fonts/font3.fntdata"/><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font" Target="fonts/font7.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2.fntdata"/><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es Schalk" userId="2090bb12-4423-4720-b166-7d1abd575afb" providerId="ADAL" clId="{F29B5F44-6359-471B-A94D-4CBD9CCFADAC}"/>
    <pc:docChg chg="undo custSel addSld delSld modSld sldOrd">
      <pc:chgData name="James Schalk" userId="2090bb12-4423-4720-b166-7d1abd575afb" providerId="ADAL" clId="{F29B5F44-6359-471B-A94D-4CBD9CCFADAC}" dt="2020-06-12T08:14:41.451" v="1521" actId="113"/>
      <pc:docMkLst>
        <pc:docMk/>
      </pc:docMkLst>
      <pc:sldChg chg="modSp mod">
        <pc:chgData name="James Schalk" userId="2090bb12-4423-4720-b166-7d1abd575afb" providerId="ADAL" clId="{F29B5F44-6359-471B-A94D-4CBD9CCFADAC}" dt="2020-06-12T07:01:03.010" v="696" actId="122"/>
        <pc:sldMkLst>
          <pc:docMk/>
          <pc:sldMk cId="0" sldId="257"/>
        </pc:sldMkLst>
        <pc:spChg chg="mod">
          <ac:chgData name="James Schalk" userId="2090bb12-4423-4720-b166-7d1abd575afb" providerId="ADAL" clId="{F29B5F44-6359-471B-A94D-4CBD9CCFADAC}" dt="2020-06-12T06:27:05.530" v="572" actId="255"/>
          <ac:spMkLst>
            <pc:docMk/>
            <pc:sldMk cId="0" sldId="257"/>
            <ac:spMk id="102" creationId="{00000000-0000-0000-0000-000000000000}"/>
          </ac:spMkLst>
        </pc:spChg>
        <pc:spChg chg="mod">
          <ac:chgData name="James Schalk" userId="2090bb12-4423-4720-b166-7d1abd575afb" providerId="ADAL" clId="{F29B5F44-6359-471B-A94D-4CBD9CCFADAC}" dt="2020-06-12T07:01:03.010" v="696" actId="122"/>
          <ac:spMkLst>
            <pc:docMk/>
            <pc:sldMk cId="0" sldId="257"/>
            <ac:spMk id="104" creationId="{00000000-0000-0000-0000-000000000000}"/>
          </ac:spMkLst>
        </pc:spChg>
        <pc:picChg chg="mod">
          <ac:chgData name="James Schalk" userId="2090bb12-4423-4720-b166-7d1abd575afb" providerId="ADAL" clId="{F29B5F44-6359-471B-A94D-4CBD9CCFADAC}" dt="2020-06-12T06:27:25.722" v="575" actId="14100"/>
          <ac:picMkLst>
            <pc:docMk/>
            <pc:sldMk cId="0" sldId="257"/>
            <ac:picMk id="2" creationId="{21EA9320-D61D-4550-82A4-D77C915A8C3E}"/>
          </ac:picMkLst>
        </pc:picChg>
      </pc:sldChg>
      <pc:sldChg chg="addSp delSp modSp mod">
        <pc:chgData name="James Schalk" userId="2090bb12-4423-4720-b166-7d1abd575afb" providerId="ADAL" clId="{F29B5F44-6359-471B-A94D-4CBD9CCFADAC}" dt="2020-06-12T06:57:09.697" v="648" actId="20577"/>
        <pc:sldMkLst>
          <pc:docMk/>
          <pc:sldMk cId="0" sldId="258"/>
        </pc:sldMkLst>
        <pc:spChg chg="mod">
          <ac:chgData name="James Schalk" userId="2090bb12-4423-4720-b166-7d1abd575afb" providerId="ADAL" clId="{F29B5F44-6359-471B-A94D-4CBD9CCFADAC}" dt="2020-06-12T06:02:58.451" v="31" actId="1076"/>
          <ac:spMkLst>
            <pc:docMk/>
            <pc:sldMk cId="0" sldId="258"/>
            <ac:spMk id="110" creationId="{00000000-0000-0000-0000-000000000000}"/>
          </ac:spMkLst>
        </pc:spChg>
        <pc:spChg chg="mod">
          <ac:chgData name="James Schalk" userId="2090bb12-4423-4720-b166-7d1abd575afb" providerId="ADAL" clId="{F29B5F44-6359-471B-A94D-4CBD9CCFADAC}" dt="2020-06-12T06:57:09.697" v="648" actId="20577"/>
          <ac:spMkLst>
            <pc:docMk/>
            <pc:sldMk cId="0" sldId="258"/>
            <ac:spMk id="111" creationId="{00000000-0000-0000-0000-000000000000}"/>
          </ac:spMkLst>
        </pc:spChg>
        <pc:grpChg chg="mod">
          <ac:chgData name="James Schalk" userId="2090bb12-4423-4720-b166-7d1abd575afb" providerId="ADAL" clId="{F29B5F44-6359-471B-A94D-4CBD9CCFADAC}" dt="2020-06-12T06:17:30.047" v="447" actId="1076"/>
          <ac:grpSpMkLst>
            <pc:docMk/>
            <pc:sldMk cId="0" sldId="258"/>
            <ac:grpSpMk id="112" creationId="{00000000-0000-0000-0000-000000000000}"/>
          </ac:grpSpMkLst>
        </pc:grpChg>
        <pc:graphicFrameChg chg="add del">
          <ac:chgData name="James Schalk" userId="2090bb12-4423-4720-b166-7d1abd575afb" providerId="ADAL" clId="{F29B5F44-6359-471B-A94D-4CBD9CCFADAC}" dt="2020-06-12T06:14:28.087" v="329"/>
          <ac:graphicFrameMkLst>
            <pc:docMk/>
            <pc:sldMk cId="0" sldId="258"/>
            <ac:graphicFrameMk id="4" creationId="{664FE9BE-70D7-4AF0-B300-D0ABF4B22B94}"/>
          </ac:graphicFrameMkLst>
        </pc:graphicFrameChg>
        <pc:picChg chg="add mod">
          <ac:chgData name="James Schalk" userId="2090bb12-4423-4720-b166-7d1abd575afb" providerId="ADAL" clId="{F29B5F44-6359-471B-A94D-4CBD9CCFADAC}" dt="2020-06-12T06:15:43.362" v="336" actId="207"/>
          <ac:picMkLst>
            <pc:docMk/>
            <pc:sldMk cId="0" sldId="258"/>
            <ac:picMk id="3" creationId="{60EE1B78-6B1F-428F-9B45-F232F42C3D2F}"/>
          </ac:picMkLst>
        </pc:picChg>
        <pc:picChg chg="del">
          <ac:chgData name="James Schalk" userId="2090bb12-4423-4720-b166-7d1abd575afb" providerId="ADAL" clId="{F29B5F44-6359-471B-A94D-4CBD9CCFADAC}" dt="2020-06-12T06:03:23.721" v="36" actId="478"/>
          <ac:picMkLst>
            <pc:docMk/>
            <pc:sldMk cId="0" sldId="258"/>
            <ac:picMk id="2050" creationId="{CC4B1050-8584-4536-B5BF-0FD468100798}"/>
          </ac:picMkLst>
        </pc:picChg>
        <pc:picChg chg="del mod">
          <ac:chgData name="James Schalk" userId="2090bb12-4423-4720-b166-7d1abd575afb" providerId="ADAL" clId="{F29B5F44-6359-471B-A94D-4CBD9CCFADAC}" dt="2020-06-12T06:03:21.467" v="35" actId="478"/>
          <ac:picMkLst>
            <pc:docMk/>
            <pc:sldMk cId="0" sldId="258"/>
            <ac:picMk id="2052" creationId="{D6B3A0CD-962D-4080-AC3C-5D899790A8D4}"/>
          </ac:picMkLst>
        </pc:picChg>
        <pc:picChg chg="del">
          <ac:chgData name="James Schalk" userId="2090bb12-4423-4720-b166-7d1abd575afb" providerId="ADAL" clId="{F29B5F44-6359-471B-A94D-4CBD9CCFADAC}" dt="2020-06-12T06:03:26.653" v="37" actId="478"/>
          <ac:picMkLst>
            <pc:docMk/>
            <pc:sldMk cId="0" sldId="258"/>
            <ac:picMk id="2054" creationId="{984F5764-E6FA-47AD-ACA4-A45BD8A88448}"/>
          </ac:picMkLst>
        </pc:picChg>
      </pc:sldChg>
      <pc:sldChg chg="modSp mod">
        <pc:chgData name="James Schalk" userId="2090bb12-4423-4720-b166-7d1abd575afb" providerId="ADAL" clId="{F29B5F44-6359-471B-A94D-4CBD9CCFADAC}" dt="2020-06-12T06:51:26.322" v="590" actId="20577"/>
        <pc:sldMkLst>
          <pc:docMk/>
          <pc:sldMk cId="0" sldId="261"/>
        </pc:sldMkLst>
        <pc:spChg chg="mod">
          <ac:chgData name="James Schalk" userId="2090bb12-4423-4720-b166-7d1abd575afb" providerId="ADAL" clId="{F29B5F44-6359-471B-A94D-4CBD9CCFADAC}" dt="2020-06-12T06:51:26.322" v="590" actId="20577"/>
          <ac:spMkLst>
            <pc:docMk/>
            <pc:sldMk cId="0" sldId="261"/>
            <ac:spMk id="138" creationId="{00000000-0000-0000-0000-000000000000}"/>
          </ac:spMkLst>
        </pc:spChg>
      </pc:sldChg>
      <pc:sldChg chg="addSp delSp modSp mod modAnim">
        <pc:chgData name="James Schalk" userId="2090bb12-4423-4720-b166-7d1abd575afb" providerId="ADAL" clId="{F29B5F44-6359-471B-A94D-4CBD9CCFADAC}" dt="2020-06-12T08:14:41.451" v="1521" actId="113"/>
        <pc:sldMkLst>
          <pc:docMk/>
          <pc:sldMk cId="0" sldId="262"/>
        </pc:sldMkLst>
        <pc:spChg chg="mod">
          <ac:chgData name="James Schalk" userId="2090bb12-4423-4720-b166-7d1abd575afb" providerId="ADAL" clId="{F29B5F44-6359-471B-A94D-4CBD9CCFADAC}" dt="2020-06-12T06:54:59.487" v="611" actId="255"/>
          <ac:spMkLst>
            <pc:docMk/>
            <pc:sldMk cId="0" sldId="262"/>
            <ac:spMk id="144" creationId="{00000000-0000-0000-0000-000000000000}"/>
          </ac:spMkLst>
        </pc:spChg>
        <pc:spChg chg="mod">
          <ac:chgData name="James Schalk" userId="2090bb12-4423-4720-b166-7d1abd575afb" providerId="ADAL" clId="{F29B5F44-6359-471B-A94D-4CBD9CCFADAC}" dt="2020-06-12T08:14:41.451" v="1521" actId="113"/>
          <ac:spMkLst>
            <pc:docMk/>
            <pc:sldMk cId="0" sldId="262"/>
            <ac:spMk id="145" creationId="{00000000-0000-0000-0000-000000000000}"/>
          </ac:spMkLst>
        </pc:spChg>
        <pc:spChg chg="mod">
          <ac:chgData name="James Schalk" userId="2090bb12-4423-4720-b166-7d1abd575afb" providerId="ADAL" clId="{F29B5F44-6359-471B-A94D-4CBD9CCFADAC}" dt="2020-06-12T06:53:49.629" v="606" actId="1076"/>
          <ac:spMkLst>
            <pc:docMk/>
            <pc:sldMk cId="0" sldId="262"/>
            <ac:spMk id="146" creationId="{00000000-0000-0000-0000-000000000000}"/>
          </ac:spMkLst>
        </pc:spChg>
        <pc:spChg chg="mod">
          <ac:chgData name="James Schalk" userId="2090bb12-4423-4720-b166-7d1abd575afb" providerId="ADAL" clId="{F29B5F44-6359-471B-A94D-4CBD9CCFADAC}" dt="2020-06-12T06:53:41.718" v="604" actId="1076"/>
          <ac:spMkLst>
            <pc:docMk/>
            <pc:sldMk cId="0" sldId="262"/>
            <ac:spMk id="147" creationId="{00000000-0000-0000-0000-000000000000}"/>
          </ac:spMkLst>
        </pc:spChg>
        <pc:spChg chg="mod">
          <ac:chgData name="James Schalk" userId="2090bb12-4423-4720-b166-7d1abd575afb" providerId="ADAL" clId="{F29B5F44-6359-471B-A94D-4CBD9CCFADAC}" dt="2020-06-12T06:55:30.739" v="614" actId="1076"/>
          <ac:spMkLst>
            <pc:docMk/>
            <pc:sldMk cId="0" sldId="262"/>
            <ac:spMk id="151" creationId="{00000000-0000-0000-0000-000000000000}"/>
          </ac:spMkLst>
        </pc:spChg>
        <pc:spChg chg="mod">
          <ac:chgData name="James Schalk" userId="2090bb12-4423-4720-b166-7d1abd575afb" providerId="ADAL" clId="{F29B5F44-6359-471B-A94D-4CBD9CCFADAC}" dt="2020-06-12T06:53:30.601" v="601" actId="1076"/>
          <ac:spMkLst>
            <pc:docMk/>
            <pc:sldMk cId="0" sldId="262"/>
            <ac:spMk id="157" creationId="{00000000-0000-0000-0000-000000000000}"/>
          </ac:spMkLst>
        </pc:spChg>
        <pc:spChg chg="mod">
          <ac:chgData name="James Schalk" userId="2090bb12-4423-4720-b166-7d1abd575afb" providerId="ADAL" clId="{F29B5F44-6359-471B-A94D-4CBD9CCFADAC}" dt="2020-06-12T06:54:07.931" v="609" actId="1076"/>
          <ac:spMkLst>
            <pc:docMk/>
            <pc:sldMk cId="0" sldId="262"/>
            <ac:spMk id="158" creationId="{00000000-0000-0000-0000-000000000000}"/>
          </ac:spMkLst>
        </pc:spChg>
        <pc:spChg chg="mod">
          <ac:chgData name="James Schalk" userId="2090bb12-4423-4720-b166-7d1abd575afb" providerId="ADAL" clId="{F29B5F44-6359-471B-A94D-4CBD9CCFADAC}" dt="2020-06-12T06:53:33.346" v="602" actId="1076"/>
          <ac:spMkLst>
            <pc:docMk/>
            <pc:sldMk cId="0" sldId="262"/>
            <ac:spMk id="159" creationId="{00000000-0000-0000-0000-000000000000}"/>
          </ac:spMkLst>
        </pc:spChg>
        <pc:grpChg chg="del">
          <ac:chgData name="James Schalk" userId="2090bb12-4423-4720-b166-7d1abd575afb" providerId="ADAL" clId="{F29B5F44-6359-471B-A94D-4CBD9CCFADAC}" dt="2020-06-12T06:53:07.695" v="597" actId="478"/>
          <ac:grpSpMkLst>
            <pc:docMk/>
            <pc:sldMk cId="0" sldId="262"/>
            <ac:grpSpMk id="148" creationId="{00000000-0000-0000-0000-000000000000}"/>
          </ac:grpSpMkLst>
        </pc:grpChg>
        <pc:grpChg chg="mod">
          <ac:chgData name="James Schalk" userId="2090bb12-4423-4720-b166-7d1abd575afb" providerId="ADAL" clId="{F29B5F44-6359-471B-A94D-4CBD9CCFADAC}" dt="2020-06-12T06:53:26.349" v="600" actId="1076"/>
          <ac:grpSpMkLst>
            <pc:docMk/>
            <pc:sldMk cId="0" sldId="262"/>
            <ac:grpSpMk id="152" creationId="{00000000-0000-0000-0000-000000000000}"/>
          </ac:grpSpMkLst>
        </pc:grpChg>
        <pc:picChg chg="add mod">
          <ac:chgData name="James Schalk" userId="2090bb12-4423-4720-b166-7d1abd575afb" providerId="ADAL" clId="{F29B5F44-6359-471B-A94D-4CBD9CCFADAC}" dt="2020-06-12T06:54:17.242" v="610" actId="1076"/>
          <ac:picMkLst>
            <pc:docMk/>
            <pc:sldMk cId="0" sldId="262"/>
            <ac:picMk id="2" creationId="{E9EE8BCF-A8D5-42BA-AA25-5B22E04ED65E}"/>
          </ac:picMkLst>
        </pc:picChg>
      </pc:sldChg>
      <pc:sldChg chg="addSp delSp modSp mod ord">
        <pc:chgData name="James Schalk" userId="2090bb12-4423-4720-b166-7d1abd575afb" providerId="ADAL" clId="{F29B5F44-6359-471B-A94D-4CBD9CCFADAC}" dt="2020-06-12T08:14:25.549" v="1519" actId="113"/>
        <pc:sldMkLst>
          <pc:docMk/>
          <pc:sldMk cId="0" sldId="263"/>
        </pc:sldMkLst>
        <pc:spChg chg="add del mod">
          <ac:chgData name="James Schalk" userId="2090bb12-4423-4720-b166-7d1abd575afb" providerId="ADAL" clId="{F29B5F44-6359-471B-A94D-4CBD9CCFADAC}" dt="2020-06-12T07:52:51.731" v="790" actId="478"/>
          <ac:spMkLst>
            <pc:docMk/>
            <pc:sldMk cId="0" sldId="263"/>
            <ac:spMk id="3" creationId="{ABCE53DC-8938-497E-B123-CF1412647E1C}"/>
          </ac:spMkLst>
        </pc:spChg>
        <pc:spChg chg="mod">
          <ac:chgData name="James Schalk" userId="2090bb12-4423-4720-b166-7d1abd575afb" providerId="ADAL" clId="{F29B5F44-6359-471B-A94D-4CBD9CCFADAC}" dt="2020-06-12T08:14:25.549" v="1519" actId="113"/>
          <ac:spMkLst>
            <pc:docMk/>
            <pc:sldMk cId="0" sldId="263"/>
            <ac:spMk id="165" creationId="{00000000-0000-0000-0000-000000000000}"/>
          </ac:spMkLst>
        </pc:spChg>
        <pc:spChg chg="mod">
          <ac:chgData name="James Schalk" userId="2090bb12-4423-4720-b166-7d1abd575afb" providerId="ADAL" clId="{F29B5F44-6359-471B-A94D-4CBD9CCFADAC}" dt="2020-06-12T07:17:11.212" v="767" actId="255"/>
          <ac:spMkLst>
            <pc:docMk/>
            <pc:sldMk cId="0" sldId="263"/>
            <ac:spMk id="166" creationId="{00000000-0000-0000-0000-000000000000}"/>
          </ac:spMkLst>
        </pc:spChg>
        <pc:spChg chg="del mod">
          <ac:chgData name="James Schalk" userId="2090bb12-4423-4720-b166-7d1abd575afb" providerId="ADAL" clId="{F29B5F44-6359-471B-A94D-4CBD9CCFADAC}" dt="2020-06-12T07:52:47.383" v="789" actId="478"/>
          <ac:spMkLst>
            <pc:docMk/>
            <pc:sldMk cId="0" sldId="263"/>
            <ac:spMk id="167" creationId="{00000000-0000-0000-0000-000000000000}"/>
          </ac:spMkLst>
        </pc:spChg>
      </pc:sldChg>
      <pc:sldChg chg="del">
        <pc:chgData name="James Schalk" userId="2090bb12-4423-4720-b166-7d1abd575afb" providerId="ADAL" clId="{F29B5F44-6359-471B-A94D-4CBD9CCFADAC}" dt="2020-06-12T07:18:38.394" v="776" actId="47"/>
        <pc:sldMkLst>
          <pc:docMk/>
          <pc:sldMk cId="0" sldId="264"/>
        </pc:sldMkLst>
      </pc:sldChg>
      <pc:sldChg chg="del">
        <pc:chgData name="James Schalk" userId="2090bb12-4423-4720-b166-7d1abd575afb" providerId="ADAL" clId="{F29B5F44-6359-471B-A94D-4CBD9CCFADAC}" dt="2020-06-12T07:18:33.166" v="775" actId="47"/>
        <pc:sldMkLst>
          <pc:docMk/>
          <pc:sldMk cId="0" sldId="265"/>
        </pc:sldMkLst>
      </pc:sldChg>
      <pc:sldChg chg="del">
        <pc:chgData name="James Schalk" userId="2090bb12-4423-4720-b166-7d1abd575afb" providerId="ADAL" clId="{F29B5F44-6359-471B-A94D-4CBD9CCFADAC}" dt="2020-06-12T07:17:51.509" v="768" actId="47"/>
        <pc:sldMkLst>
          <pc:docMk/>
          <pc:sldMk cId="0" sldId="266"/>
        </pc:sldMkLst>
      </pc:sldChg>
      <pc:sldChg chg="del">
        <pc:chgData name="James Schalk" userId="2090bb12-4423-4720-b166-7d1abd575afb" providerId="ADAL" clId="{F29B5F44-6359-471B-A94D-4CBD9CCFADAC}" dt="2020-06-12T07:18:02.322" v="769" actId="47"/>
        <pc:sldMkLst>
          <pc:docMk/>
          <pc:sldMk cId="0" sldId="267"/>
        </pc:sldMkLst>
      </pc:sldChg>
      <pc:sldChg chg="del">
        <pc:chgData name="James Schalk" userId="2090bb12-4423-4720-b166-7d1abd575afb" providerId="ADAL" clId="{F29B5F44-6359-471B-A94D-4CBD9CCFADAC}" dt="2020-06-12T07:18:04.483" v="770" actId="47"/>
        <pc:sldMkLst>
          <pc:docMk/>
          <pc:sldMk cId="0" sldId="268"/>
        </pc:sldMkLst>
      </pc:sldChg>
      <pc:sldChg chg="del">
        <pc:chgData name="James Schalk" userId="2090bb12-4423-4720-b166-7d1abd575afb" providerId="ADAL" clId="{F29B5F44-6359-471B-A94D-4CBD9CCFADAC}" dt="2020-06-12T07:18:06.490" v="771" actId="47"/>
        <pc:sldMkLst>
          <pc:docMk/>
          <pc:sldMk cId="0" sldId="269"/>
        </pc:sldMkLst>
      </pc:sldChg>
      <pc:sldChg chg="del">
        <pc:chgData name="James Schalk" userId="2090bb12-4423-4720-b166-7d1abd575afb" providerId="ADAL" clId="{F29B5F44-6359-471B-A94D-4CBD9CCFADAC}" dt="2020-06-12T07:18:10.059" v="772" actId="47"/>
        <pc:sldMkLst>
          <pc:docMk/>
          <pc:sldMk cId="0" sldId="270"/>
        </pc:sldMkLst>
      </pc:sldChg>
      <pc:sldChg chg="del">
        <pc:chgData name="James Schalk" userId="2090bb12-4423-4720-b166-7d1abd575afb" providerId="ADAL" clId="{F29B5F44-6359-471B-A94D-4CBD9CCFADAC}" dt="2020-06-12T07:18:11.084" v="773" actId="47"/>
        <pc:sldMkLst>
          <pc:docMk/>
          <pc:sldMk cId="0" sldId="271"/>
        </pc:sldMkLst>
      </pc:sldChg>
      <pc:sldChg chg="del">
        <pc:chgData name="James Schalk" userId="2090bb12-4423-4720-b166-7d1abd575afb" providerId="ADAL" clId="{F29B5F44-6359-471B-A94D-4CBD9CCFADAC}" dt="2020-06-12T07:18:15.108" v="774" actId="47"/>
        <pc:sldMkLst>
          <pc:docMk/>
          <pc:sldMk cId="0" sldId="272"/>
        </pc:sldMkLst>
      </pc:sldChg>
      <pc:sldChg chg="addSp modSp mod">
        <pc:chgData name="James Schalk" userId="2090bb12-4423-4720-b166-7d1abd575afb" providerId="ADAL" clId="{F29B5F44-6359-471B-A94D-4CBD9CCFADAC}" dt="2020-06-12T08:14:33.109" v="1520" actId="113"/>
        <pc:sldMkLst>
          <pc:docMk/>
          <pc:sldMk cId="0" sldId="273"/>
        </pc:sldMkLst>
        <pc:spChg chg="add mod">
          <ac:chgData name="James Schalk" userId="2090bb12-4423-4720-b166-7d1abd575afb" providerId="ADAL" clId="{F29B5F44-6359-471B-A94D-4CBD9CCFADAC}" dt="2020-06-12T08:02:37.448" v="1441" actId="1076"/>
          <ac:spMkLst>
            <pc:docMk/>
            <pc:sldMk cId="0" sldId="273"/>
            <ac:spMk id="2" creationId="{FF82B01A-55D5-4BCB-8E31-A837B506EF26}"/>
          </ac:spMkLst>
        </pc:spChg>
        <pc:spChg chg="add mod">
          <ac:chgData name="James Schalk" userId="2090bb12-4423-4720-b166-7d1abd575afb" providerId="ADAL" clId="{F29B5F44-6359-471B-A94D-4CBD9CCFADAC}" dt="2020-06-12T08:06:29.685" v="1466" actId="14100"/>
          <ac:spMkLst>
            <pc:docMk/>
            <pc:sldMk cId="0" sldId="273"/>
            <ac:spMk id="5" creationId="{EC118E2F-7BE5-4FAB-B843-BFA24AB2B348}"/>
          </ac:spMkLst>
        </pc:spChg>
        <pc:spChg chg="add mod">
          <ac:chgData name="James Schalk" userId="2090bb12-4423-4720-b166-7d1abd575afb" providerId="ADAL" clId="{F29B5F44-6359-471B-A94D-4CBD9CCFADAC}" dt="2020-06-12T08:10:39.503" v="1502" actId="1076"/>
          <ac:spMkLst>
            <pc:docMk/>
            <pc:sldMk cId="0" sldId="273"/>
            <ac:spMk id="6" creationId="{7E7B335D-C19D-41CD-A64D-42F2855BC869}"/>
          </ac:spMkLst>
        </pc:spChg>
        <pc:spChg chg="add mod">
          <ac:chgData name="James Schalk" userId="2090bb12-4423-4720-b166-7d1abd575afb" providerId="ADAL" clId="{F29B5F44-6359-471B-A94D-4CBD9CCFADAC}" dt="2020-06-12T08:10:51.128" v="1504" actId="1076"/>
          <ac:spMkLst>
            <pc:docMk/>
            <pc:sldMk cId="0" sldId="273"/>
            <ac:spMk id="7" creationId="{D7940094-EC95-4A69-9425-3424546B411E}"/>
          </ac:spMkLst>
        </pc:spChg>
        <pc:spChg chg="add mod">
          <ac:chgData name="James Schalk" userId="2090bb12-4423-4720-b166-7d1abd575afb" providerId="ADAL" clId="{F29B5F44-6359-471B-A94D-4CBD9CCFADAC}" dt="2020-06-12T08:11:00.174" v="1506" actId="1076"/>
          <ac:spMkLst>
            <pc:docMk/>
            <pc:sldMk cId="0" sldId="273"/>
            <ac:spMk id="8" creationId="{9451194D-AFAC-4CEF-A647-3E29E7371A27}"/>
          </ac:spMkLst>
        </pc:spChg>
        <pc:spChg chg="add mod">
          <ac:chgData name="James Schalk" userId="2090bb12-4423-4720-b166-7d1abd575afb" providerId="ADAL" clId="{F29B5F44-6359-471B-A94D-4CBD9CCFADAC}" dt="2020-06-12T08:05:59.580" v="1463" actId="1076"/>
          <ac:spMkLst>
            <pc:docMk/>
            <pc:sldMk cId="0" sldId="273"/>
            <ac:spMk id="13" creationId="{4EAB0794-5780-42B2-AB2D-1DAA506CEBD9}"/>
          </ac:spMkLst>
        </pc:spChg>
        <pc:spChg chg="add mod">
          <ac:chgData name="James Schalk" userId="2090bb12-4423-4720-b166-7d1abd575afb" providerId="ADAL" clId="{F29B5F44-6359-471B-A94D-4CBD9CCFADAC}" dt="2020-06-12T08:11:43.753" v="1511" actId="20577"/>
          <ac:spMkLst>
            <pc:docMk/>
            <pc:sldMk cId="0" sldId="273"/>
            <ac:spMk id="18" creationId="{8A5F3551-5790-4FD4-8B6F-D60637729872}"/>
          </ac:spMkLst>
        </pc:spChg>
        <pc:spChg chg="mod">
          <ac:chgData name="James Schalk" userId="2090bb12-4423-4720-b166-7d1abd575afb" providerId="ADAL" clId="{F29B5F44-6359-471B-A94D-4CBD9CCFADAC}" dt="2020-06-12T07:19:00.884" v="785" actId="255"/>
          <ac:spMkLst>
            <pc:docMk/>
            <pc:sldMk cId="0" sldId="273"/>
            <ac:spMk id="253" creationId="{00000000-0000-0000-0000-000000000000}"/>
          </ac:spMkLst>
        </pc:spChg>
        <pc:spChg chg="mod">
          <ac:chgData name="James Schalk" userId="2090bb12-4423-4720-b166-7d1abd575afb" providerId="ADAL" clId="{F29B5F44-6359-471B-A94D-4CBD9CCFADAC}" dt="2020-06-12T08:14:33.109" v="1520" actId="113"/>
          <ac:spMkLst>
            <pc:docMk/>
            <pc:sldMk cId="0" sldId="273"/>
            <ac:spMk id="254" creationId="{00000000-0000-0000-0000-000000000000}"/>
          </ac:spMkLst>
        </pc:spChg>
        <pc:spChg chg="mod">
          <ac:chgData name="James Schalk" userId="2090bb12-4423-4720-b166-7d1abd575afb" providerId="ADAL" clId="{F29B5F44-6359-471B-A94D-4CBD9CCFADAC}" dt="2020-06-12T08:06:16.692" v="1464" actId="1076"/>
          <ac:spMkLst>
            <pc:docMk/>
            <pc:sldMk cId="0" sldId="273"/>
            <ac:spMk id="255" creationId="{00000000-0000-0000-0000-000000000000}"/>
          </ac:spMkLst>
        </pc:spChg>
        <pc:spChg chg="mod">
          <ac:chgData name="James Schalk" userId="2090bb12-4423-4720-b166-7d1abd575afb" providerId="ADAL" clId="{F29B5F44-6359-471B-A94D-4CBD9CCFADAC}" dt="2020-06-12T08:05:06.926" v="1456" actId="1076"/>
          <ac:spMkLst>
            <pc:docMk/>
            <pc:sldMk cId="0" sldId="273"/>
            <ac:spMk id="256" creationId="{00000000-0000-0000-0000-000000000000}"/>
          </ac:spMkLst>
        </pc:spChg>
        <pc:spChg chg="mod">
          <ac:chgData name="James Schalk" userId="2090bb12-4423-4720-b166-7d1abd575afb" providerId="ADAL" clId="{F29B5F44-6359-471B-A94D-4CBD9CCFADAC}" dt="2020-06-12T08:10:34.770" v="1501" actId="1076"/>
          <ac:spMkLst>
            <pc:docMk/>
            <pc:sldMk cId="0" sldId="273"/>
            <ac:spMk id="257" creationId="{00000000-0000-0000-0000-000000000000}"/>
          </ac:spMkLst>
        </pc:spChg>
        <pc:spChg chg="mod">
          <ac:chgData name="James Schalk" userId="2090bb12-4423-4720-b166-7d1abd575afb" providerId="ADAL" clId="{F29B5F44-6359-471B-A94D-4CBD9CCFADAC}" dt="2020-06-12T08:10:47.565" v="1503" actId="1076"/>
          <ac:spMkLst>
            <pc:docMk/>
            <pc:sldMk cId="0" sldId="273"/>
            <ac:spMk id="258" creationId="{00000000-0000-0000-0000-000000000000}"/>
          </ac:spMkLst>
        </pc:spChg>
        <pc:spChg chg="mod">
          <ac:chgData name="James Schalk" userId="2090bb12-4423-4720-b166-7d1abd575afb" providerId="ADAL" clId="{F29B5F44-6359-471B-A94D-4CBD9CCFADAC}" dt="2020-06-12T08:10:57.536" v="1505" actId="1076"/>
          <ac:spMkLst>
            <pc:docMk/>
            <pc:sldMk cId="0" sldId="273"/>
            <ac:spMk id="259" creationId="{00000000-0000-0000-0000-000000000000}"/>
          </ac:spMkLst>
        </pc:spChg>
        <pc:picChg chg="add mod">
          <ac:chgData name="James Schalk" userId="2090bb12-4423-4720-b166-7d1abd575afb" providerId="ADAL" clId="{F29B5F44-6359-471B-A94D-4CBD9CCFADAC}" dt="2020-06-12T08:12:52.759" v="1515" actId="14100"/>
          <ac:picMkLst>
            <pc:docMk/>
            <pc:sldMk cId="0" sldId="273"/>
            <ac:picMk id="4" creationId="{7AB26A4B-7520-45D5-B090-6B6D54E179FB}"/>
          </ac:picMkLst>
        </pc:picChg>
        <pc:picChg chg="add mod">
          <ac:chgData name="James Schalk" userId="2090bb12-4423-4720-b166-7d1abd575afb" providerId="ADAL" clId="{F29B5F44-6359-471B-A94D-4CBD9CCFADAC}" dt="2020-06-12T08:12:47.543" v="1514" actId="14100"/>
          <ac:picMkLst>
            <pc:docMk/>
            <pc:sldMk cId="0" sldId="273"/>
            <ac:picMk id="10" creationId="{3A333439-2D99-4DB6-A2EB-AB2A0527111D}"/>
          </ac:picMkLst>
        </pc:picChg>
      </pc:sldChg>
      <pc:sldChg chg="del">
        <pc:chgData name="James Schalk" userId="2090bb12-4423-4720-b166-7d1abd575afb" providerId="ADAL" clId="{F29B5F44-6359-471B-A94D-4CBD9CCFADAC}" dt="2020-06-12T07:15:54.907" v="749" actId="47"/>
        <pc:sldMkLst>
          <pc:docMk/>
          <pc:sldMk cId="0" sldId="274"/>
        </pc:sldMkLst>
      </pc:sldChg>
      <pc:sldChg chg="del">
        <pc:chgData name="James Schalk" userId="2090bb12-4423-4720-b166-7d1abd575afb" providerId="ADAL" clId="{F29B5F44-6359-471B-A94D-4CBD9CCFADAC}" dt="2020-06-12T07:15:50.277" v="745" actId="47"/>
        <pc:sldMkLst>
          <pc:docMk/>
          <pc:sldMk cId="0" sldId="275"/>
        </pc:sldMkLst>
      </pc:sldChg>
      <pc:sldChg chg="del">
        <pc:chgData name="James Schalk" userId="2090bb12-4423-4720-b166-7d1abd575afb" providerId="ADAL" clId="{F29B5F44-6359-471B-A94D-4CBD9CCFADAC}" dt="2020-06-12T07:15:50.770" v="746" actId="47"/>
        <pc:sldMkLst>
          <pc:docMk/>
          <pc:sldMk cId="0" sldId="276"/>
        </pc:sldMkLst>
      </pc:sldChg>
      <pc:sldChg chg="del">
        <pc:chgData name="James Schalk" userId="2090bb12-4423-4720-b166-7d1abd575afb" providerId="ADAL" clId="{F29B5F44-6359-471B-A94D-4CBD9CCFADAC}" dt="2020-06-12T07:15:51.236" v="747" actId="47"/>
        <pc:sldMkLst>
          <pc:docMk/>
          <pc:sldMk cId="0" sldId="277"/>
        </pc:sldMkLst>
      </pc:sldChg>
      <pc:sldChg chg="del">
        <pc:chgData name="James Schalk" userId="2090bb12-4423-4720-b166-7d1abd575afb" providerId="ADAL" clId="{F29B5F44-6359-471B-A94D-4CBD9CCFADAC}" dt="2020-06-12T07:15:52.162" v="748" actId="47"/>
        <pc:sldMkLst>
          <pc:docMk/>
          <pc:sldMk cId="0" sldId="278"/>
        </pc:sldMkLst>
      </pc:sldChg>
      <pc:sldChg chg="del">
        <pc:chgData name="James Schalk" userId="2090bb12-4423-4720-b166-7d1abd575afb" providerId="ADAL" clId="{F29B5F44-6359-471B-A94D-4CBD9CCFADAC}" dt="2020-06-12T07:15:44.867" v="744" actId="47"/>
        <pc:sldMkLst>
          <pc:docMk/>
          <pc:sldMk cId="0" sldId="279"/>
        </pc:sldMkLst>
      </pc:sldChg>
      <pc:sldChg chg="del">
        <pc:chgData name="James Schalk" userId="2090bb12-4423-4720-b166-7d1abd575afb" providerId="ADAL" clId="{F29B5F44-6359-471B-A94D-4CBD9CCFADAC}" dt="2020-06-12T08:13:17.331" v="1516" actId="47"/>
        <pc:sldMkLst>
          <pc:docMk/>
          <pc:sldMk cId="0" sldId="280"/>
        </pc:sldMkLst>
      </pc:sldChg>
      <pc:sldChg chg="del">
        <pc:chgData name="James Schalk" userId="2090bb12-4423-4720-b166-7d1abd575afb" providerId="ADAL" clId="{F29B5F44-6359-471B-A94D-4CBD9CCFADAC}" dt="2020-06-12T07:15:29.538" v="743" actId="47"/>
        <pc:sldMkLst>
          <pc:docMk/>
          <pc:sldMk cId="0" sldId="281"/>
        </pc:sldMkLst>
      </pc:sldChg>
      <pc:sldChg chg="del">
        <pc:chgData name="James Schalk" userId="2090bb12-4423-4720-b166-7d1abd575afb" providerId="ADAL" clId="{F29B5F44-6359-471B-A94D-4CBD9CCFADAC}" dt="2020-06-12T07:15:11.713" v="742" actId="47"/>
        <pc:sldMkLst>
          <pc:docMk/>
          <pc:sldMk cId="0" sldId="282"/>
        </pc:sldMkLst>
      </pc:sldChg>
      <pc:sldChg chg="del">
        <pc:chgData name="James Schalk" userId="2090bb12-4423-4720-b166-7d1abd575afb" providerId="ADAL" clId="{F29B5F44-6359-471B-A94D-4CBD9CCFADAC}" dt="2020-06-12T07:15:10.689" v="741" actId="47"/>
        <pc:sldMkLst>
          <pc:docMk/>
          <pc:sldMk cId="0" sldId="283"/>
        </pc:sldMkLst>
      </pc:sldChg>
      <pc:sldChg chg="del">
        <pc:chgData name="James Schalk" userId="2090bb12-4423-4720-b166-7d1abd575afb" providerId="ADAL" clId="{F29B5F44-6359-471B-A94D-4CBD9CCFADAC}" dt="2020-06-12T07:15:02.252" v="739" actId="47"/>
        <pc:sldMkLst>
          <pc:docMk/>
          <pc:sldMk cId="0" sldId="284"/>
        </pc:sldMkLst>
      </pc:sldChg>
      <pc:sldChg chg="del">
        <pc:chgData name="James Schalk" userId="2090bb12-4423-4720-b166-7d1abd575afb" providerId="ADAL" clId="{F29B5F44-6359-471B-A94D-4CBD9CCFADAC}" dt="2020-06-12T07:15:07.577" v="740" actId="47"/>
        <pc:sldMkLst>
          <pc:docMk/>
          <pc:sldMk cId="0" sldId="285"/>
        </pc:sldMkLst>
      </pc:sldChg>
      <pc:sldChg chg="modSp add mod">
        <pc:chgData name="James Schalk" userId="2090bb12-4423-4720-b166-7d1abd575afb" providerId="ADAL" clId="{F29B5F44-6359-471B-A94D-4CBD9CCFADAC}" dt="2020-06-12T06:28:11.367" v="578" actId="14100"/>
        <pc:sldMkLst>
          <pc:docMk/>
          <pc:sldMk cId="1254243279" sldId="287"/>
        </pc:sldMkLst>
        <pc:spChg chg="mod">
          <ac:chgData name="James Schalk" userId="2090bb12-4423-4720-b166-7d1abd575afb" providerId="ADAL" clId="{F29B5F44-6359-471B-A94D-4CBD9CCFADAC}" dt="2020-06-12T06:28:11.367" v="578" actId="14100"/>
          <ac:spMkLst>
            <pc:docMk/>
            <pc:sldMk cId="1254243279" sldId="287"/>
            <ac:spMk id="110" creationId="{00000000-0000-0000-0000-000000000000}"/>
          </ac:spMkLst>
        </pc:spChg>
        <pc:spChg chg="mod">
          <ac:chgData name="James Schalk" userId="2090bb12-4423-4720-b166-7d1abd575afb" providerId="ADAL" clId="{F29B5F44-6359-471B-A94D-4CBD9CCFADAC}" dt="2020-06-12T06:28:03.526" v="576" actId="1076"/>
          <ac:spMkLst>
            <pc:docMk/>
            <pc:sldMk cId="1254243279" sldId="287"/>
            <ac:spMk id="111" creationId="{00000000-0000-0000-0000-000000000000}"/>
          </ac:spMkLst>
        </pc:spChg>
      </pc:sldChg>
      <pc:sldMasterChg chg="delSldLayout">
        <pc:chgData name="James Schalk" userId="2090bb12-4423-4720-b166-7d1abd575afb" providerId="ADAL" clId="{F29B5F44-6359-471B-A94D-4CBD9CCFADAC}" dt="2020-06-12T07:18:15.108" v="774" actId="47"/>
        <pc:sldMasterMkLst>
          <pc:docMk/>
          <pc:sldMasterMk cId="0" sldId="2147483657"/>
        </pc:sldMasterMkLst>
        <pc:sldLayoutChg chg="del">
          <pc:chgData name="James Schalk" userId="2090bb12-4423-4720-b166-7d1abd575afb" providerId="ADAL" clId="{F29B5F44-6359-471B-A94D-4CBD9CCFADAC}" dt="2020-06-12T07:18:15.108" v="774" actId="47"/>
          <pc:sldLayoutMkLst>
            <pc:docMk/>
            <pc:sldMasterMk cId="0" sldId="2147483657"/>
            <pc:sldLayoutMk cId="0" sldId="2147483654"/>
          </pc:sldLayoutMkLst>
        </pc:sldLayoutChg>
        <pc:sldLayoutChg chg="del">
          <pc:chgData name="James Schalk" userId="2090bb12-4423-4720-b166-7d1abd575afb" providerId="ADAL" clId="{F29B5F44-6359-471B-A94D-4CBD9CCFADAC}" dt="2020-06-12T07:15:54.907" v="749" actId="47"/>
          <pc:sldLayoutMkLst>
            <pc:docMk/>
            <pc:sldMasterMk cId="0" sldId="2147483657"/>
            <pc:sldLayoutMk cId="0" sldId="2147483655"/>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g35f391192_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 name="Google Shape;94;g35f391192_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1"/>
        <p:cNvGrpSpPr/>
        <p:nvPr/>
      </p:nvGrpSpPr>
      <p:grpSpPr>
        <a:xfrm>
          <a:off x="0" y="0"/>
          <a:ext cx="0" cy="0"/>
          <a:chOff x="0" y="0"/>
          <a:chExt cx="0" cy="0"/>
        </a:xfrm>
      </p:grpSpPr>
      <p:sp>
        <p:nvSpPr>
          <p:cNvPr id="162" name="Google Shape;162;g35f391192_0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3" name="Google Shape;163;g35f391192_0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g35f391192_0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2" name="Google Shape;122;g35f391192_0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9364406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g3606f1c2d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9" name="Google Shape;99;g3606f1c2d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g35f391192_0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8" name="Google Shape;108;g35f391192_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g35f391192_0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8" name="Google Shape;108;g35f391192_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5032131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g35f391192_0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2" name="Google Shape;122;g35f391192_0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5" name="Google Shape;135;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Google Shape;141;g35ed75ccf_0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2" name="Google Shape;142;g35ed75ccf_0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9"/>
        <p:cNvGrpSpPr/>
        <p:nvPr/>
      </p:nvGrpSpPr>
      <p:grpSpPr>
        <a:xfrm>
          <a:off x="0" y="0"/>
          <a:ext cx="0" cy="0"/>
          <a:chOff x="0" y="0"/>
          <a:chExt cx="0" cy="0"/>
        </a:xfrm>
      </p:grpSpPr>
      <p:sp>
        <p:nvSpPr>
          <p:cNvPr id="250" name="Google Shape;250;g35ed75ccf_0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1" name="Google Shape;251;g35ed75ccf_0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type="title">
  <p:cSld name="TITLE">
    <p:bg>
      <p:bgPr>
        <a:solidFill>
          <a:srgbClr val="004C52"/>
        </a:solidFill>
        <a:effectLst/>
      </p:bgPr>
    </p:bg>
    <p:spTree>
      <p:nvGrpSpPr>
        <p:cNvPr id="1" name="Shape 9"/>
        <p:cNvGrpSpPr/>
        <p:nvPr/>
      </p:nvGrpSpPr>
      <p:grpSpPr>
        <a:xfrm>
          <a:off x="0" y="0"/>
          <a:ext cx="0" cy="0"/>
          <a:chOff x="0" y="0"/>
          <a:chExt cx="0" cy="0"/>
        </a:xfrm>
      </p:grpSpPr>
      <p:sp>
        <p:nvSpPr>
          <p:cNvPr id="10" name="Google Shape;10;p2"/>
          <p:cNvSpPr/>
          <p:nvPr/>
        </p:nvSpPr>
        <p:spPr>
          <a:xfrm flipH="1">
            <a:off x="6025" y="301575"/>
            <a:ext cx="9150050" cy="4496748"/>
          </a:xfrm>
          <a:custGeom>
            <a:avLst/>
            <a:gdLst/>
            <a:ahLst/>
            <a:cxnLst/>
            <a:rect l="l" t="t" r="r" b="b"/>
            <a:pathLst>
              <a:path w="366002" h="149344" extrusionOk="0">
                <a:moveTo>
                  <a:pt x="0" y="55491"/>
                </a:moveTo>
                <a:lnTo>
                  <a:pt x="0" y="107122"/>
                </a:lnTo>
                <a:lnTo>
                  <a:pt x="96507" y="149344"/>
                </a:lnTo>
                <a:lnTo>
                  <a:pt x="366002" y="116290"/>
                </a:lnTo>
                <a:lnTo>
                  <a:pt x="366002" y="40050"/>
                </a:lnTo>
                <a:lnTo>
                  <a:pt x="274079" y="0"/>
                </a:lnTo>
                <a:close/>
              </a:path>
            </a:pathLst>
          </a:custGeom>
          <a:solidFill>
            <a:srgbClr val="00AE9D">
              <a:alpha val="83460"/>
            </a:srgbClr>
          </a:solidFill>
          <a:ln>
            <a:noFill/>
          </a:ln>
        </p:spPr>
      </p:sp>
      <p:sp>
        <p:nvSpPr>
          <p:cNvPr id="11" name="Google Shape;11;p2"/>
          <p:cNvSpPr/>
          <p:nvPr/>
        </p:nvSpPr>
        <p:spPr>
          <a:xfrm>
            <a:off x="-5900" y="759982"/>
            <a:ext cx="9144150" cy="3769800"/>
          </a:xfrm>
          <a:custGeom>
            <a:avLst/>
            <a:gdLst/>
            <a:ahLst/>
            <a:cxnLst/>
            <a:rect l="l" t="t" r="r" b="b"/>
            <a:pathLst>
              <a:path w="365766" h="150792" extrusionOk="0">
                <a:moveTo>
                  <a:pt x="365766" y="12416"/>
                </a:moveTo>
                <a:lnTo>
                  <a:pt x="289997" y="0"/>
                </a:lnTo>
                <a:lnTo>
                  <a:pt x="0" y="55421"/>
                </a:lnTo>
                <a:lnTo>
                  <a:pt x="0" y="127486"/>
                </a:lnTo>
                <a:lnTo>
                  <a:pt x="70927" y="150792"/>
                </a:lnTo>
                <a:lnTo>
                  <a:pt x="365766" y="122256"/>
                </a:lnTo>
                <a:close/>
              </a:path>
            </a:pathLst>
          </a:custGeom>
          <a:solidFill>
            <a:srgbClr val="00AE9D">
              <a:alpha val="26540"/>
            </a:srgbClr>
          </a:solidFill>
          <a:ln>
            <a:noFill/>
          </a:ln>
        </p:spPr>
      </p:sp>
      <p:sp>
        <p:nvSpPr>
          <p:cNvPr id="12" name="Google Shape;12;p2"/>
          <p:cNvSpPr/>
          <p:nvPr/>
        </p:nvSpPr>
        <p:spPr>
          <a:xfrm>
            <a:off x="0" y="1351100"/>
            <a:ext cx="9156075" cy="2889063"/>
          </a:xfrm>
          <a:custGeom>
            <a:avLst/>
            <a:gdLst/>
            <a:ahLst/>
            <a:cxnLst/>
            <a:rect l="l" t="t" r="r" b="b"/>
            <a:pathLst>
              <a:path w="366243" h="106157" extrusionOk="0">
                <a:moveTo>
                  <a:pt x="241" y="0"/>
                </a:moveTo>
                <a:lnTo>
                  <a:pt x="0" y="77929"/>
                </a:lnTo>
                <a:lnTo>
                  <a:pt x="366243" y="106157"/>
                </a:lnTo>
                <a:lnTo>
                  <a:pt x="366243" y="4102"/>
                </a:lnTo>
                <a:close/>
              </a:path>
            </a:pathLst>
          </a:custGeom>
          <a:solidFill>
            <a:srgbClr val="ABE33F">
              <a:alpha val="81150"/>
            </a:srgbClr>
          </a:solidFill>
          <a:ln>
            <a:noFill/>
          </a:ln>
        </p:spPr>
      </p:sp>
      <p:sp>
        <p:nvSpPr>
          <p:cNvPr id="13" name="Google Shape;13;p2"/>
          <p:cNvSpPr txBox="1">
            <a:spLocks noGrp="1"/>
          </p:cNvSpPr>
          <p:nvPr>
            <p:ph type="ctrTitle"/>
          </p:nvPr>
        </p:nvSpPr>
        <p:spPr>
          <a:xfrm>
            <a:off x="1719025" y="1991825"/>
            <a:ext cx="5706000" cy="1159800"/>
          </a:xfrm>
          <a:prstGeom prst="rect">
            <a:avLst/>
          </a:prstGeom>
        </p:spPr>
        <p:txBody>
          <a:bodyPr spcFirstLastPara="1" wrap="square" lIns="91425" tIns="91425" rIns="91425" bIns="91425" anchor="ctr" anchorCtr="0">
            <a:noAutofit/>
          </a:bodyPr>
          <a:lstStyle>
            <a:lvl1pPr lvl="0" algn="ctr">
              <a:spcBef>
                <a:spcPts val="0"/>
              </a:spcBef>
              <a:spcAft>
                <a:spcPts val="0"/>
              </a:spcAft>
              <a:buSzPts val="4800"/>
              <a:buNone/>
              <a:defRPr sz="4800"/>
            </a:lvl1pPr>
            <a:lvl2pPr lvl="1" algn="ctr">
              <a:spcBef>
                <a:spcPts val="0"/>
              </a:spcBef>
              <a:spcAft>
                <a:spcPts val="0"/>
              </a:spcAft>
              <a:buSzPts val="4800"/>
              <a:buNone/>
              <a:defRPr sz="4800"/>
            </a:lvl2pPr>
            <a:lvl3pPr lvl="2" algn="ctr">
              <a:spcBef>
                <a:spcPts val="0"/>
              </a:spcBef>
              <a:spcAft>
                <a:spcPts val="0"/>
              </a:spcAft>
              <a:buSzPts val="4800"/>
              <a:buNone/>
              <a:defRPr sz="4800"/>
            </a:lvl3pPr>
            <a:lvl4pPr lvl="3" algn="ctr">
              <a:spcBef>
                <a:spcPts val="0"/>
              </a:spcBef>
              <a:spcAft>
                <a:spcPts val="0"/>
              </a:spcAft>
              <a:buSzPts val="4800"/>
              <a:buNone/>
              <a:defRPr sz="4800"/>
            </a:lvl4pPr>
            <a:lvl5pPr lvl="4" algn="ctr">
              <a:spcBef>
                <a:spcPts val="0"/>
              </a:spcBef>
              <a:spcAft>
                <a:spcPts val="0"/>
              </a:spcAft>
              <a:buSzPts val="4800"/>
              <a:buNone/>
              <a:defRPr sz="4800"/>
            </a:lvl5pPr>
            <a:lvl6pPr lvl="5" algn="ctr">
              <a:spcBef>
                <a:spcPts val="0"/>
              </a:spcBef>
              <a:spcAft>
                <a:spcPts val="0"/>
              </a:spcAft>
              <a:buSzPts val="4800"/>
              <a:buNone/>
              <a:defRPr sz="4800"/>
            </a:lvl6pPr>
            <a:lvl7pPr lvl="6" algn="ctr">
              <a:spcBef>
                <a:spcPts val="0"/>
              </a:spcBef>
              <a:spcAft>
                <a:spcPts val="0"/>
              </a:spcAft>
              <a:buSzPts val="4800"/>
              <a:buNone/>
              <a:defRPr sz="4800"/>
            </a:lvl7pPr>
            <a:lvl8pPr lvl="7" algn="ctr">
              <a:spcBef>
                <a:spcPts val="0"/>
              </a:spcBef>
              <a:spcAft>
                <a:spcPts val="0"/>
              </a:spcAft>
              <a:buSzPts val="4800"/>
              <a:buNone/>
              <a:defRPr sz="4800"/>
            </a:lvl8pPr>
            <a:lvl9pPr lvl="8" algn="ctr">
              <a:spcBef>
                <a:spcPts val="0"/>
              </a:spcBef>
              <a:spcAft>
                <a:spcPts val="0"/>
              </a:spcAft>
              <a:buSzPts val="4800"/>
              <a:buNone/>
              <a:defRPr sz="4800"/>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ubtitle">
  <p:cSld name="TITLE_1">
    <p:bg>
      <p:bgPr>
        <a:solidFill>
          <a:srgbClr val="ABE33F"/>
        </a:solidFill>
        <a:effectLst/>
      </p:bgPr>
    </p:bg>
    <p:spTree>
      <p:nvGrpSpPr>
        <p:cNvPr id="1" name="Shape 14"/>
        <p:cNvGrpSpPr/>
        <p:nvPr/>
      </p:nvGrpSpPr>
      <p:grpSpPr>
        <a:xfrm>
          <a:off x="0" y="0"/>
          <a:ext cx="0" cy="0"/>
          <a:chOff x="0" y="0"/>
          <a:chExt cx="0" cy="0"/>
        </a:xfrm>
      </p:grpSpPr>
      <p:sp>
        <p:nvSpPr>
          <p:cNvPr id="15" name="Google Shape;15;p3"/>
          <p:cNvSpPr/>
          <p:nvPr/>
        </p:nvSpPr>
        <p:spPr>
          <a:xfrm flipH="1">
            <a:off x="6025" y="301575"/>
            <a:ext cx="9150050" cy="4496748"/>
          </a:xfrm>
          <a:custGeom>
            <a:avLst/>
            <a:gdLst/>
            <a:ahLst/>
            <a:cxnLst/>
            <a:rect l="l" t="t" r="r" b="b"/>
            <a:pathLst>
              <a:path w="366002" h="149344" extrusionOk="0">
                <a:moveTo>
                  <a:pt x="0" y="55491"/>
                </a:moveTo>
                <a:lnTo>
                  <a:pt x="0" y="107122"/>
                </a:lnTo>
                <a:lnTo>
                  <a:pt x="96507" y="149344"/>
                </a:lnTo>
                <a:lnTo>
                  <a:pt x="366002" y="116290"/>
                </a:lnTo>
                <a:lnTo>
                  <a:pt x="366002" y="40050"/>
                </a:lnTo>
                <a:lnTo>
                  <a:pt x="274079" y="0"/>
                </a:lnTo>
                <a:close/>
              </a:path>
            </a:pathLst>
          </a:custGeom>
          <a:solidFill>
            <a:srgbClr val="004C52"/>
          </a:solidFill>
          <a:ln>
            <a:noFill/>
          </a:ln>
        </p:spPr>
      </p:sp>
      <p:sp>
        <p:nvSpPr>
          <p:cNvPr id="16" name="Google Shape;16;p3"/>
          <p:cNvSpPr/>
          <p:nvPr/>
        </p:nvSpPr>
        <p:spPr>
          <a:xfrm>
            <a:off x="-5900" y="753950"/>
            <a:ext cx="9144150" cy="3769800"/>
          </a:xfrm>
          <a:custGeom>
            <a:avLst/>
            <a:gdLst/>
            <a:ahLst/>
            <a:cxnLst/>
            <a:rect l="l" t="t" r="r" b="b"/>
            <a:pathLst>
              <a:path w="365766" h="150792" extrusionOk="0">
                <a:moveTo>
                  <a:pt x="365766" y="12416"/>
                </a:moveTo>
                <a:lnTo>
                  <a:pt x="289997" y="0"/>
                </a:lnTo>
                <a:lnTo>
                  <a:pt x="0" y="55421"/>
                </a:lnTo>
                <a:lnTo>
                  <a:pt x="0" y="127486"/>
                </a:lnTo>
                <a:lnTo>
                  <a:pt x="70927" y="150792"/>
                </a:lnTo>
                <a:lnTo>
                  <a:pt x="365766" y="122256"/>
                </a:lnTo>
                <a:close/>
              </a:path>
            </a:pathLst>
          </a:custGeom>
          <a:solidFill>
            <a:srgbClr val="00AE9D">
              <a:alpha val="26540"/>
            </a:srgbClr>
          </a:solidFill>
          <a:ln>
            <a:noFill/>
          </a:ln>
        </p:spPr>
      </p:sp>
      <p:sp>
        <p:nvSpPr>
          <p:cNvPr id="17" name="Google Shape;17;p3"/>
          <p:cNvSpPr/>
          <p:nvPr/>
        </p:nvSpPr>
        <p:spPr>
          <a:xfrm>
            <a:off x="0" y="1351100"/>
            <a:ext cx="9156075" cy="2889063"/>
          </a:xfrm>
          <a:custGeom>
            <a:avLst/>
            <a:gdLst/>
            <a:ahLst/>
            <a:cxnLst/>
            <a:rect l="l" t="t" r="r" b="b"/>
            <a:pathLst>
              <a:path w="366243" h="106157" extrusionOk="0">
                <a:moveTo>
                  <a:pt x="241" y="0"/>
                </a:moveTo>
                <a:lnTo>
                  <a:pt x="0" y="77929"/>
                </a:lnTo>
                <a:lnTo>
                  <a:pt x="366243" y="106157"/>
                </a:lnTo>
                <a:lnTo>
                  <a:pt x="366243" y="4102"/>
                </a:lnTo>
                <a:close/>
              </a:path>
            </a:pathLst>
          </a:custGeom>
          <a:solidFill>
            <a:srgbClr val="00AE9D">
              <a:alpha val="83460"/>
            </a:srgbClr>
          </a:solidFill>
          <a:ln>
            <a:noFill/>
          </a:ln>
        </p:spPr>
      </p:sp>
      <p:sp>
        <p:nvSpPr>
          <p:cNvPr id="18" name="Google Shape;18;p3"/>
          <p:cNvSpPr txBox="1">
            <a:spLocks noGrp="1"/>
          </p:cNvSpPr>
          <p:nvPr>
            <p:ph type="ctrTitle"/>
          </p:nvPr>
        </p:nvSpPr>
        <p:spPr>
          <a:xfrm>
            <a:off x="1815525" y="2040550"/>
            <a:ext cx="5513100" cy="11598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3600"/>
              <a:buNone/>
              <a:defRPr sz="36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19" name="Google Shape;19;p3"/>
          <p:cNvSpPr txBox="1">
            <a:spLocks noGrp="1"/>
          </p:cNvSpPr>
          <p:nvPr>
            <p:ph type="subTitle" idx="1"/>
          </p:nvPr>
        </p:nvSpPr>
        <p:spPr>
          <a:xfrm>
            <a:off x="1815375" y="3068650"/>
            <a:ext cx="5513100" cy="784800"/>
          </a:xfrm>
          <a:prstGeom prst="rect">
            <a:avLst/>
          </a:prstGeom>
        </p:spPr>
        <p:txBody>
          <a:bodyPr spcFirstLastPara="1" wrap="square" lIns="91425" tIns="91425" rIns="91425" bIns="91425" anchor="t" anchorCtr="0">
            <a:noAutofit/>
          </a:bodyPr>
          <a:lstStyle>
            <a:lvl1pPr lvl="0" algn="ctr" rtl="0">
              <a:spcBef>
                <a:spcPts val="0"/>
              </a:spcBef>
              <a:spcAft>
                <a:spcPts val="0"/>
              </a:spcAft>
              <a:buClr>
                <a:srgbClr val="004C52"/>
              </a:buClr>
              <a:buSzPts val="1800"/>
              <a:buNone/>
              <a:defRPr sz="1800" b="1"/>
            </a:lvl1pPr>
            <a:lvl2pPr lvl="1" algn="ctr" rtl="0">
              <a:spcBef>
                <a:spcPts val="0"/>
              </a:spcBef>
              <a:spcAft>
                <a:spcPts val="0"/>
              </a:spcAft>
              <a:buClr>
                <a:srgbClr val="004C52"/>
              </a:buClr>
              <a:buSzPts val="1800"/>
              <a:buNone/>
              <a:defRPr sz="1800" b="1"/>
            </a:lvl2pPr>
            <a:lvl3pPr lvl="2" algn="ctr" rtl="0">
              <a:spcBef>
                <a:spcPts val="0"/>
              </a:spcBef>
              <a:spcAft>
                <a:spcPts val="0"/>
              </a:spcAft>
              <a:buClr>
                <a:srgbClr val="004C52"/>
              </a:buClr>
              <a:buSzPts val="1800"/>
              <a:buNone/>
              <a:defRPr sz="1800" b="1"/>
            </a:lvl3pPr>
            <a:lvl4pPr lvl="3" algn="ctr" rtl="0">
              <a:spcBef>
                <a:spcPts val="0"/>
              </a:spcBef>
              <a:spcAft>
                <a:spcPts val="0"/>
              </a:spcAft>
              <a:buSzPts val="1800"/>
              <a:buNone/>
              <a:defRPr sz="1800" b="1"/>
            </a:lvl4pPr>
            <a:lvl5pPr lvl="4" algn="ctr" rtl="0">
              <a:spcBef>
                <a:spcPts val="0"/>
              </a:spcBef>
              <a:spcAft>
                <a:spcPts val="0"/>
              </a:spcAft>
              <a:buSzPts val="1800"/>
              <a:buNone/>
              <a:defRPr sz="1800" b="1"/>
            </a:lvl5pPr>
            <a:lvl6pPr lvl="5" algn="ctr" rtl="0">
              <a:spcBef>
                <a:spcPts val="0"/>
              </a:spcBef>
              <a:spcAft>
                <a:spcPts val="0"/>
              </a:spcAft>
              <a:buSzPts val="1800"/>
              <a:buNone/>
              <a:defRPr sz="1800" b="1"/>
            </a:lvl6pPr>
            <a:lvl7pPr lvl="6" algn="ctr" rtl="0">
              <a:spcBef>
                <a:spcPts val="0"/>
              </a:spcBef>
              <a:spcAft>
                <a:spcPts val="0"/>
              </a:spcAft>
              <a:buSzPts val="1800"/>
              <a:buNone/>
              <a:defRPr sz="1800" b="1"/>
            </a:lvl7pPr>
            <a:lvl8pPr lvl="7" algn="ctr" rtl="0">
              <a:spcBef>
                <a:spcPts val="0"/>
              </a:spcBef>
              <a:spcAft>
                <a:spcPts val="0"/>
              </a:spcAft>
              <a:buSzPts val="1800"/>
              <a:buNone/>
              <a:defRPr sz="1800" b="1"/>
            </a:lvl8pPr>
            <a:lvl9pPr lvl="8" algn="ctr" rtl="0">
              <a:spcBef>
                <a:spcPts val="0"/>
              </a:spcBef>
              <a:spcAft>
                <a:spcPts val="0"/>
              </a:spcAft>
              <a:buSzPts val="1800"/>
              <a:buNone/>
              <a:defRPr sz="1800" b="1"/>
            </a:lvl9pPr>
          </a:lstStyle>
          <a:p>
            <a:endParaRPr/>
          </a:p>
        </p:txBody>
      </p:sp>
      <p:sp>
        <p:nvSpPr>
          <p:cNvPr id="20" name="Google Shape;20;p3"/>
          <p:cNvSpPr txBox="1">
            <a:spLocks noGrp="1"/>
          </p:cNvSpPr>
          <p:nvPr>
            <p:ph type="sldNum" idx="12"/>
          </p:nvPr>
        </p:nvSpPr>
        <p:spPr>
          <a:xfrm>
            <a:off x="27122" y="4749851"/>
            <a:ext cx="548700" cy="3936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l"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 1 column" type="tx">
  <p:cSld name="TITLE_AND_BODY">
    <p:spTree>
      <p:nvGrpSpPr>
        <p:cNvPr id="1" name="Shape 29"/>
        <p:cNvGrpSpPr/>
        <p:nvPr/>
      </p:nvGrpSpPr>
      <p:grpSpPr>
        <a:xfrm>
          <a:off x="0" y="0"/>
          <a:ext cx="0" cy="0"/>
          <a:chOff x="0" y="0"/>
          <a:chExt cx="0" cy="0"/>
        </a:xfrm>
      </p:grpSpPr>
      <p:grpSp>
        <p:nvGrpSpPr>
          <p:cNvPr id="30" name="Google Shape;30;p5"/>
          <p:cNvGrpSpPr/>
          <p:nvPr/>
        </p:nvGrpSpPr>
        <p:grpSpPr>
          <a:xfrm>
            <a:off x="-6025" y="0"/>
            <a:ext cx="9168125" cy="5163100"/>
            <a:chOff x="-6025" y="0"/>
            <a:chExt cx="9168125" cy="5163100"/>
          </a:xfrm>
        </p:grpSpPr>
        <p:sp>
          <p:nvSpPr>
            <p:cNvPr id="31" name="Google Shape;31;p5"/>
            <p:cNvSpPr/>
            <p:nvPr/>
          </p:nvSpPr>
          <p:spPr>
            <a:xfrm>
              <a:off x="0" y="0"/>
              <a:ext cx="8552900" cy="1333000"/>
            </a:xfrm>
            <a:custGeom>
              <a:avLst/>
              <a:gdLst/>
              <a:ahLst/>
              <a:cxnLst/>
              <a:rect l="l" t="t" r="r" b="b"/>
              <a:pathLst>
                <a:path w="342116" h="53320" extrusionOk="0">
                  <a:moveTo>
                    <a:pt x="0" y="0"/>
                  </a:moveTo>
                  <a:lnTo>
                    <a:pt x="0" y="53320"/>
                  </a:lnTo>
                  <a:lnTo>
                    <a:pt x="342116" y="0"/>
                  </a:lnTo>
                  <a:close/>
                </a:path>
              </a:pathLst>
            </a:custGeom>
            <a:solidFill>
              <a:srgbClr val="004C52"/>
            </a:solidFill>
            <a:ln>
              <a:noFill/>
            </a:ln>
          </p:spPr>
        </p:sp>
        <p:sp>
          <p:nvSpPr>
            <p:cNvPr id="32" name="Google Shape;32;p5"/>
            <p:cNvSpPr/>
            <p:nvPr/>
          </p:nvSpPr>
          <p:spPr>
            <a:xfrm>
              <a:off x="2563450" y="0"/>
              <a:ext cx="6580550" cy="1272675"/>
            </a:xfrm>
            <a:custGeom>
              <a:avLst/>
              <a:gdLst/>
              <a:ahLst/>
              <a:cxnLst/>
              <a:rect l="l" t="t" r="r" b="b"/>
              <a:pathLst>
                <a:path w="263222" h="50907" extrusionOk="0">
                  <a:moveTo>
                    <a:pt x="0" y="0"/>
                  </a:moveTo>
                  <a:lnTo>
                    <a:pt x="217381" y="50907"/>
                  </a:lnTo>
                  <a:lnTo>
                    <a:pt x="263222" y="10133"/>
                  </a:lnTo>
                  <a:lnTo>
                    <a:pt x="263222" y="0"/>
                  </a:lnTo>
                  <a:close/>
                </a:path>
              </a:pathLst>
            </a:custGeom>
            <a:solidFill>
              <a:srgbClr val="00AE9D">
                <a:alpha val="83460"/>
              </a:srgbClr>
            </a:solidFill>
            <a:ln>
              <a:noFill/>
            </a:ln>
          </p:spPr>
        </p:sp>
        <p:sp>
          <p:nvSpPr>
            <p:cNvPr id="33" name="Google Shape;33;p5"/>
            <p:cNvSpPr/>
            <p:nvPr/>
          </p:nvSpPr>
          <p:spPr>
            <a:xfrm>
              <a:off x="-6025" y="2"/>
              <a:ext cx="7298300" cy="1471709"/>
            </a:xfrm>
            <a:custGeom>
              <a:avLst/>
              <a:gdLst/>
              <a:ahLst/>
              <a:cxnLst/>
              <a:rect l="l" t="t" r="r" b="b"/>
              <a:pathLst>
                <a:path w="291932" h="58628" extrusionOk="0">
                  <a:moveTo>
                    <a:pt x="0" y="18578"/>
                  </a:moveTo>
                  <a:lnTo>
                    <a:pt x="241" y="34019"/>
                  </a:lnTo>
                  <a:lnTo>
                    <a:pt x="221482" y="58628"/>
                  </a:lnTo>
                  <a:lnTo>
                    <a:pt x="291932" y="0"/>
                  </a:lnTo>
                  <a:close/>
                </a:path>
              </a:pathLst>
            </a:custGeom>
            <a:solidFill>
              <a:srgbClr val="ABE33F">
                <a:alpha val="81150"/>
              </a:srgbClr>
            </a:solidFill>
            <a:ln>
              <a:noFill/>
            </a:ln>
          </p:spPr>
        </p:sp>
        <p:sp>
          <p:nvSpPr>
            <p:cNvPr id="34" name="Google Shape;34;p5"/>
            <p:cNvSpPr/>
            <p:nvPr/>
          </p:nvSpPr>
          <p:spPr>
            <a:xfrm>
              <a:off x="3596100" y="4667000"/>
              <a:ext cx="5090700" cy="476500"/>
            </a:xfrm>
            <a:custGeom>
              <a:avLst/>
              <a:gdLst/>
              <a:ahLst/>
              <a:cxnLst/>
              <a:rect l="l" t="t" r="r" b="b"/>
              <a:pathLst>
                <a:path w="203628" h="19060" extrusionOk="0">
                  <a:moveTo>
                    <a:pt x="0" y="19060"/>
                  </a:moveTo>
                  <a:lnTo>
                    <a:pt x="203628" y="19060"/>
                  </a:lnTo>
                  <a:lnTo>
                    <a:pt x="157305" y="0"/>
                  </a:lnTo>
                  <a:close/>
                </a:path>
              </a:pathLst>
            </a:custGeom>
            <a:solidFill>
              <a:srgbClr val="004C52"/>
            </a:solidFill>
            <a:ln>
              <a:noFill/>
            </a:ln>
          </p:spPr>
        </p:sp>
        <p:sp>
          <p:nvSpPr>
            <p:cNvPr id="35" name="Google Shape;35;p5"/>
            <p:cNvSpPr/>
            <p:nvPr/>
          </p:nvSpPr>
          <p:spPr>
            <a:xfrm>
              <a:off x="5525000" y="4692625"/>
              <a:ext cx="3637100" cy="470475"/>
            </a:xfrm>
            <a:custGeom>
              <a:avLst/>
              <a:gdLst/>
              <a:ahLst/>
              <a:cxnLst/>
              <a:rect l="l" t="t" r="r" b="b"/>
              <a:pathLst>
                <a:path w="145484" h="18819" extrusionOk="0">
                  <a:moveTo>
                    <a:pt x="145484" y="0"/>
                  </a:moveTo>
                  <a:lnTo>
                    <a:pt x="145484" y="18819"/>
                  </a:lnTo>
                  <a:lnTo>
                    <a:pt x="0" y="18819"/>
                  </a:lnTo>
                  <a:close/>
                </a:path>
              </a:pathLst>
            </a:custGeom>
            <a:solidFill>
              <a:srgbClr val="00AE9D">
                <a:alpha val="83460"/>
              </a:srgbClr>
            </a:solidFill>
            <a:ln>
              <a:noFill/>
            </a:ln>
          </p:spPr>
        </p:sp>
        <p:sp>
          <p:nvSpPr>
            <p:cNvPr id="36" name="Google Shape;36;p5"/>
            <p:cNvSpPr/>
            <p:nvPr/>
          </p:nvSpPr>
          <p:spPr>
            <a:xfrm>
              <a:off x="7521475" y="4023125"/>
              <a:ext cx="1634600" cy="1139975"/>
            </a:xfrm>
            <a:custGeom>
              <a:avLst/>
              <a:gdLst/>
              <a:ahLst/>
              <a:cxnLst/>
              <a:rect l="l" t="t" r="r" b="b"/>
              <a:pathLst>
                <a:path w="65384" h="45599" extrusionOk="0">
                  <a:moveTo>
                    <a:pt x="65384" y="27022"/>
                  </a:moveTo>
                  <a:lnTo>
                    <a:pt x="65384" y="0"/>
                  </a:lnTo>
                  <a:lnTo>
                    <a:pt x="0" y="45599"/>
                  </a:lnTo>
                  <a:close/>
                </a:path>
              </a:pathLst>
            </a:custGeom>
            <a:solidFill>
              <a:srgbClr val="ABE33F">
                <a:alpha val="81150"/>
              </a:srgbClr>
            </a:solidFill>
            <a:ln>
              <a:noFill/>
            </a:ln>
          </p:spPr>
        </p:sp>
      </p:grpSp>
      <p:sp>
        <p:nvSpPr>
          <p:cNvPr id="37" name="Google Shape;37;p5"/>
          <p:cNvSpPr txBox="1">
            <a:spLocks noGrp="1"/>
          </p:cNvSpPr>
          <p:nvPr>
            <p:ph type="title"/>
          </p:nvPr>
        </p:nvSpPr>
        <p:spPr>
          <a:xfrm>
            <a:off x="886650" y="398400"/>
            <a:ext cx="7370700" cy="857400"/>
          </a:xfrm>
          <a:prstGeom prst="rect">
            <a:avLst/>
          </a:prstGeom>
        </p:spPr>
        <p:txBody>
          <a:bodyPr spcFirstLastPara="1" wrap="square" lIns="91425" tIns="91425" rIns="91425" bIns="91425" anchor="t" anchorCtr="0">
            <a:noAutofit/>
          </a:bodyPr>
          <a:lstStyle>
            <a:lvl1pPr lvl="0">
              <a:spcBef>
                <a:spcPts val="0"/>
              </a:spcBef>
              <a:spcAft>
                <a:spcPts val="0"/>
              </a:spcAft>
              <a:buSzPts val="2400"/>
              <a:buNone/>
              <a:defRPr/>
            </a:lvl1pPr>
            <a:lvl2pPr lvl="1">
              <a:spcBef>
                <a:spcPts val="0"/>
              </a:spcBef>
              <a:spcAft>
                <a:spcPts val="0"/>
              </a:spcAft>
              <a:buSzPts val="2400"/>
              <a:buNone/>
              <a:defRPr/>
            </a:lvl2pPr>
            <a:lvl3pPr lvl="2">
              <a:spcBef>
                <a:spcPts val="0"/>
              </a:spcBef>
              <a:spcAft>
                <a:spcPts val="0"/>
              </a:spcAft>
              <a:buSzPts val="2400"/>
              <a:buNone/>
              <a:defRPr/>
            </a:lvl3pPr>
            <a:lvl4pPr lvl="3">
              <a:spcBef>
                <a:spcPts val="0"/>
              </a:spcBef>
              <a:spcAft>
                <a:spcPts val="0"/>
              </a:spcAft>
              <a:buSzPts val="2400"/>
              <a:buNone/>
              <a:defRPr/>
            </a:lvl4pPr>
            <a:lvl5pPr lvl="4">
              <a:spcBef>
                <a:spcPts val="0"/>
              </a:spcBef>
              <a:spcAft>
                <a:spcPts val="0"/>
              </a:spcAft>
              <a:buSzPts val="2400"/>
              <a:buNone/>
              <a:defRPr/>
            </a:lvl5pPr>
            <a:lvl6pPr lvl="5">
              <a:spcBef>
                <a:spcPts val="0"/>
              </a:spcBef>
              <a:spcAft>
                <a:spcPts val="0"/>
              </a:spcAft>
              <a:buSzPts val="2400"/>
              <a:buNone/>
              <a:defRPr/>
            </a:lvl6pPr>
            <a:lvl7pPr lvl="6">
              <a:spcBef>
                <a:spcPts val="0"/>
              </a:spcBef>
              <a:spcAft>
                <a:spcPts val="0"/>
              </a:spcAft>
              <a:buSzPts val="2400"/>
              <a:buNone/>
              <a:defRPr/>
            </a:lvl7pPr>
            <a:lvl8pPr lvl="7">
              <a:spcBef>
                <a:spcPts val="0"/>
              </a:spcBef>
              <a:spcAft>
                <a:spcPts val="0"/>
              </a:spcAft>
              <a:buSzPts val="2400"/>
              <a:buNone/>
              <a:defRPr/>
            </a:lvl8pPr>
            <a:lvl9pPr lvl="8">
              <a:spcBef>
                <a:spcPts val="0"/>
              </a:spcBef>
              <a:spcAft>
                <a:spcPts val="0"/>
              </a:spcAft>
              <a:buSzPts val="2400"/>
              <a:buNone/>
              <a:defRPr/>
            </a:lvl9pPr>
          </a:lstStyle>
          <a:p>
            <a:endParaRPr/>
          </a:p>
        </p:txBody>
      </p:sp>
      <p:sp>
        <p:nvSpPr>
          <p:cNvPr id="38" name="Google Shape;38;p5"/>
          <p:cNvSpPr txBox="1">
            <a:spLocks noGrp="1"/>
          </p:cNvSpPr>
          <p:nvPr>
            <p:ph type="body" idx="1"/>
          </p:nvPr>
        </p:nvSpPr>
        <p:spPr>
          <a:xfrm>
            <a:off x="886650" y="1598408"/>
            <a:ext cx="7370700" cy="3327300"/>
          </a:xfrm>
          <a:prstGeom prst="rect">
            <a:avLst/>
          </a:prstGeom>
        </p:spPr>
        <p:txBody>
          <a:bodyPr spcFirstLastPara="1" wrap="square" lIns="91425" tIns="91425" rIns="91425" bIns="91425" anchor="t" anchorCtr="0">
            <a:noAutofit/>
          </a:bodyPr>
          <a:lstStyle>
            <a:lvl1pPr marL="457200" lvl="0" indent="-381000">
              <a:spcBef>
                <a:spcPts val="600"/>
              </a:spcBef>
              <a:spcAft>
                <a:spcPts val="0"/>
              </a:spcAft>
              <a:buSzPts val="2400"/>
              <a:buChar char="◆"/>
              <a:defRPr/>
            </a:lvl1pPr>
            <a:lvl2pPr marL="914400" lvl="1" indent="-381000">
              <a:spcBef>
                <a:spcPts val="0"/>
              </a:spcBef>
              <a:spcAft>
                <a:spcPts val="0"/>
              </a:spcAft>
              <a:buSzPts val="2400"/>
              <a:buChar char="◆"/>
              <a:defRPr/>
            </a:lvl2pPr>
            <a:lvl3pPr marL="1371600" lvl="2" indent="-381000">
              <a:spcBef>
                <a:spcPts val="0"/>
              </a:spcBef>
              <a:spcAft>
                <a:spcPts val="0"/>
              </a:spcAft>
              <a:buSzPts val="2400"/>
              <a:buChar char="◇"/>
              <a:defRPr/>
            </a:lvl3pPr>
            <a:lvl4pPr marL="1828800" lvl="3" indent="-381000">
              <a:spcBef>
                <a:spcPts val="0"/>
              </a:spcBef>
              <a:spcAft>
                <a:spcPts val="0"/>
              </a:spcAft>
              <a:buSzPts val="2400"/>
              <a:buChar char="●"/>
              <a:defRPr/>
            </a:lvl4pPr>
            <a:lvl5pPr marL="2286000" lvl="4" indent="-381000">
              <a:spcBef>
                <a:spcPts val="0"/>
              </a:spcBef>
              <a:spcAft>
                <a:spcPts val="0"/>
              </a:spcAft>
              <a:buSzPts val="2400"/>
              <a:buChar char="○"/>
              <a:defRPr/>
            </a:lvl5pPr>
            <a:lvl6pPr marL="2743200" lvl="5" indent="-381000">
              <a:spcBef>
                <a:spcPts val="0"/>
              </a:spcBef>
              <a:spcAft>
                <a:spcPts val="0"/>
              </a:spcAft>
              <a:buSzPts val="2400"/>
              <a:buChar char="■"/>
              <a:defRPr/>
            </a:lvl6pPr>
            <a:lvl7pPr marL="3200400" lvl="6" indent="-381000">
              <a:spcBef>
                <a:spcPts val="0"/>
              </a:spcBef>
              <a:spcAft>
                <a:spcPts val="0"/>
              </a:spcAft>
              <a:buSzPts val="2400"/>
              <a:buChar char="●"/>
              <a:defRPr/>
            </a:lvl7pPr>
            <a:lvl8pPr marL="3657600" lvl="7" indent="-381000">
              <a:spcBef>
                <a:spcPts val="0"/>
              </a:spcBef>
              <a:spcAft>
                <a:spcPts val="0"/>
              </a:spcAft>
              <a:buSzPts val="2400"/>
              <a:buChar char="○"/>
              <a:defRPr/>
            </a:lvl8pPr>
            <a:lvl9pPr marL="4114800" lvl="8" indent="-381000">
              <a:spcBef>
                <a:spcPts val="0"/>
              </a:spcBef>
              <a:spcAft>
                <a:spcPts val="0"/>
              </a:spcAft>
              <a:buSzPts val="2400"/>
              <a:buChar char="■"/>
              <a:defRPr/>
            </a:lvl9pPr>
          </a:lstStyle>
          <a:p>
            <a:endParaRPr/>
          </a:p>
        </p:txBody>
      </p:sp>
      <p:sp>
        <p:nvSpPr>
          <p:cNvPr id="39" name="Google Shape;39;p5"/>
          <p:cNvSpPr txBox="1">
            <a:spLocks noGrp="1"/>
          </p:cNvSpPr>
          <p:nvPr>
            <p:ph type="sldNum" idx="12"/>
          </p:nvPr>
        </p:nvSpPr>
        <p:spPr>
          <a:xfrm>
            <a:off x="27122" y="4749851"/>
            <a:ext cx="548700" cy="3936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l"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 2 columns" type="twoColTx">
  <p:cSld name="TITLE_AND_TWO_COLUMNS">
    <p:spTree>
      <p:nvGrpSpPr>
        <p:cNvPr id="1" name="Shape 40"/>
        <p:cNvGrpSpPr/>
        <p:nvPr/>
      </p:nvGrpSpPr>
      <p:grpSpPr>
        <a:xfrm>
          <a:off x="0" y="0"/>
          <a:ext cx="0" cy="0"/>
          <a:chOff x="0" y="0"/>
          <a:chExt cx="0" cy="0"/>
        </a:xfrm>
      </p:grpSpPr>
      <p:grpSp>
        <p:nvGrpSpPr>
          <p:cNvPr id="41" name="Google Shape;41;p6"/>
          <p:cNvGrpSpPr/>
          <p:nvPr/>
        </p:nvGrpSpPr>
        <p:grpSpPr>
          <a:xfrm>
            <a:off x="-6025" y="0"/>
            <a:ext cx="9168125" cy="5163100"/>
            <a:chOff x="-6025" y="0"/>
            <a:chExt cx="9168125" cy="5163100"/>
          </a:xfrm>
        </p:grpSpPr>
        <p:sp>
          <p:nvSpPr>
            <p:cNvPr id="42" name="Google Shape;42;p6"/>
            <p:cNvSpPr/>
            <p:nvPr/>
          </p:nvSpPr>
          <p:spPr>
            <a:xfrm>
              <a:off x="0" y="0"/>
              <a:ext cx="8552900" cy="1333000"/>
            </a:xfrm>
            <a:custGeom>
              <a:avLst/>
              <a:gdLst/>
              <a:ahLst/>
              <a:cxnLst/>
              <a:rect l="l" t="t" r="r" b="b"/>
              <a:pathLst>
                <a:path w="342116" h="53320" extrusionOk="0">
                  <a:moveTo>
                    <a:pt x="0" y="0"/>
                  </a:moveTo>
                  <a:lnTo>
                    <a:pt x="0" y="53320"/>
                  </a:lnTo>
                  <a:lnTo>
                    <a:pt x="342116" y="0"/>
                  </a:lnTo>
                  <a:close/>
                </a:path>
              </a:pathLst>
            </a:custGeom>
            <a:solidFill>
              <a:srgbClr val="004C52"/>
            </a:solidFill>
            <a:ln>
              <a:noFill/>
            </a:ln>
          </p:spPr>
        </p:sp>
        <p:sp>
          <p:nvSpPr>
            <p:cNvPr id="43" name="Google Shape;43;p6"/>
            <p:cNvSpPr/>
            <p:nvPr/>
          </p:nvSpPr>
          <p:spPr>
            <a:xfrm>
              <a:off x="2563450" y="0"/>
              <a:ext cx="6580550" cy="1272675"/>
            </a:xfrm>
            <a:custGeom>
              <a:avLst/>
              <a:gdLst/>
              <a:ahLst/>
              <a:cxnLst/>
              <a:rect l="l" t="t" r="r" b="b"/>
              <a:pathLst>
                <a:path w="263222" h="50907" extrusionOk="0">
                  <a:moveTo>
                    <a:pt x="0" y="0"/>
                  </a:moveTo>
                  <a:lnTo>
                    <a:pt x="217381" y="50907"/>
                  </a:lnTo>
                  <a:lnTo>
                    <a:pt x="263222" y="10133"/>
                  </a:lnTo>
                  <a:lnTo>
                    <a:pt x="263222" y="0"/>
                  </a:lnTo>
                  <a:close/>
                </a:path>
              </a:pathLst>
            </a:custGeom>
            <a:solidFill>
              <a:srgbClr val="00AE9D">
                <a:alpha val="83460"/>
              </a:srgbClr>
            </a:solidFill>
            <a:ln>
              <a:noFill/>
            </a:ln>
          </p:spPr>
        </p:sp>
        <p:sp>
          <p:nvSpPr>
            <p:cNvPr id="44" name="Google Shape;44;p6"/>
            <p:cNvSpPr/>
            <p:nvPr/>
          </p:nvSpPr>
          <p:spPr>
            <a:xfrm>
              <a:off x="-6025" y="2"/>
              <a:ext cx="7298300" cy="1471709"/>
            </a:xfrm>
            <a:custGeom>
              <a:avLst/>
              <a:gdLst/>
              <a:ahLst/>
              <a:cxnLst/>
              <a:rect l="l" t="t" r="r" b="b"/>
              <a:pathLst>
                <a:path w="291932" h="58628" extrusionOk="0">
                  <a:moveTo>
                    <a:pt x="0" y="18578"/>
                  </a:moveTo>
                  <a:lnTo>
                    <a:pt x="241" y="34019"/>
                  </a:lnTo>
                  <a:lnTo>
                    <a:pt x="221482" y="58628"/>
                  </a:lnTo>
                  <a:lnTo>
                    <a:pt x="291932" y="0"/>
                  </a:lnTo>
                  <a:close/>
                </a:path>
              </a:pathLst>
            </a:custGeom>
            <a:solidFill>
              <a:srgbClr val="ABE33F">
                <a:alpha val="81150"/>
              </a:srgbClr>
            </a:solidFill>
            <a:ln>
              <a:noFill/>
            </a:ln>
          </p:spPr>
        </p:sp>
        <p:sp>
          <p:nvSpPr>
            <p:cNvPr id="45" name="Google Shape;45;p6"/>
            <p:cNvSpPr/>
            <p:nvPr/>
          </p:nvSpPr>
          <p:spPr>
            <a:xfrm>
              <a:off x="3596100" y="4667000"/>
              <a:ext cx="5090700" cy="476500"/>
            </a:xfrm>
            <a:custGeom>
              <a:avLst/>
              <a:gdLst/>
              <a:ahLst/>
              <a:cxnLst/>
              <a:rect l="l" t="t" r="r" b="b"/>
              <a:pathLst>
                <a:path w="203628" h="19060" extrusionOk="0">
                  <a:moveTo>
                    <a:pt x="0" y="19060"/>
                  </a:moveTo>
                  <a:lnTo>
                    <a:pt x="203628" y="19060"/>
                  </a:lnTo>
                  <a:lnTo>
                    <a:pt x="157305" y="0"/>
                  </a:lnTo>
                  <a:close/>
                </a:path>
              </a:pathLst>
            </a:custGeom>
            <a:solidFill>
              <a:srgbClr val="004C52"/>
            </a:solidFill>
            <a:ln>
              <a:noFill/>
            </a:ln>
          </p:spPr>
        </p:sp>
        <p:sp>
          <p:nvSpPr>
            <p:cNvPr id="46" name="Google Shape;46;p6"/>
            <p:cNvSpPr/>
            <p:nvPr/>
          </p:nvSpPr>
          <p:spPr>
            <a:xfrm>
              <a:off x="5525000" y="4692625"/>
              <a:ext cx="3637100" cy="470475"/>
            </a:xfrm>
            <a:custGeom>
              <a:avLst/>
              <a:gdLst/>
              <a:ahLst/>
              <a:cxnLst/>
              <a:rect l="l" t="t" r="r" b="b"/>
              <a:pathLst>
                <a:path w="145484" h="18819" extrusionOk="0">
                  <a:moveTo>
                    <a:pt x="145484" y="0"/>
                  </a:moveTo>
                  <a:lnTo>
                    <a:pt x="145484" y="18819"/>
                  </a:lnTo>
                  <a:lnTo>
                    <a:pt x="0" y="18819"/>
                  </a:lnTo>
                  <a:close/>
                </a:path>
              </a:pathLst>
            </a:custGeom>
            <a:solidFill>
              <a:srgbClr val="00AE9D">
                <a:alpha val="83460"/>
              </a:srgbClr>
            </a:solidFill>
            <a:ln>
              <a:noFill/>
            </a:ln>
          </p:spPr>
        </p:sp>
        <p:sp>
          <p:nvSpPr>
            <p:cNvPr id="47" name="Google Shape;47;p6"/>
            <p:cNvSpPr/>
            <p:nvPr/>
          </p:nvSpPr>
          <p:spPr>
            <a:xfrm>
              <a:off x="7521475" y="4023125"/>
              <a:ext cx="1634600" cy="1139975"/>
            </a:xfrm>
            <a:custGeom>
              <a:avLst/>
              <a:gdLst/>
              <a:ahLst/>
              <a:cxnLst/>
              <a:rect l="l" t="t" r="r" b="b"/>
              <a:pathLst>
                <a:path w="65384" h="45599" extrusionOk="0">
                  <a:moveTo>
                    <a:pt x="65384" y="27022"/>
                  </a:moveTo>
                  <a:lnTo>
                    <a:pt x="65384" y="0"/>
                  </a:lnTo>
                  <a:lnTo>
                    <a:pt x="0" y="45599"/>
                  </a:lnTo>
                  <a:close/>
                </a:path>
              </a:pathLst>
            </a:custGeom>
            <a:solidFill>
              <a:srgbClr val="ABE33F">
                <a:alpha val="81150"/>
              </a:srgbClr>
            </a:solidFill>
            <a:ln>
              <a:noFill/>
            </a:ln>
          </p:spPr>
        </p:sp>
      </p:grpSp>
      <p:sp>
        <p:nvSpPr>
          <p:cNvPr id="48" name="Google Shape;48;p6"/>
          <p:cNvSpPr txBox="1">
            <a:spLocks noGrp="1"/>
          </p:cNvSpPr>
          <p:nvPr>
            <p:ph type="title"/>
          </p:nvPr>
        </p:nvSpPr>
        <p:spPr>
          <a:xfrm>
            <a:off x="886650" y="398400"/>
            <a:ext cx="7370700" cy="857400"/>
          </a:xfrm>
          <a:prstGeom prst="rect">
            <a:avLst/>
          </a:prstGeom>
        </p:spPr>
        <p:txBody>
          <a:bodyPr spcFirstLastPara="1" wrap="square" lIns="91425" tIns="91425" rIns="91425" bIns="91425" anchor="t" anchorCtr="0">
            <a:noAutofit/>
          </a:bodyPr>
          <a:lstStyle>
            <a:lvl1pPr lvl="0">
              <a:spcBef>
                <a:spcPts val="0"/>
              </a:spcBef>
              <a:spcAft>
                <a:spcPts val="0"/>
              </a:spcAft>
              <a:buSzPts val="2400"/>
              <a:buNone/>
              <a:defRPr/>
            </a:lvl1pPr>
            <a:lvl2pPr lvl="1">
              <a:spcBef>
                <a:spcPts val="0"/>
              </a:spcBef>
              <a:spcAft>
                <a:spcPts val="0"/>
              </a:spcAft>
              <a:buSzPts val="2400"/>
              <a:buNone/>
              <a:defRPr/>
            </a:lvl2pPr>
            <a:lvl3pPr lvl="2">
              <a:spcBef>
                <a:spcPts val="0"/>
              </a:spcBef>
              <a:spcAft>
                <a:spcPts val="0"/>
              </a:spcAft>
              <a:buSzPts val="2400"/>
              <a:buNone/>
              <a:defRPr/>
            </a:lvl3pPr>
            <a:lvl4pPr lvl="3">
              <a:spcBef>
                <a:spcPts val="0"/>
              </a:spcBef>
              <a:spcAft>
                <a:spcPts val="0"/>
              </a:spcAft>
              <a:buSzPts val="2400"/>
              <a:buNone/>
              <a:defRPr/>
            </a:lvl4pPr>
            <a:lvl5pPr lvl="4">
              <a:spcBef>
                <a:spcPts val="0"/>
              </a:spcBef>
              <a:spcAft>
                <a:spcPts val="0"/>
              </a:spcAft>
              <a:buSzPts val="2400"/>
              <a:buNone/>
              <a:defRPr/>
            </a:lvl5pPr>
            <a:lvl6pPr lvl="5">
              <a:spcBef>
                <a:spcPts val="0"/>
              </a:spcBef>
              <a:spcAft>
                <a:spcPts val="0"/>
              </a:spcAft>
              <a:buSzPts val="2400"/>
              <a:buNone/>
              <a:defRPr/>
            </a:lvl6pPr>
            <a:lvl7pPr lvl="6">
              <a:spcBef>
                <a:spcPts val="0"/>
              </a:spcBef>
              <a:spcAft>
                <a:spcPts val="0"/>
              </a:spcAft>
              <a:buSzPts val="2400"/>
              <a:buNone/>
              <a:defRPr/>
            </a:lvl7pPr>
            <a:lvl8pPr lvl="7">
              <a:spcBef>
                <a:spcPts val="0"/>
              </a:spcBef>
              <a:spcAft>
                <a:spcPts val="0"/>
              </a:spcAft>
              <a:buSzPts val="2400"/>
              <a:buNone/>
              <a:defRPr/>
            </a:lvl8pPr>
            <a:lvl9pPr lvl="8">
              <a:spcBef>
                <a:spcPts val="0"/>
              </a:spcBef>
              <a:spcAft>
                <a:spcPts val="0"/>
              </a:spcAft>
              <a:buSzPts val="2400"/>
              <a:buNone/>
              <a:defRPr/>
            </a:lvl9pPr>
          </a:lstStyle>
          <a:p>
            <a:endParaRPr/>
          </a:p>
        </p:txBody>
      </p:sp>
      <p:sp>
        <p:nvSpPr>
          <p:cNvPr id="49" name="Google Shape;49;p6"/>
          <p:cNvSpPr txBox="1">
            <a:spLocks noGrp="1"/>
          </p:cNvSpPr>
          <p:nvPr>
            <p:ph type="body" idx="1"/>
          </p:nvPr>
        </p:nvSpPr>
        <p:spPr>
          <a:xfrm>
            <a:off x="904925" y="1495850"/>
            <a:ext cx="3560100" cy="3429900"/>
          </a:xfrm>
          <a:prstGeom prst="rect">
            <a:avLst/>
          </a:prstGeom>
        </p:spPr>
        <p:txBody>
          <a:bodyPr spcFirstLastPara="1" wrap="square" lIns="91425" tIns="91425" rIns="91425" bIns="91425" anchor="t" anchorCtr="0">
            <a:noAutofit/>
          </a:bodyPr>
          <a:lstStyle>
            <a:lvl1pPr marL="457200" lvl="0" indent="-342900">
              <a:spcBef>
                <a:spcPts val="600"/>
              </a:spcBef>
              <a:spcAft>
                <a:spcPts val="0"/>
              </a:spcAft>
              <a:buSzPts val="1800"/>
              <a:buChar char="◆"/>
              <a:defRPr sz="1800"/>
            </a:lvl1pPr>
            <a:lvl2pPr marL="914400" lvl="1" indent="-342900">
              <a:spcBef>
                <a:spcPts val="0"/>
              </a:spcBef>
              <a:spcAft>
                <a:spcPts val="0"/>
              </a:spcAft>
              <a:buSzPts val="1800"/>
              <a:buChar char="◆"/>
              <a:defRPr sz="1800"/>
            </a:lvl2pPr>
            <a:lvl3pPr marL="1371600" lvl="2" indent="-342900">
              <a:spcBef>
                <a:spcPts val="0"/>
              </a:spcBef>
              <a:spcAft>
                <a:spcPts val="0"/>
              </a:spcAft>
              <a:buSzPts val="1800"/>
              <a:buChar char="◇"/>
              <a:defRPr sz="1800"/>
            </a:lvl3pPr>
            <a:lvl4pPr marL="1828800" lvl="3" indent="-342900">
              <a:spcBef>
                <a:spcPts val="0"/>
              </a:spcBef>
              <a:spcAft>
                <a:spcPts val="0"/>
              </a:spcAft>
              <a:buSzPts val="1800"/>
              <a:buChar char="●"/>
              <a:defRPr sz="1800"/>
            </a:lvl4pPr>
            <a:lvl5pPr marL="2286000" lvl="4" indent="-342900">
              <a:spcBef>
                <a:spcPts val="0"/>
              </a:spcBef>
              <a:spcAft>
                <a:spcPts val="0"/>
              </a:spcAft>
              <a:buSzPts val="1800"/>
              <a:buChar char="○"/>
              <a:defRPr sz="1800"/>
            </a:lvl5pPr>
            <a:lvl6pPr marL="2743200" lvl="5" indent="-342900">
              <a:spcBef>
                <a:spcPts val="0"/>
              </a:spcBef>
              <a:spcAft>
                <a:spcPts val="0"/>
              </a:spcAft>
              <a:buSzPts val="1800"/>
              <a:buChar char="■"/>
              <a:defRPr sz="1800"/>
            </a:lvl6pPr>
            <a:lvl7pPr marL="3200400" lvl="6" indent="-342900">
              <a:spcBef>
                <a:spcPts val="0"/>
              </a:spcBef>
              <a:spcAft>
                <a:spcPts val="0"/>
              </a:spcAft>
              <a:buSzPts val="1800"/>
              <a:buChar char="●"/>
              <a:defRPr sz="1800"/>
            </a:lvl7pPr>
            <a:lvl8pPr marL="3657600" lvl="7" indent="-342900">
              <a:spcBef>
                <a:spcPts val="0"/>
              </a:spcBef>
              <a:spcAft>
                <a:spcPts val="0"/>
              </a:spcAft>
              <a:buSzPts val="1800"/>
              <a:buChar char="○"/>
              <a:defRPr sz="1800"/>
            </a:lvl8pPr>
            <a:lvl9pPr marL="4114800" lvl="8" indent="-342900">
              <a:spcBef>
                <a:spcPts val="0"/>
              </a:spcBef>
              <a:spcAft>
                <a:spcPts val="0"/>
              </a:spcAft>
              <a:buSzPts val="1800"/>
              <a:buChar char="■"/>
              <a:defRPr sz="1800"/>
            </a:lvl9pPr>
          </a:lstStyle>
          <a:p>
            <a:endParaRPr/>
          </a:p>
        </p:txBody>
      </p:sp>
      <p:sp>
        <p:nvSpPr>
          <p:cNvPr id="50" name="Google Shape;50;p6"/>
          <p:cNvSpPr txBox="1">
            <a:spLocks noGrp="1"/>
          </p:cNvSpPr>
          <p:nvPr>
            <p:ph type="body" idx="2"/>
          </p:nvPr>
        </p:nvSpPr>
        <p:spPr>
          <a:xfrm>
            <a:off x="4679180" y="1495850"/>
            <a:ext cx="3560100" cy="3429900"/>
          </a:xfrm>
          <a:prstGeom prst="rect">
            <a:avLst/>
          </a:prstGeom>
        </p:spPr>
        <p:txBody>
          <a:bodyPr spcFirstLastPara="1" wrap="square" lIns="91425" tIns="91425" rIns="91425" bIns="91425" anchor="t" anchorCtr="0">
            <a:noAutofit/>
          </a:bodyPr>
          <a:lstStyle>
            <a:lvl1pPr marL="457200" lvl="0" indent="-342900">
              <a:spcBef>
                <a:spcPts val="600"/>
              </a:spcBef>
              <a:spcAft>
                <a:spcPts val="0"/>
              </a:spcAft>
              <a:buSzPts val="1800"/>
              <a:buChar char="◆"/>
              <a:defRPr sz="1800"/>
            </a:lvl1pPr>
            <a:lvl2pPr marL="914400" lvl="1" indent="-342900">
              <a:spcBef>
                <a:spcPts val="0"/>
              </a:spcBef>
              <a:spcAft>
                <a:spcPts val="0"/>
              </a:spcAft>
              <a:buSzPts val="1800"/>
              <a:buChar char="◆"/>
              <a:defRPr sz="1800"/>
            </a:lvl2pPr>
            <a:lvl3pPr marL="1371600" lvl="2" indent="-342900">
              <a:spcBef>
                <a:spcPts val="0"/>
              </a:spcBef>
              <a:spcAft>
                <a:spcPts val="0"/>
              </a:spcAft>
              <a:buSzPts val="1800"/>
              <a:buChar char="◇"/>
              <a:defRPr sz="1800"/>
            </a:lvl3pPr>
            <a:lvl4pPr marL="1828800" lvl="3" indent="-342900">
              <a:spcBef>
                <a:spcPts val="0"/>
              </a:spcBef>
              <a:spcAft>
                <a:spcPts val="0"/>
              </a:spcAft>
              <a:buSzPts val="1800"/>
              <a:buChar char="●"/>
              <a:defRPr sz="1800"/>
            </a:lvl4pPr>
            <a:lvl5pPr marL="2286000" lvl="4" indent="-342900">
              <a:spcBef>
                <a:spcPts val="0"/>
              </a:spcBef>
              <a:spcAft>
                <a:spcPts val="0"/>
              </a:spcAft>
              <a:buSzPts val="1800"/>
              <a:buChar char="○"/>
              <a:defRPr sz="1800"/>
            </a:lvl5pPr>
            <a:lvl6pPr marL="2743200" lvl="5" indent="-342900">
              <a:spcBef>
                <a:spcPts val="0"/>
              </a:spcBef>
              <a:spcAft>
                <a:spcPts val="0"/>
              </a:spcAft>
              <a:buSzPts val="1800"/>
              <a:buChar char="■"/>
              <a:defRPr sz="1800"/>
            </a:lvl6pPr>
            <a:lvl7pPr marL="3200400" lvl="6" indent="-342900">
              <a:spcBef>
                <a:spcPts val="0"/>
              </a:spcBef>
              <a:spcAft>
                <a:spcPts val="0"/>
              </a:spcAft>
              <a:buSzPts val="1800"/>
              <a:buChar char="●"/>
              <a:defRPr sz="1800"/>
            </a:lvl7pPr>
            <a:lvl8pPr marL="3657600" lvl="7" indent="-342900">
              <a:spcBef>
                <a:spcPts val="0"/>
              </a:spcBef>
              <a:spcAft>
                <a:spcPts val="0"/>
              </a:spcAft>
              <a:buSzPts val="1800"/>
              <a:buChar char="○"/>
              <a:defRPr sz="1800"/>
            </a:lvl8pPr>
            <a:lvl9pPr marL="4114800" lvl="8" indent="-342900">
              <a:spcBef>
                <a:spcPts val="0"/>
              </a:spcBef>
              <a:spcAft>
                <a:spcPts val="0"/>
              </a:spcAft>
              <a:buSzPts val="1800"/>
              <a:buChar char="■"/>
              <a:defRPr sz="1800"/>
            </a:lvl9pPr>
          </a:lstStyle>
          <a:p>
            <a:endParaRPr/>
          </a:p>
        </p:txBody>
      </p:sp>
      <p:sp>
        <p:nvSpPr>
          <p:cNvPr id="51" name="Google Shape;51;p6"/>
          <p:cNvSpPr txBox="1">
            <a:spLocks noGrp="1"/>
          </p:cNvSpPr>
          <p:nvPr>
            <p:ph type="sldNum" idx="12"/>
          </p:nvPr>
        </p:nvSpPr>
        <p:spPr>
          <a:xfrm>
            <a:off x="27122" y="4749851"/>
            <a:ext cx="548700" cy="3936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l"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 3 columns">
  <p:cSld name="TITLE_AND_TWO_COLUMNS_1">
    <p:spTree>
      <p:nvGrpSpPr>
        <p:cNvPr id="1" name="Shape 52"/>
        <p:cNvGrpSpPr/>
        <p:nvPr/>
      </p:nvGrpSpPr>
      <p:grpSpPr>
        <a:xfrm>
          <a:off x="0" y="0"/>
          <a:ext cx="0" cy="0"/>
          <a:chOff x="0" y="0"/>
          <a:chExt cx="0" cy="0"/>
        </a:xfrm>
      </p:grpSpPr>
      <p:grpSp>
        <p:nvGrpSpPr>
          <p:cNvPr id="53" name="Google Shape;53;p7"/>
          <p:cNvGrpSpPr/>
          <p:nvPr/>
        </p:nvGrpSpPr>
        <p:grpSpPr>
          <a:xfrm>
            <a:off x="-6025" y="0"/>
            <a:ext cx="9168125" cy="5163100"/>
            <a:chOff x="-6025" y="0"/>
            <a:chExt cx="9168125" cy="5163100"/>
          </a:xfrm>
        </p:grpSpPr>
        <p:sp>
          <p:nvSpPr>
            <p:cNvPr id="54" name="Google Shape;54;p7"/>
            <p:cNvSpPr/>
            <p:nvPr/>
          </p:nvSpPr>
          <p:spPr>
            <a:xfrm>
              <a:off x="0" y="0"/>
              <a:ext cx="8552900" cy="1333000"/>
            </a:xfrm>
            <a:custGeom>
              <a:avLst/>
              <a:gdLst/>
              <a:ahLst/>
              <a:cxnLst/>
              <a:rect l="l" t="t" r="r" b="b"/>
              <a:pathLst>
                <a:path w="342116" h="53320" extrusionOk="0">
                  <a:moveTo>
                    <a:pt x="0" y="0"/>
                  </a:moveTo>
                  <a:lnTo>
                    <a:pt x="0" y="53320"/>
                  </a:lnTo>
                  <a:lnTo>
                    <a:pt x="342116" y="0"/>
                  </a:lnTo>
                  <a:close/>
                </a:path>
              </a:pathLst>
            </a:custGeom>
            <a:solidFill>
              <a:srgbClr val="004C52"/>
            </a:solidFill>
            <a:ln>
              <a:noFill/>
            </a:ln>
          </p:spPr>
        </p:sp>
        <p:sp>
          <p:nvSpPr>
            <p:cNvPr id="55" name="Google Shape;55;p7"/>
            <p:cNvSpPr/>
            <p:nvPr/>
          </p:nvSpPr>
          <p:spPr>
            <a:xfrm>
              <a:off x="2563450" y="0"/>
              <a:ext cx="6580550" cy="1272675"/>
            </a:xfrm>
            <a:custGeom>
              <a:avLst/>
              <a:gdLst/>
              <a:ahLst/>
              <a:cxnLst/>
              <a:rect l="l" t="t" r="r" b="b"/>
              <a:pathLst>
                <a:path w="263222" h="50907" extrusionOk="0">
                  <a:moveTo>
                    <a:pt x="0" y="0"/>
                  </a:moveTo>
                  <a:lnTo>
                    <a:pt x="217381" y="50907"/>
                  </a:lnTo>
                  <a:lnTo>
                    <a:pt x="263222" y="10133"/>
                  </a:lnTo>
                  <a:lnTo>
                    <a:pt x="263222" y="0"/>
                  </a:lnTo>
                  <a:close/>
                </a:path>
              </a:pathLst>
            </a:custGeom>
            <a:solidFill>
              <a:srgbClr val="00AE9D">
                <a:alpha val="83460"/>
              </a:srgbClr>
            </a:solidFill>
            <a:ln>
              <a:noFill/>
            </a:ln>
          </p:spPr>
        </p:sp>
        <p:sp>
          <p:nvSpPr>
            <p:cNvPr id="56" name="Google Shape;56;p7"/>
            <p:cNvSpPr/>
            <p:nvPr/>
          </p:nvSpPr>
          <p:spPr>
            <a:xfrm>
              <a:off x="-6025" y="2"/>
              <a:ext cx="7298300" cy="1471709"/>
            </a:xfrm>
            <a:custGeom>
              <a:avLst/>
              <a:gdLst/>
              <a:ahLst/>
              <a:cxnLst/>
              <a:rect l="l" t="t" r="r" b="b"/>
              <a:pathLst>
                <a:path w="291932" h="58628" extrusionOk="0">
                  <a:moveTo>
                    <a:pt x="0" y="18578"/>
                  </a:moveTo>
                  <a:lnTo>
                    <a:pt x="241" y="34019"/>
                  </a:lnTo>
                  <a:lnTo>
                    <a:pt x="221482" y="58628"/>
                  </a:lnTo>
                  <a:lnTo>
                    <a:pt x="291932" y="0"/>
                  </a:lnTo>
                  <a:close/>
                </a:path>
              </a:pathLst>
            </a:custGeom>
            <a:solidFill>
              <a:srgbClr val="ABE33F">
                <a:alpha val="81150"/>
              </a:srgbClr>
            </a:solidFill>
            <a:ln>
              <a:noFill/>
            </a:ln>
          </p:spPr>
        </p:sp>
        <p:sp>
          <p:nvSpPr>
            <p:cNvPr id="57" name="Google Shape;57;p7"/>
            <p:cNvSpPr/>
            <p:nvPr/>
          </p:nvSpPr>
          <p:spPr>
            <a:xfrm>
              <a:off x="3596100" y="4667000"/>
              <a:ext cx="5090700" cy="476500"/>
            </a:xfrm>
            <a:custGeom>
              <a:avLst/>
              <a:gdLst/>
              <a:ahLst/>
              <a:cxnLst/>
              <a:rect l="l" t="t" r="r" b="b"/>
              <a:pathLst>
                <a:path w="203628" h="19060" extrusionOk="0">
                  <a:moveTo>
                    <a:pt x="0" y="19060"/>
                  </a:moveTo>
                  <a:lnTo>
                    <a:pt x="203628" y="19060"/>
                  </a:lnTo>
                  <a:lnTo>
                    <a:pt x="157305" y="0"/>
                  </a:lnTo>
                  <a:close/>
                </a:path>
              </a:pathLst>
            </a:custGeom>
            <a:solidFill>
              <a:srgbClr val="004C52"/>
            </a:solidFill>
            <a:ln>
              <a:noFill/>
            </a:ln>
          </p:spPr>
        </p:sp>
        <p:sp>
          <p:nvSpPr>
            <p:cNvPr id="58" name="Google Shape;58;p7"/>
            <p:cNvSpPr/>
            <p:nvPr/>
          </p:nvSpPr>
          <p:spPr>
            <a:xfrm>
              <a:off x="5525000" y="4692625"/>
              <a:ext cx="3637100" cy="470475"/>
            </a:xfrm>
            <a:custGeom>
              <a:avLst/>
              <a:gdLst/>
              <a:ahLst/>
              <a:cxnLst/>
              <a:rect l="l" t="t" r="r" b="b"/>
              <a:pathLst>
                <a:path w="145484" h="18819" extrusionOk="0">
                  <a:moveTo>
                    <a:pt x="145484" y="0"/>
                  </a:moveTo>
                  <a:lnTo>
                    <a:pt x="145484" y="18819"/>
                  </a:lnTo>
                  <a:lnTo>
                    <a:pt x="0" y="18819"/>
                  </a:lnTo>
                  <a:close/>
                </a:path>
              </a:pathLst>
            </a:custGeom>
            <a:solidFill>
              <a:srgbClr val="00AE9D">
                <a:alpha val="83460"/>
              </a:srgbClr>
            </a:solidFill>
            <a:ln>
              <a:noFill/>
            </a:ln>
          </p:spPr>
        </p:sp>
        <p:sp>
          <p:nvSpPr>
            <p:cNvPr id="59" name="Google Shape;59;p7"/>
            <p:cNvSpPr/>
            <p:nvPr/>
          </p:nvSpPr>
          <p:spPr>
            <a:xfrm>
              <a:off x="7521475" y="4023125"/>
              <a:ext cx="1634600" cy="1139975"/>
            </a:xfrm>
            <a:custGeom>
              <a:avLst/>
              <a:gdLst/>
              <a:ahLst/>
              <a:cxnLst/>
              <a:rect l="l" t="t" r="r" b="b"/>
              <a:pathLst>
                <a:path w="65384" h="45599" extrusionOk="0">
                  <a:moveTo>
                    <a:pt x="65384" y="27022"/>
                  </a:moveTo>
                  <a:lnTo>
                    <a:pt x="65384" y="0"/>
                  </a:lnTo>
                  <a:lnTo>
                    <a:pt x="0" y="45599"/>
                  </a:lnTo>
                  <a:close/>
                </a:path>
              </a:pathLst>
            </a:custGeom>
            <a:solidFill>
              <a:srgbClr val="ABE33F">
                <a:alpha val="81150"/>
              </a:srgbClr>
            </a:solidFill>
            <a:ln>
              <a:noFill/>
            </a:ln>
          </p:spPr>
        </p:sp>
      </p:grpSp>
      <p:sp>
        <p:nvSpPr>
          <p:cNvPr id="60" name="Google Shape;60;p7"/>
          <p:cNvSpPr txBox="1">
            <a:spLocks noGrp="1"/>
          </p:cNvSpPr>
          <p:nvPr>
            <p:ph type="title"/>
          </p:nvPr>
        </p:nvSpPr>
        <p:spPr>
          <a:xfrm>
            <a:off x="886650" y="398400"/>
            <a:ext cx="7370700" cy="857400"/>
          </a:xfrm>
          <a:prstGeom prst="rect">
            <a:avLst/>
          </a:prstGeom>
        </p:spPr>
        <p:txBody>
          <a:bodyPr spcFirstLastPara="1" wrap="square" lIns="91425" tIns="91425" rIns="91425" bIns="91425" anchor="t" anchorCtr="0">
            <a:noAutofit/>
          </a:bodyPr>
          <a:lstStyle>
            <a:lvl1pPr lvl="0" rtl="0">
              <a:spcBef>
                <a:spcPts val="0"/>
              </a:spcBef>
              <a:spcAft>
                <a:spcPts val="0"/>
              </a:spcAft>
              <a:buSzPts val="2400"/>
              <a:buNone/>
              <a:defRPr/>
            </a:lvl1pPr>
            <a:lvl2pPr lvl="1" rtl="0">
              <a:spcBef>
                <a:spcPts val="0"/>
              </a:spcBef>
              <a:spcAft>
                <a:spcPts val="0"/>
              </a:spcAft>
              <a:buSzPts val="2400"/>
              <a:buNone/>
              <a:defRPr/>
            </a:lvl2pPr>
            <a:lvl3pPr lvl="2" rtl="0">
              <a:spcBef>
                <a:spcPts val="0"/>
              </a:spcBef>
              <a:spcAft>
                <a:spcPts val="0"/>
              </a:spcAft>
              <a:buSzPts val="2400"/>
              <a:buNone/>
              <a:defRPr/>
            </a:lvl3pPr>
            <a:lvl4pPr lvl="3" rtl="0">
              <a:spcBef>
                <a:spcPts val="0"/>
              </a:spcBef>
              <a:spcAft>
                <a:spcPts val="0"/>
              </a:spcAft>
              <a:buSzPts val="2400"/>
              <a:buNone/>
              <a:defRPr/>
            </a:lvl4pPr>
            <a:lvl5pPr lvl="4" rtl="0">
              <a:spcBef>
                <a:spcPts val="0"/>
              </a:spcBef>
              <a:spcAft>
                <a:spcPts val="0"/>
              </a:spcAft>
              <a:buSzPts val="2400"/>
              <a:buNone/>
              <a:defRPr/>
            </a:lvl5pPr>
            <a:lvl6pPr lvl="5" rtl="0">
              <a:spcBef>
                <a:spcPts val="0"/>
              </a:spcBef>
              <a:spcAft>
                <a:spcPts val="0"/>
              </a:spcAft>
              <a:buSzPts val="2400"/>
              <a:buNone/>
              <a:defRPr/>
            </a:lvl6pPr>
            <a:lvl7pPr lvl="6" rtl="0">
              <a:spcBef>
                <a:spcPts val="0"/>
              </a:spcBef>
              <a:spcAft>
                <a:spcPts val="0"/>
              </a:spcAft>
              <a:buSzPts val="2400"/>
              <a:buNone/>
              <a:defRPr/>
            </a:lvl7pPr>
            <a:lvl8pPr lvl="7" rtl="0">
              <a:spcBef>
                <a:spcPts val="0"/>
              </a:spcBef>
              <a:spcAft>
                <a:spcPts val="0"/>
              </a:spcAft>
              <a:buSzPts val="2400"/>
              <a:buNone/>
              <a:defRPr/>
            </a:lvl8pPr>
            <a:lvl9pPr lvl="8" rtl="0">
              <a:spcBef>
                <a:spcPts val="0"/>
              </a:spcBef>
              <a:spcAft>
                <a:spcPts val="0"/>
              </a:spcAft>
              <a:buSzPts val="2400"/>
              <a:buNone/>
              <a:defRPr/>
            </a:lvl9pPr>
          </a:lstStyle>
          <a:p>
            <a:endParaRPr/>
          </a:p>
        </p:txBody>
      </p:sp>
      <p:sp>
        <p:nvSpPr>
          <p:cNvPr id="61" name="Google Shape;61;p7"/>
          <p:cNvSpPr txBox="1">
            <a:spLocks noGrp="1"/>
          </p:cNvSpPr>
          <p:nvPr>
            <p:ph type="body" idx="1"/>
          </p:nvPr>
        </p:nvSpPr>
        <p:spPr>
          <a:xfrm>
            <a:off x="870750" y="1495850"/>
            <a:ext cx="2365200" cy="3429900"/>
          </a:xfrm>
          <a:prstGeom prst="rect">
            <a:avLst/>
          </a:prstGeom>
        </p:spPr>
        <p:txBody>
          <a:bodyPr spcFirstLastPara="1" wrap="square" lIns="91425" tIns="91425" rIns="91425" bIns="91425" anchor="t" anchorCtr="0">
            <a:noAutofit/>
          </a:bodyPr>
          <a:lstStyle>
            <a:lvl1pPr marL="457200" lvl="0" indent="-317500" rtl="0">
              <a:spcBef>
                <a:spcPts val="600"/>
              </a:spcBef>
              <a:spcAft>
                <a:spcPts val="0"/>
              </a:spcAft>
              <a:buSzPts val="1400"/>
              <a:buChar char="◆"/>
              <a:defRPr sz="1400"/>
            </a:lvl1pPr>
            <a:lvl2pPr marL="914400" lvl="1" indent="-317500" rtl="0">
              <a:spcBef>
                <a:spcPts val="0"/>
              </a:spcBef>
              <a:spcAft>
                <a:spcPts val="0"/>
              </a:spcAft>
              <a:buSzPts val="1400"/>
              <a:buChar char="◆"/>
              <a:defRPr sz="1400"/>
            </a:lvl2pPr>
            <a:lvl3pPr marL="1371600" lvl="2" indent="-317500" rtl="0">
              <a:spcBef>
                <a:spcPts val="0"/>
              </a:spcBef>
              <a:spcAft>
                <a:spcPts val="0"/>
              </a:spcAft>
              <a:buSzPts val="1400"/>
              <a:buChar char="◇"/>
              <a:defRPr sz="1400"/>
            </a:lvl3pPr>
            <a:lvl4pPr marL="1828800" lvl="3" indent="-317500" rtl="0">
              <a:spcBef>
                <a:spcPts val="0"/>
              </a:spcBef>
              <a:spcAft>
                <a:spcPts val="0"/>
              </a:spcAft>
              <a:buSzPts val="1400"/>
              <a:buChar char="●"/>
              <a:defRPr sz="1400"/>
            </a:lvl4pPr>
            <a:lvl5pPr marL="2286000" lvl="4" indent="-317500" rtl="0">
              <a:spcBef>
                <a:spcPts val="0"/>
              </a:spcBef>
              <a:spcAft>
                <a:spcPts val="0"/>
              </a:spcAft>
              <a:buSzPts val="1400"/>
              <a:buChar char="○"/>
              <a:defRPr sz="1400"/>
            </a:lvl5pPr>
            <a:lvl6pPr marL="2743200" lvl="5" indent="-317500" rtl="0">
              <a:spcBef>
                <a:spcPts val="0"/>
              </a:spcBef>
              <a:spcAft>
                <a:spcPts val="0"/>
              </a:spcAft>
              <a:buSzPts val="1400"/>
              <a:buChar char="■"/>
              <a:defRPr sz="1400"/>
            </a:lvl6pPr>
            <a:lvl7pPr marL="3200400" lvl="6" indent="-317500" rtl="0">
              <a:spcBef>
                <a:spcPts val="0"/>
              </a:spcBef>
              <a:spcAft>
                <a:spcPts val="0"/>
              </a:spcAft>
              <a:buSzPts val="1400"/>
              <a:buChar char="●"/>
              <a:defRPr sz="1400"/>
            </a:lvl7pPr>
            <a:lvl8pPr marL="3657600" lvl="7" indent="-317500" rtl="0">
              <a:spcBef>
                <a:spcPts val="0"/>
              </a:spcBef>
              <a:spcAft>
                <a:spcPts val="0"/>
              </a:spcAft>
              <a:buSzPts val="1400"/>
              <a:buChar char="○"/>
              <a:defRPr sz="1400"/>
            </a:lvl8pPr>
            <a:lvl9pPr marL="4114800" lvl="8" indent="-317500" rtl="0">
              <a:spcBef>
                <a:spcPts val="0"/>
              </a:spcBef>
              <a:spcAft>
                <a:spcPts val="0"/>
              </a:spcAft>
              <a:buSzPts val="1400"/>
              <a:buChar char="■"/>
              <a:defRPr sz="1400"/>
            </a:lvl9pPr>
          </a:lstStyle>
          <a:p>
            <a:endParaRPr/>
          </a:p>
        </p:txBody>
      </p:sp>
      <p:sp>
        <p:nvSpPr>
          <p:cNvPr id="62" name="Google Shape;62;p7"/>
          <p:cNvSpPr txBox="1">
            <a:spLocks noGrp="1"/>
          </p:cNvSpPr>
          <p:nvPr>
            <p:ph type="body" idx="2"/>
          </p:nvPr>
        </p:nvSpPr>
        <p:spPr>
          <a:xfrm>
            <a:off x="3357262" y="1495850"/>
            <a:ext cx="2365200" cy="3429900"/>
          </a:xfrm>
          <a:prstGeom prst="rect">
            <a:avLst/>
          </a:prstGeom>
        </p:spPr>
        <p:txBody>
          <a:bodyPr spcFirstLastPara="1" wrap="square" lIns="91425" tIns="91425" rIns="91425" bIns="91425" anchor="t" anchorCtr="0">
            <a:noAutofit/>
          </a:bodyPr>
          <a:lstStyle>
            <a:lvl1pPr marL="457200" lvl="0" indent="-317500" rtl="0">
              <a:spcBef>
                <a:spcPts val="600"/>
              </a:spcBef>
              <a:spcAft>
                <a:spcPts val="0"/>
              </a:spcAft>
              <a:buSzPts val="1400"/>
              <a:buChar char="◆"/>
              <a:defRPr sz="1400"/>
            </a:lvl1pPr>
            <a:lvl2pPr marL="914400" lvl="1" indent="-317500" rtl="0">
              <a:spcBef>
                <a:spcPts val="0"/>
              </a:spcBef>
              <a:spcAft>
                <a:spcPts val="0"/>
              </a:spcAft>
              <a:buSzPts val="1400"/>
              <a:buChar char="◆"/>
              <a:defRPr sz="1400"/>
            </a:lvl2pPr>
            <a:lvl3pPr marL="1371600" lvl="2" indent="-317500" rtl="0">
              <a:spcBef>
                <a:spcPts val="0"/>
              </a:spcBef>
              <a:spcAft>
                <a:spcPts val="0"/>
              </a:spcAft>
              <a:buSzPts val="1400"/>
              <a:buChar char="◇"/>
              <a:defRPr sz="1400"/>
            </a:lvl3pPr>
            <a:lvl4pPr marL="1828800" lvl="3" indent="-317500" rtl="0">
              <a:spcBef>
                <a:spcPts val="0"/>
              </a:spcBef>
              <a:spcAft>
                <a:spcPts val="0"/>
              </a:spcAft>
              <a:buSzPts val="1400"/>
              <a:buChar char="●"/>
              <a:defRPr sz="1400"/>
            </a:lvl4pPr>
            <a:lvl5pPr marL="2286000" lvl="4" indent="-317500" rtl="0">
              <a:spcBef>
                <a:spcPts val="0"/>
              </a:spcBef>
              <a:spcAft>
                <a:spcPts val="0"/>
              </a:spcAft>
              <a:buSzPts val="1400"/>
              <a:buChar char="○"/>
              <a:defRPr sz="1400"/>
            </a:lvl5pPr>
            <a:lvl6pPr marL="2743200" lvl="5" indent="-317500" rtl="0">
              <a:spcBef>
                <a:spcPts val="0"/>
              </a:spcBef>
              <a:spcAft>
                <a:spcPts val="0"/>
              </a:spcAft>
              <a:buSzPts val="1400"/>
              <a:buChar char="■"/>
              <a:defRPr sz="1400"/>
            </a:lvl6pPr>
            <a:lvl7pPr marL="3200400" lvl="6" indent="-317500" rtl="0">
              <a:spcBef>
                <a:spcPts val="0"/>
              </a:spcBef>
              <a:spcAft>
                <a:spcPts val="0"/>
              </a:spcAft>
              <a:buSzPts val="1400"/>
              <a:buChar char="●"/>
              <a:defRPr sz="1400"/>
            </a:lvl7pPr>
            <a:lvl8pPr marL="3657600" lvl="7" indent="-317500" rtl="0">
              <a:spcBef>
                <a:spcPts val="0"/>
              </a:spcBef>
              <a:spcAft>
                <a:spcPts val="0"/>
              </a:spcAft>
              <a:buSzPts val="1400"/>
              <a:buChar char="○"/>
              <a:defRPr sz="1400"/>
            </a:lvl8pPr>
            <a:lvl9pPr marL="4114800" lvl="8" indent="-317500" rtl="0">
              <a:spcBef>
                <a:spcPts val="0"/>
              </a:spcBef>
              <a:spcAft>
                <a:spcPts val="0"/>
              </a:spcAft>
              <a:buSzPts val="1400"/>
              <a:buChar char="■"/>
              <a:defRPr sz="1400"/>
            </a:lvl9pPr>
          </a:lstStyle>
          <a:p>
            <a:endParaRPr/>
          </a:p>
        </p:txBody>
      </p:sp>
      <p:sp>
        <p:nvSpPr>
          <p:cNvPr id="63" name="Google Shape;63;p7"/>
          <p:cNvSpPr txBox="1">
            <a:spLocks noGrp="1"/>
          </p:cNvSpPr>
          <p:nvPr>
            <p:ph type="body" idx="3"/>
          </p:nvPr>
        </p:nvSpPr>
        <p:spPr>
          <a:xfrm>
            <a:off x="5843773" y="1495850"/>
            <a:ext cx="2365200" cy="3429900"/>
          </a:xfrm>
          <a:prstGeom prst="rect">
            <a:avLst/>
          </a:prstGeom>
        </p:spPr>
        <p:txBody>
          <a:bodyPr spcFirstLastPara="1" wrap="square" lIns="91425" tIns="91425" rIns="91425" bIns="91425" anchor="t" anchorCtr="0">
            <a:noAutofit/>
          </a:bodyPr>
          <a:lstStyle>
            <a:lvl1pPr marL="457200" lvl="0" indent="-317500" rtl="0">
              <a:spcBef>
                <a:spcPts val="600"/>
              </a:spcBef>
              <a:spcAft>
                <a:spcPts val="0"/>
              </a:spcAft>
              <a:buSzPts val="1400"/>
              <a:buChar char="◆"/>
              <a:defRPr sz="1400"/>
            </a:lvl1pPr>
            <a:lvl2pPr marL="914400" lvl="1" indent="-317500" rtl="0">
              <a:spcBef>
                <a:spcPts val="0"/>
              </a:spcBef>
              <a:spcAft>
                <a:spcPts val="0"/>
              </a:spcAft>
              <a:buSzPts val="1400"/>
              <a:buChar char="◆"/>
              <a:defRPr sz="1400"/>
            </a:lvl2pPr>
            <a:lvl3pPr marL="1371600" lvl="2" indent="-317500" rtl="0">
              <a:spcBef>
                <a:spcPts val="0"/>
              </a:spcBef>
              <a:spcAft>
                <a:spcPts val="0"/>
              </a:spcAft>
              <a:buSzPts val="1400"/>
              <a:buChar char="◇"/>
              <a:defRPr sz="1400"/>
            </a:lvl3pPr>
            <a:lvl4pPr marL="1828800" lvl="3" indent="-317500" rtl="0">
              <a:spcBef>
                <a:spcPts val="0"/>
              </a:spcBef>
              <a:spcAft>
                <a:spcPts val="0"/>
              </a:spcAft>
              <a:buSzPts val="1400"/>
              <a:buChar char="●"/>
              <a:defRPr sz="1400"/>
            </a:lvl4pPr>
            <a:lvl5pPr marL="2286000" lvl="4" indent="-317500" rtl="0">
              <a:spcBef>
                <a:spcPts val="0"/>
              </a:spcBef>
              <a:spcAft>
                <a:spcPts val="0"/>
              </a:spcAft>
              <a:buSzPts val="1400"/>
              <a:buChar char="○"/>
              <a:defRPr sz="1400"/>
            </a:lvl5pPr>
            <a:lvl6pPr marL="2743200" lvl="5" indent="-317500" rtl="0">
              <a:spcBef>
                <a:spcPts val="0"/>
              </a:spcBef>
              <a:spcAft>
                <a:spcPts val="0"/>
              </a:spcAft>
              <a:buSzPts val="1400"/>
              <a:buChar char="■"/>
              <a:defRPr sz="1400"/>
            </a:lvl6pPr>
            <a:lvl7pPr marL="3200400" lvl="6" indent="-317500" rtl="0">
              <a:spcBef>
                <a:spcPts val="0"/>
              </a:spcBef>
              <a:spcAft>
                <a:spcPts val="0"/>
              </a:spcAft>
              <a:buSzPts val="1400"/>
              <a:buChar char="●"/>
              <a:defRPr sz="1400"/>
            </a:lvl7pPr>
            <a:lvl8pPr marL="3657600" lvl="7" indent="-317500" rtl="0">
              <a:spcBef>
                <a:spcPts val="0"/>
              </a:spcBef>
              <a:spcAft>
                <a:spcPts val="0"/>
              </a:spcAft>
              <a:buSzPts val="1400"/>
              <a:buChar char="○"/>
              <a:defRPr sz="1400"/>
            </a:lvl8pPr>
            <a:lvl9pPr marL="4114800" lvl="8" indent="-317500" rtl="0">
              <a:spcBef>
                <a:spcPts val="0"/>
              </a:spcBef>
              <a:spcAft>
                <a:spcPts val="0"/>
              </a:spcAft>
              <a:buSzPts val="1400"/>
              <a:buChar char="■"/>
              <a:defRPr sz="1400"/>
            </a:lvl9pPr>
          </a:lstStyle>
          <a:p>
            <a:endParaRPr/>
          </a:p>
        </p:txBody>
      </p:sp>
      <p:sp>
        <p:nvSpPr>
          <p:cNvPr id="64" name="Google Shape;64;p7"/>
          <p:cNvSpPr txBox="1">
            <a:spLocks noGrp="1"/>
          </p:cNvSpPr>
          <p:nvPr>
            <p:ph type="sldNum" idx="12"/>
          </p:nvPr>
        </p:nvSpPr>
        <p:spPr>
          <a:xfrm>
            <a:off x="27122" y="4749851"/>
            <a:ext cx="548700" cy="3936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l"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84"/>
        <p:cNvGrpSpPr/>
        <p:nvPr/>
      </p:nvGrpSpPr>
      <p:grpSpPr>
        <a:xfrm>
          <a:off x="0" y="0"/>
          <a:ext cx="0" cy="0"/>
          <a:chOff x="0" y="0"/>
          <a:chExt cx="0" cy="0"/>
        </a:xfrm>
      </p:grpSpPr>
      <p:sp>
        <p:nvSpPr>
          <p:cNvPr id="85" name="Google Shape;85;p10"/>
          <p:cNvSpPr/>
          <p:nvPr/>
        </p:nvSpPr>
        <p:spPr>
          <a:xfrm>
            <a:off x="-2355" y="0"/>
            <a:ext cx="5209571" cy="983354"/>
          </a:xfrm>
          <a:custGeom>
            <a:avLst/>
            <a:gdLst/>
            <a:ahLst/>
            <a:cxnLst/>
            <a:rect l="l" t="t" r="r" b="b"/>
            <a:pathLst>
              <a:path w="342116" h="53320" extrusionOk="0">
                <a:moveTo>
                  <a:pt x="0" y="0"/>
                </a:moveTo>
                <a:lnTo>
                  <a:pt x="0" y="53320"/>
                </a:lnTo>
                <a:lnTo>
                  <a:pt x="342116" y="0"/>
                </a:lnTo>
                <a:close/>
              </a:path>
            </a:pathLst>
          </a:custGeom>
          <a:solidFill>
            <a:srgbClr val="004C52"/>
          </a:solidFill>
          <a:ln>
            <a:noFill/>
          </a:ln>
        </p:spPr>
      </p:sp>
      <p:sp>
        <p:nvSpPr>
          <p:cNvPr id="86" name="Google Shape;86;p10"/>
          <p:cNvSpPr/>
          <p:nvPr/>
        </p:nvSpPr>
        <p:spPr>
          <a:xfrm>
            <a:off x="-6025" y="2"/>
            <a:ext cx="4445394" cy="1085644"/>
          </a:xfrm>
          <a:custGeom>
            <a:avLst/>
            <a:gdLst/>
            <a:ahLst/>
            <a:cxnLst/>
            <a:rect l="l" t="t" r="r" b="b"/>
            <a:pathLst>
              <a:path w="291932" h="58628" extrusionOk="0">
                <a:moveTo>
                  <a:pt x="0" y="18578"/>
                </a:moveTo>
                <a:lnTo>
                  <a:pt x="241" y="34019"/>
                </a:lnTo>
                <a:lnTo>
                  <a:pt x="221482" y="58628"/>
                </a:lnTo>
                <a:lnTo>
                  <a:pt x="291932" y="0"/>
                </a:lnTo>
                <a:close/>
              </a:path>
            </a:pathLst>
          </a:custGeom>
          <a:solidFill>
            <a:srgbClr val="ABE33F">
              <a:alpha val="81150"/>
            </a:srgbClr>
          </a:solidFill>
          <a:ln>
            <a:noFill/>
          </a:ln>
        </p:spPr>
      </p:sp>
      <p:sp>
        <p:nvSpPr>
          <p:cNvPr id="87" name="Google Shape;87;p10"/>
          <p:cNvSpPr/>
          <p:nvPr/>
        </p:nvSpPr>
        <p:spPr>
          <a:xfrm>
            <a:off x="6375475" y="4745747"/>
            <a:ext cx="2548913" cy="400879"/>
          </a:xfrm>
          <a:custGeom>
            <a:avLst/>
            <a:gdLst/>
            <a:ahLst/>
            <a:cxnLst/>
            <a:rect l="l" t="t" r="r" b="b"/>
            <a:pathLst>
              <a:path w="203628" h="19060" extrusionOk="0">
                <a:moveTo>
                  <a:pt x="0" y="19060"/>
                </a:moveTo>
                <a:lnTo>
                  <a:pt x="203628" y="19060"/>
                </a:lnTo>
                <a:lnTo>
                  <a:pt x="157305" y="0"/>
                </a:lnTo>
                <a:close/>
              </a:path>
            </a:pathLst>
          </a:custGeom>
          <a:solidFill>
            <a:srgbClr val="004C52"/>
          </a:solidFill>
          <a:ln>
            <a:noFill/>
          </a:ln>
        </p:spPr>
      </p:sp>
      <p:sp>
        <p:nvSpPr>
          <p:cNvPr id="88" name="Google Shape;88;p10"/>
          <p:cNvSpPr/>
          <p:nvPr/>
        </p:nvSpPr>
        <p:spPr>
          <a:xfrm>
            <a:off x="7341180" y="4767304"/>
            <a:ext cx="1821096" cy="395811"/>
          </a:xfrm>
          <a:custGeom>
            <a:avLst/>
            <a:gdLst/>
            <a:ahLst/>
            <a:cxnLst/>
            <a:rect l="l" t="t" r="r" b="b"/>
            <a:pathLst>
              <a:path w="145484" h="18819" extrusionOk="0">
                <a:moveTo>
                  <a:pt x="145484" y="0"/>
                </a:moveTo>
                <a:lnTo>
                  <a:pt x="145484" y="18819"/>
                </a:lnTo>
                <a:lnTo>
                  <a:pt x="0" y="18819"/>
                </a:lnTo>
                <a:close/>
              </a:path>
            </a:pathLst>
          </a:custGeom>
          <a:solidFill>
            <a:srgbClr val="00AE9D">
              <a:alpha val="83460"/>
            </a:srgbClr>
          </a:solidFill>
          <a:ln>
            <a:noFill/>
          </a:ln>
        </p:spPr>
      </p:sp>
      <p:sp>
        <p:nvSpPr>
          <p:cNvPr id="89" name="Google Shape;89;p10"/>
          <p:cNvSpPr/>
          <p:nvPr/>
        </p:nvSpPr>
        <p:spPr>
          <a:xfrm>
            <a:off x="8340717" y="4204075"/>
            <a:ext cx="818444" cy="959061"/>
          </a:xfrm>
          <a:custGeom>
            <a:avLst/>
            <a:gdLst/>
            <a:ahLst/>
            <a:cxnLst/>
            <a:rect l="l" t="t" r="r" b="b"/>
            <a:pathLst>
              <a:path w="65384" h="45599" extrusionOk="0">
                <a:moveTo>
                  <a:pt x="65384" y="27022"/>
                </a:moveTo>
                <a:lnTo>
                  <a:pt x="65384" y="0"/>
                </a:lnTo>
                <a:lnTo>
                  <a:pt x="0" y="45599"/>
                </a:lnTo>
                <a:close/>
              </a:path>
            </a:pathLst>
          </a:custGeom>
          <a:solidFill>
            <a:srgbClr val="ABE33F">
              <a:alpha val="81150"/>
            </a:srgbClr>
          </a:solidFill>
          <a:ln>
            <a:noFill/>
          </a:ln>
        </p:spPr>
      </p:sp>
      <p:sp>
        <p:nvSpPr>
          <p:cNvPr id="90" name="Google Shape;90;p10"/>
          <p:cNvSpPr/>
          <p:nvPr/>
        </p:nvSpPr>
        <p:spPr>
          <a:xfrm>
            <a:off x="1559025" y="-6025"/>
            <a:ext cx="4116775" cy="944875"/>
          </a:xfrm>
          <a:custGeom>
            <a:avLst/>
            <a:gdLst/>
            <a:ahLst/>
            <a:cxnLst/>
            <a:rect l="l" t="t" r="r" b="b"/>
            <a:pathLst>
              <a:path w="164671" h="37795" extrusionOk="0">
                <a:moveTo>
                  <a:pt x="0" y="241"/>
                </a:moveTo>
                <a:lnTo>
                  <a:pt x="132407" y="37795"/>
                </a:lnTo>
                <a:lnTo>
                  <a:pt x="164671" y="0"/>
                </a:lnTo>
                <a:lnTo>
                  <a:pt x="160329" y="241"/>
                </a:lnTo>
                <a:close/>
              </a:path>
            </a:pathLst>
          </a:custGeom>
          <a:solidFill>
            <a:srgbClr val="00AE9D">
              <a:alpha val="83460"/>
            </a:srgbClr>
          </a:solidFill>
          <a:ln>
            <a:noFill/>
          </a:ln>
        </p:spPr>
      </p:sp>
      <p:sp>
        <p:nvSpPr>
          <p:cNvPr id="91" name="Google Shape;91;p10"/>
          <p:cNvSpPr txBox="1">
            <a:spLocks noGrp="1"/>
          </p:cNvSpPr>
          <p:nvPr>
            <p:ph type="sldNum" idx="12"/>
          </p:nvPr>
        </p:nvSpPr>
        <p:spPr>
          <a:xfrm>
            <a:off x="27122" y="4749851"/>
            <a:ext cx="548700" cy="3936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l"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body" idx="1"/>
          </p:nvPr>
        </p:nvSpPr>
        <p:spPr>
          <a:xfrm>
            <a:off x="886650" y="1598408"/>
            <a:ext cx="7370700" cy="3327300"/>
          </a:xfrm>
          <a:prstGeom prst="rect">
            <a:avLst/>
          </a:prstGeom>
          <a:noFill/>
          <a:ln>
            <a:noFill/>
          </a:ln>
        </p:spPr>
        <p:txBody>
          <a:bodyPr spcFirstLastPara="1" wrap="square" lIns="91425" tIns="91425" rIns="91425" bIns="91425" anchor="t" anchorCtr="0">
            <a:noAutofit/>
          </a:bodyPr>
          <a:lstStyle>
            <a:lvl1pPr marL="457200" lvl="0" indent="-381000">
              <a:spcBef>
                <a:spcPts val="600"/>
              </a:spcBef>
              <a:spcAft>
                <a:spcPts val="0"/>
              </a:spcAft>
              <a:buClr>
                <a:srgbClr val="ABE33F"/>
              </a:buClr>
              <a:buSzPts val="2400"/>
              <a:buFont typeface="Karla"/>
              <a:buChar char="◆"/>
              <a:defRPr sz="2400">
                <a:solidFill>
                  <a:srgbClr val="004C52"/>
                </a:solidFill>
                <a:latin typeface="Karla"/>
                <a:ea typeface="Karla"/>
                <a:cs typeface="Karla"/>
                <a:sym typeface="Karla"/>
              </a:defRPr>
            </a:lvl1pPr>
            <a:lvl2pPr marL="914400" lvl="1" indent="-381000">
              <a:spcBef>
                <a:spcPts val="0"/>
              </a:spcBef>
              <a:spcAft>
                <a:spcPts val="0"/>
              </a:spcAft>
              <a:buClr>
                <a:srgbClr val="ABE33F"/>
              </a:buClr>
              <a:buSzPts val="2400"/>
              <a:buFont typeface="Karla"/>
              <a:buChar char="◆"/>
              <a:defRPr sz="2400">
                <a:solidFill>
                  <a:srgbClr val="004C52"/>
                </a:solidFill>
                <a:latin typeface="Karla"/>
                <a:ea typeface="Karla"/>
                <a:cs typeface="Karla"/>
                <a:sym typeface="Karla"/>
              </a:defRPr>
            </a:lvl2pPr>
            <a:lvl3pPr marL="1371600" lvl="2" indent="-381000">
              <a:spcBef>
                <a:spcPts val="0"/>
              </a:spcBef>
              <a:spcAft>
                <a:spcPts val="0"/>
              </a:spcAft>
              <a:buClr>
                <a:srgbClr val="ABE33F"/>
              </a:buClr>
              <a:buSzPts val="2400"/>
              <a:buFont typeface="Karla"/>
              <a:buChar char="◇"/>
              <a:defRPr sz="2400">
                <a:solidFill>
                  <a:srgbClr val="004C52"/>
                </a:solidFill>
                <a:latin typeface="Karla"/>
                <a:ea typeface="Karla"/>
                <a:cs typeface="Karla"/>
                <a:sym typeface="Karla"/>
              </a:defRPr>
            </a:lvl3pPr>
            <a:lvl4pPr marL="1828800" lvl="3" indent="-381000">
              <a:spcBef>
                <a:spcPts val="0"/>
              </a:spcBef>
              <a:spcAft>
                <a:spcPts val="0"/>
              </a:spcAft>
              <a:buClr>
                <a:srgbClr val="004C52"/>
              </a:buClr>
              <a:buSzPts val="2400"/>
              <a:buFont typeface="Karla"/>
              <a:buChar char="●"/>
              <a:defRPr sz="2400">
                <a:solidFill>
                  <a:srgbClr val="004C52"/>
                </a:solidFill>
                <a:latin typeface="Karla"/>
                <a:ea typeface="Karla"/>
                <a:cs typeface="Karla"/>
                <a:sym typeface="Karla"/>
              </a:defRPr>
            </a:lvl4pPr>
            <a:lvl5pPr marL="2286000" lvl="4" indent="-381000">
              <a:spcBef>
                <a:spcPts val="0"/>
              </a:spcBef>
              <a:spcAft>
                <a:spcPts val="0"/>
              </a:spcAft>
              <a:buClr>
                <a:srgbClr val="004C52"/>
              </a:buClr>
              <a:buSzPts val="2400"/>
              <a:buFont typeface="Karla"/>
              <a:buChar char="○"/>
              <a:defRPr sz="2400">
                <a:solidFill>
                  <a:srgbClr val="004C52"/>
                </a:solidFill>
                <a:latin typeface="Karla"/>
                <a:ea typeface="Karla"/>
                <a:cs typeface="Karla"/>
                <a:sym typeface="Karla"/>
              </a:defRPr>
            </a:lvl5pPr>
            <a:lvl6pPr marL="2743200" lvl="5" indent="-381000">
              <a:spcBef>
                <a:spcPts val="0"/>
              </a:spcBef>
              <a:spcAft>
                <a:spcPts val="0"/>
              </a:spcAft>
              <a:buClr>
                <a:srgbClr val="004C52"/>
              </a:buClr>
              <a:buSzPts val="2400"/>
              <a:buFont typeface="Karla"/>
              <a:buChar char="■"/>
              <a:defRPr sz="2400">
                <a:solidFill>
                  <a:srgbClr val="004C52"/>
                </a:solidFill>
                <a:latin typeface="Karla"/>
                <a:ea typeface="Karla"/>
                <a:cs typeface="Karla"/>
                <a:sym typeface="Karla"/>
              </a:defRPr>
            </a:lvl6pPr>
            <a:lvl7pPr marL="3200400" lvl="6" indent="-381000">
              <a:spcBef>
                <a:spcPts val="0"/>
              </a:spcBef>
              <a:spcAft>
                <a:spcPts val="0"/>
              </a:spcAft>
              <a:buClr>
                <a:srgbClr val="004C52"/>
              </a:buClr>
              <a:buSzPts val="2400"/>
              <a:buFont typeface="Karla"/>
              <a:buChar char="●"/>
              <a:defRPr sz="2400">
                <a:solidFill>
                  <a:srgbClr val="004C52"/>
                </a:solidFill>
                <a:latin typeface="Karla"/>
                <a:ea typeface="Karla"/>
                <a:cs typeface="Karla"/>
                <a:sym typeface="Karla"/>
              </a:defRPr>
            </a:lvl7pPr>
            <a:lvl8pPr marL="3657600" lvl="7" indent="-381000">
              <a:spcBef>
                <a:spcPts val="0"/>
              </a:spcBef>
              <a:spcAft>
                <a:spcPts val="0"/>
              </a:spcAft>
              <a:buClr>
                <a:srgbClr val="004C52"/>
              </a:buClr>
              <a:buSzPts val="2400"/>
              <a:buFont typeface="Karla"/>
              <a:buChar char="○"/>
              <a:defRPr sz="2400">
                <a:solidFill>
                  <a:srgbClr val="004C52"/>
                </a:solidFill>
                <a:latin typeface="Karla"/>
                <a:ea typeface="Karla"/>
                <a:cs typeface="Karla"/>
                <a:sym typeface="Karla"/>
              </a:defRPr>
            </a:lvl8pPr>
            <a:lvl9pPr marL="4114800" lvl="8" indent="-381000">
              <a:spcBef>
                <a:spcPts val="0"/>
              </a:spcBef>
              <a:spcAft>
                <a:spcPts val="0"/>
              </a:spcAft>
              <a:buClr>
                <a:srgbClr val="004C52"/>
              </a:buClr>
              <a:buSzPts val="2400"/>
              <a:buFont typeface="Karla"/>
              <a:buChar char="■"/>
              <a:defRPr sz="2400">
                <a:solidFill>
                  <a:srgbClr val="004C52"/>
                </a:solidFill>
                <a:latin typeface="Karla"/>
                <a:ea typeface="Karla"/>
                <a:cs typeface="Karla"/>
                <a:sym typeface="Karla"/>
              </a:defRPr>
            </a:lvl9pPr>
          </a:lstStyle>
          <a:p>
            <a:endParaRPr/>
          </a:p>
        </p:txBody>
      </p:sp>
      <p:sp>
        <p:nvSpPr>
          <p:cNvPr id="7" name="Google Shape;7;p1"/>
          <p:cNvSpPr txBox="1">
            <a:spLocks noGrp="1"/>
          </p:cNvSpPr>
          <p:nvPr>
            <p:ph type="title"/>
          </p:nvPr>
        </p:nvSpPr>
        <p:spPr>
          <a:xfrm>
            <a:off x="886650" y="398400"/>
            <a:ext cx="7370700" cy="8574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rgbClr val="FFFFFF"/>
              </a:buClr>
              <a:buSzPts val="2400"/>
              <a:buFont typeface="Raleway"/>
              <a:buNone/>
              <a:defRPr sz="2400" b="1">
                <a:solidFill>
                  <a:srgbClr val="FFFFFF"/>
                </a:solidFill>
                <a:latin typeface="Raleway"/>
                <a:ea typeface="Raleway"/>
                <a:cs typeface="Raleway"/>
                <a:sym typeface="Raleway"/>
              </a:defRPr>
            </a:lvl1pPr>
            <a:lvl2pPr lvl="1">
              <a:spcBef>
                <a:spcPts val="0"/>
              </a:spcBef>
              <a:spcAft>
                <a:spcPts val="0"/>
              </a:spcAft>
              <a:buClr>
                <a:srgbClr val="FFFFFF"/>
              </a:buClr>
              <a:buSzPts val="2400"/>
              <a:buFont typeface="Raleway"/>
              <a:buNone/>
              <a:defRPr sz="2400" b="1">
                <a:solidFill>
                  <a:srgbClr val="FFFFFF"/>
                </a:solidFill>
                <a:latin typeface="Raleway"/>
                <a:ea typeface="Raleway"/>
                <a:cs typeface="Raleway"/>
                <a:sym typeface="Raleway"/>
              </a:defRPr>
            </a:lvl2pPr>
            <a:lvl3pPr lvl="2">
              <a:spcBef>
                <a:spcPts val="0"/>
              </a:spcBef>
              <a:spcAft>
                <a:spcPts val="0"/>
              </a:spcAft>
              <a:buClr>
                <a:srgbClr val="FFFFFF"/>
              </a:buClr>
              <a:buSzPts val="2400"/>
              <a:buFont typeface="Raleway"/>
              <a:buNone/>
              <a:defRPr sz="2400" b="1">
                <a:solidFill>
                  <a:srgbClr val="FFFFFF"/>
                </a:solidFill>
                <a:latin typeface="Raleway"/>
                <a:ea typeface="Raleway"/>
                <a:cs typeface="Raleway"/>
                <a:sym typeface="Raleway"/>
              </a:defRPr>
            </a:lvl3pPr>
            <a:lvl4pPr lvl="3">
              <a:spcBef>
                <a:spcPts val="0"/>
              </a:spcBef>
              <a:spcAft>
                <a:spcPts val="0"/>
              </a:spcAft>
              <a:buClr>
                <a:srgbClr val="FFFFFF"/>
              </a:buClr>
              <a:buSzPts val="2400"/>
              <a:buFont typeface="Raleway"/>
              <a:buNone/>
              <a:defRPr sz="2400" b="1">
                <a:solidFill>
                  <a:srgbClr val="FFFFFF"/>
                </a:solidFill>
                <a:latin typeface="Raleway"/>
                <a:ea typeface="Raleway"/>
                <a:cs typeface="Raleway"/>
                <a:sym typeface="Raleway"/>
              </a:defRPr>
            </a:lvl4pPr>
            <a:lvl5pPr lvl="4">
              <a:spcBef>
                <a:spcPts val="0"/>
              </a:spcBef>
              <a:spcAft>
                <a:spcPts val="0"/>
              </a:spcAft>
              <a:buClr>
                <a:srgbClr val="FFFFFF"/>
              </a:buClr>
              <a:buSzPts val="2400"/>
              <a:buFont typeface="Raleway"/>
              <a:buNone/>
              <a:defRPr sz="2400" b="1">
                <a:solidFill>
                  <a:srgbClr val="FFFFFF"/>
                </a:solidFill>
                <a:latin typeface="Raleway"/>
                <a:ea typeface="Raleway"/>
                <a:cs typeface="Raleway"/>
                <a:sym typeface="Raleway"/>
              </a:defRPr>
            </a:lvl5pPr>
            <a:lvl6pPr lvl="5">
              <a:spcBef>
                <a:spcPts val="0"/>
              </a:spcBef>
              <a:spcAft>
                <a:spcPts val="0"/>
              </a:spcAft>
              <a:buClr>
                <a:srgbClr val="FFFFFF"/>
              </a:buClr>
              <a:buSzPts val="2400"/>
              <a:buFont typeface="Raleway"/>
              <a:buNone/>
              <a:defRPr sz="2400" b="1">
                <a:solidFill>
                  <a:srgbClr val="FFFFFF"/>
                </a:solidFill>
                <a:latin typeface="Raleway"/>
                <a:ea typeface="Raleway"/>
                <a:cs typeface="Raleway"/>
                <a:sym typeface="Raleway"/>
              </a:defRPr>
            </a:lvl6pPr>
            <a:lvl7pPr lvl="6">
              <a:spcBef>
                <a:spcPts val="0"/>
              </a:spcBef>
              <a:spcAft>
                <a:spcPts val="0"/>
              </a:spcAft>
              <a:buClr>
                <a:srgbClr val="FFFFFF"/>
              </a:buClr>
              <a:buSzPts val="2400"/>
              <a:buFont typeface="Raleway"/>
              <a:buNone/>
              <a:defRPr sz="2400" b="1">
                <a:solidFill>
                  <a:srgbClr val="FFFFFF"/>
                </a:solidFill>
                <a:latin typeface="Raleway"/>
                <a:ea typeface="Raleway"/>
                <a:cs typeface="Raleway"/>
                <a:sym typeface="Raleway"/>
              </a:defRPr>
            </a:lvl7pPr>
            <a:lvl8pPr lvl="7">
              <a:spcBef>
                <a:spcPts val="0"/>
              </a:spcBef>
              <a:spcAft>
                <a:spcPts val="0"/>
              </a:spcAft>
              <a:buClr>
                <a:srgbClr val="FFFFFF"/>
              </a:buClr>
              <a:buSzPts val="2400"/>
              <a:buFont typeface="Raleway"/>
              <a:buNone/>
              <a:defRPr sz="2400" b="1">
                <a:solidFill>
                  <a:srgbClr val="FFFFFF"/>
                </a:solidFill>
                <a:latin typeface="Raleway"/>
                <a:ea typeface="Raleway"/>
                <a:cs typeface="Raleway"/>
                <a:sym typeface="Raleway"/>
              </a:defRPr>
            </a:lvl8pPr>
            <a:lvl9pPr lvl="8">
              <a:spcBef>
                <a:spcPts val="0"/>
              </a:spcBef>
              <a:spcAft>
                <a:spcPts val="0"/>
              </a:spcAft>
              <a:buClr>
                <a:srgbClr val="FFFFFF"/>
              </a:buClr>
              <a:buSzPts val="2400"/>
              <a:buFont typeface="Raleway"/>
              <a:buNone/>
              <a:defRPr sz="2400" b="1">
                <a:solidFill>
                  <a:srgbClr val="FFFFFF"/>
                </a:solidFill>
                <a:latin typeface="Raleway"/>
                <a:ea typeface="Raleway"/>
                <a:cs typeface="Raleway"/>
                <a:sym typeface="Raleway"/>
              </a:defRPr>
            </a:lvl9pPr>
          </a:lstStyle>
          <a:p>
            <a:endParaRPr/>
          </a:p>
        </p:txBody>
      </p:sp>
      <p:sp>
        <p:nvSpPr>
          <p:cNvPr id="8" name="Google Shape;8;p1"/>
          <p:cNvSpPr txBox="1">
            <a:spLocks noGrp="1"/>
          </p:cNvSpPr>
          <p:nvPr>
            <p:ph type="sldNum" idx="12"/>
          </p:nvPr>
        </p:nvSpPr>
        <p:spPr>
          <a:xfrm>
            <a:off x="27122" y="4749851"/>
            <a:ext cx="548700" cy="393600"/>
          </a:xfrm>
          <a:prstGeom prst="rect">
            <a:avLst/>
          </a:prstGeom>
          <a:noFill/>
          <a:ln>
            <a:noFill/>
          </a:ln>
        </p:spPr>
        <p:txBody>
          <a:bodyPr spcFirstLastPara="1" wrap="square" lIns="91425" tIns="91425" rIns="91425" bIns="91425" anchor="t" anchorCtr="0">
            <a:noAutofit/>
          </a:bodyPr>
          <a:lstStyle>
            <a:lvl1pPr lvl="0">
              <a:buNone/>
              <a:defRPr sz="1200">
                <a:solidFill>
                  <a:srgbClr val="00AE9D"/>
                </a:solidFill>
                <a:latin typeface="Karla"/>
                <a:ea typeface="Karla"/>
                <a:cs typeface="Karla"/>
                <a:sym typeface="Karla"/>
              </a:defRPr>
            </a:lvl1pPr>
            <a:lvl2pPr lvl="1">
              <a:buNone/>
              <a:defRPr sz="1200">
                <a:solidFill>
                  <a:srgbClr val="00AE9D"/>
                </a:solidFill>
                <a:latin typeface="Karla"/>
                <a:ea typeface="Karla"/>
                <a:cs typeface="Karla"/>
                <a:sym typeface="Karla"/>
              </a:defRPr>
            </a:lvl2pPr>
            <a:lvl3pPr lvl="2">
              <a:buNone/>
              <a:defRPr sz="1200">
                <a:solidFill>
                  <a:srgbClr val="00AE9D"/>
                </a:solidFill>
                <a:latin typeface="Karla"/>
                <a:ea typeface="Karla"/>
                <a:cs typeface="Karla"/>
                <a:sym typeface="Karla"/>
              </a:defRPr>
            </a:lvl3pPr>
            <a:lvl4pPr lvl="3">
              <a:buNone/>
              <a:defRPr sz="1200">
                <a:solidFill>
                  <a:srgbClr val="00AE9D"/>
                </a:solidFill>
                <a:latin typeface="Karla"/>
                <a:ea typeface="Karla"/>
                <a:cs typeface="Karla"/>
                <a:sym typeface="Karla"/>
              </a:defRPr>
            </a:lvl4pPr>
            <a:lvl5pPr lvl="4">
              <a:buNone/>
              <a:defRPr sz="1200">
                <a:solidFill>
                  <a:srgbClr val="00AE9D"/>
                </a:solidFill>
                <a:latin typeface="Karla"/>
                <a:ea typeface="Karla"/>
                <a:cs typeface="Karla"/>
                <a:sym typeface="Karla"/>
              </a:defRPr>
            </a:lvl5pPr>
            <a:lvl6pPr lvl="5">
              <a:buNone/>
              <a:defRPr sz="1200">
                <a:solidFill>
                  <a:srgbClr val="00AE9D"/>
                </a:solidFill>
                <a:latin typeface="Karla"/>
                <a:ea typeface="Karla"/>
                <a:cs typeface="Karla"/>
                <a:sym typeface="Karla"/>
              </a:defRPr>
            </a:lvl6pPr>
            <a:lvl7pPr lvl="6">
              <a:buNone/>
              <a:defRPr sz="1200">
                <a:solidFill>
                  <a:srgbClr val="00AE9D"/>
                </a:solidFill>
                <a:latin typeface="Karla"/>
                <a:ea typeface="Karla"/>
                <a:cs typeface="Karla"/>
                <a:sym typeface="Karla"/>
              </a:defRPr>
            </a:lvl7pPr>
            <a:lvl8pPr lvl="7">
              <a:buNone/>
              <a:defRPr sz="1200">
                <a:solidFill>
                  <a:srgbClr val="00AE9D"/>
                </a:solidFill>
                <a:latin typeface="Karla"/>
                <a:ea typeface="Karla"/>
                <a:cs typeface="Karla"/>
                <a:sym typeface="Karla"/>
              </a:defRPr>
            </a:lvl8pPr>
            <a:lvl9pPr lvl="8">
              <a:buNone/>
              <a:defRPr sz="1200">
                <a:solidFill>
                  <a:srgbClr val="00AE9D"/>
                </a:solidFill>
                <a:latin typeface="Karla"/>
                <a:ea typeface="Karla"/>
                <a:cs typeface="Karla"/>
                <a:sym typeface="Karla"/>
              </a:defRPr>
            </a:lvl9pPr>
          </a:lstStyle>
          <a:p>
            <a:pPr marL="0" lvl="0" indent="0" algn="l"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1" r:id="rId3"/>
    <p:sldLayoutId id="2147483652" r:id="rId4"/>
    <p:sldLayoutId id="2147483653" r:id="rId5"/>
    <p:sldLayoutId id="2147483656" r:id="rId6"/>
  </p:sldLayoutIdLst>
  <p:transition>
    <p:fade thruBlk="1"/>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4.xml"/><Relationship Id="rId1" Type="http://schemas.openxmlformats.org/officeDocument/2006/relationships/video" Target="https://www.youtube.com/embed/86iU3fypTd4?feature=oembed" TargetMode="External"/><Relationship Id="rId6" Type="http://schemas.openxmlformats.org/officeDocument/2006/relationships/image" Target="../media/image2.jpeg"/><Relationship Id="rId5" Type="http://schemas.openxmlformats.org/officeDocument/2006/relationships/image" Target="../media/image1.gif"/><Relationship Id="rId4" Type="http://schemas.openxmlformats.org/officeDocument/2006/relationships/hyperlink" Target="https://www.youtube.com/watch?v=86iU3fypTd4"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yellowgrade4team.schoolsites.ca/math" TargetMode="External"/><Relationship Id="rId2" Type="http://schemas.openxmlformats.org/officeDocument/2006/relationships/notesSlide" Target="../notesSlides/notesSlide4.xml"/><Relationship Id="rId1" Type="http://schemas.openxmlformats.org/officeDocument/2006/relationships/slideLayout" Target="../slideLayouts/slideLayout6.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7.xml"/><Relationship Id="rId1" Type="http://schemas.openxmlformats.org/officeDocument/2006/relationships/slideLayout" Target="../slideLayouts/slideLayout3.xml"/><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6.xml"/><Relationship Id="rId1" Type="http://schemas.openxmlformats.org/officeDocument/2006/relationships/video" Target="https://www.youtube.com/embed/59s_CQjTD6w?feature=oembed" TargetMode="External"/><Relationship Id="rId5" Type="http://schemas.openxmlformats.org/officeDocument/2006/relationships/image" Target="../media/image7.jpeg"/><Relationship Id="rId4" Type="http://schemas.openxmlformats.org/officeDocument/2006/relationships/hyperlink" Target="https://www.youtube.com/watch?v=59s_CQjTD6w"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5.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11"/>
          <p:cNvSpPr txBox="1">
            <a:spLocks noGrp="1"/>
          </p:cNvSpPr>
          <p:nvPr>
            <p:ph type="ctrTitle"/>
          </p:nvPr>
        </p:nvSpPr>
        <p:spPr>
          <a:xfrm>
            <a:off x="471948" y="1991825"/>
            <a:ext cx="8359386" cy="1159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t>Geometry Lesson 2:</a:t>
            </a:r>
            <a:br>
              <a:rPr lang="en" dirty="0"/>
            </a:br>
            <a:r>
              <a:rPr lang="en" dirty="0"/>
              <a:t>Congruency &amp; </a:t>
            </a:r>
            <a:r>
              <a:rPr lang="en-CA" dirty="0"/>
              <a:t>Symmetry </a:t>
            </a: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64"/>
        <p:cNvGrpSpPr/>
        <p:nvPr/>
      </p:nvGrpSpPr>
      <p:grpSpPr>
        <a:xfrm>
          <a:off x="0" y="0"/>
          <a:ext cx="0" cy="0"/>
          <a:chOff x="0" y="0"/>
          <a:chExt cx="0" cy="0"/>
        </a:xfrm>
      </p:grpSpPr>
      <p:sp>
        <p:nvSpPr>
          <p:cNvPr id="165" name="Google Shape;165;p18"/>
          <p:cNvSpPr txBox="1">
            <a:spLocks noGrp="1"/>
          </p:cNvSpPr>
          <p:nvPr>
            <p:ph type="body" idx="1"/>
          </p:nvPr>
        </p:nvSpPr>
        <p:spPr>
          <a:xfrm>
            <a:off x="904925" y="1495850"/>
            <a:ext cx="7080126" cy="3429900"/>
          </a:xfrm>
          <a:prstGeom prst="rect">
            <a:avLst/>
          </a:prstGeom>
        </p:spPr>
        <p:txBody>
          <a:bodyPr spcFirstLastPara="1" wrap="square" lIns="91425" tIns="91425" rIns="91425" bIns="91425" anchor="t" anchorCtr="0">
            <a:noAutofit/>
          </a:bodyPr>
          <a:lstStyle/>
          <a:p>
            <a:pPr marL="0" lvl="0" indent="0" algn="l" rtl="0">
              <a:spcBef>
                <a:spcPts val="600"/>
              </a:spcBef>
              <a:spcAft>
                <a:spcPts val="0"/>
              </a:spcAft>
              <a:buNone/>
            </a:pPr>
            <a:r>
              <a:rPr lang="en-US" sz="2800" b="1" dirty="0"/>
              <a:t>Your turn!</a:t>
            </a:r>
          </a:p>
          <a:p>
            <a:pPr marL="0" lvl="0" indent="0" algn="l" rtl="0">
              <a:spcBef>
                <a:spcPts val="600"/>
              </a:spcBef>
              <a:spcAft>
                <a:spcPts val="0"/>
              </a:spcAft>
              <a:buNone/>
            </a:pPr>
            <a:r>
              <a:rPr lang="en-CA" sz="2000" dirty="0"/>
              <a:t>2) Create at least 5 </a:t>
            </a:r>
            <a:r>
              <a:rPr lang="en-CA" sz="2000" b="1" dirty="0"/>
              <a:t>SYMMETRICAL</a:t>
            </a:r>
            <a:r>
              <a:rPr lang="en-CA" sz="2000" dirty="0"/>
              <a:t> shapes. They can be any shape you want, as long as they are SYMMETRICAL.</a:t>
            </a:r>
          </a:p>
          <a:p>
            <a:pPr marL="0" lvl="0" indent="0" algn="l" rtl="0">
              <a:spcBef>
                <a:spcPts val="600"/>
              </a:spcBef>
              <a:spcAft>
                <a:spcPts val="0"/>
              </a:spcAft>
              <a:buNone/>
            </a:pPr>
            <a:endParaRPr lang="en-CA" sz="2000" dirty="0"/>
          </a:p>
          <a:p>
            <a:pPr marL="0" lvl="0" indent="0" algn="l" rtl="0">
              <a:spcBef>
                <a:spcPts val="600"/>
              </a:spcBef>
              <a:spcAft>
                <a:spcPts val="0"/>
              </a:spcAft>
              <a:buNone/>
            </a:pPr>
            <a:r>
              <a:rPr lang="en-CA" sz="2000" dirty="0"/>
              <a:t>3) Draw at least 1 </a:t>
            </a:r>
            <a:r>
              <a:rPr lang="en-CA" sz="2000" b="1" dirty="0"/>
              <a:t>LINE OF SYMMETRY </a:t>
            </a:r>
            <a:r>
              <a:rPr lang="en-CA" sz="2000" dirty="0"/>
              <a:t>on the shapes you created. Be careful to make sure it is a true LINE OF </a:t>
            </a:r>
            <a:r>
              <a:rPr lang="en-CA" sz="2000" b="1" dirty="0"/>
              <a:t>SYMMETRY</a:t>
            </a:r>
            <a:r>
              <a:rPr lang="en-CA" sz="2000" dirty="0"/>
              <a:t>. – how would you check to make sure?</a:t>
            </a:r>
            <a:endParaRPr sz="2000" dirty="0"/>
          </a:p>
        </p:txBody>
      </p:sp>
      <p:sp>
        <p:nvSpPr>
          <p:cNvPr id="166" name="Google Shape;166;p18"/>
          <p:cNvSpPr txBox="1">
            <a:spLocks noGrp="1"/>
          </p:cNvSpPr>
          <p:nvPr>
            <p:ph type="title"/>
          </p:nvPr>
        </p:nvSpPr>
        <p:spPr>
          <a:xfrm>
            <a:off x="886650" y="398400"/>
            <a:ext cx="7370700" cy="8574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CA" sz="4000" dirty="0"/>
              <a:t>Let’s try it!</a:t>
            </a:r>
            <a:endParaRPr sz="4000" dirty="0"/>
          </a:p>
        </p:txBody>
      </p:sp>
      <p:sp>
        <p:nvSpPr>
          <p:cNvPr id="168" name="Google Shape;168;p18"/>
          <p:cNvSpPr txBox="1">
            <a:spLocks noGrp="1"/>
          </p:cNvSpPr>
          <p:nvPr>
            <p:ph type="sldNum" idx="12"/>
          </p:nvPr>
        </p:nvSpPr>
        <p:spPr>
          <a:xfrm>
            <a:off x="27122" y="4749851"/>
            <a:ext cx="548700" cy="393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fld id="{00000000-1234-1234-1234-123412341234}" type="slidenum">
              <a:rPr lang="en"/>
              <a:t>10</a:t>
            </a:fld>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sp>
        <p:nvSpPr>
          <p:cNvPr id="124" name="Google Shape;124;p14"/>
          <p:cNvSpPr txBox="1">
            <a:spLocks noGrp="1"/>
          </p:cNvSpPr>
          <p:nvPr>
            <p:ph type="ctrTitle"/>
          </p:nvPr>
        </p:nvSpPr>
        <p:spPr>
          <a:xfrm>
            <a:off x="1815525" y="1888150"/>
            <a:ext cx="5513100" cy="11598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dirty="0">
                <a:solidFill>
                  <a:srgbClr val="ABE33F"/>
                </a:solidFill>
              </a:rPr>
              <a:t>1.</a:t>
            </a:r>
            <a:endParaRPr dirty="0">
              <a:solidFill>
                <a:srgbClr val="ABE33F"/>
              </a:solidFill>
            </a:endParaRPr>
          </a:p>
          <a:p>
            <a:pPr marL="0" lvl="0" indent="0" algn="ctr" rtl="0">
              <a:spcBef>
                <a:spcPts val="0"/>
              </a:spcBef>
              <a:spcAft>
                <a:spcPts val="0"/>
              </a:spcAft>
              <a:buNone/>
            </a:pPr>
            <a:r>
              <a:rPr lang="en-CA" dirty="0"/>
              <a:t>CONGRUENCY</a:t>
            </a:r>
            <a:endParaRPr dirty="0"/>
          </a:p>
        </p:txBody>
      </p:sp>
      <p:sp>
        <p:nvSpPr>
          <p:cNvPr id="126" name="Google Shape;126;p14"/>
          <p:cNvSpPr txBox="1">
            <a:spLocks noGrp="1"/>
          </p:cNvSpPr>
          <p:nvPr>
            <p:ph type="sldNum" idx="12"/>
          </p:nvPr>
        </p:nvSpPr>
        <p:spPr>
          <a:xfrm>
            <a:off x="27122" y="4749851"/>
            <a:ext cx="548700" cy="393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fld id="{00000000-1234-1234-1234-123412341234}" type="slidenum">
              <a:rPr lang="en"/>
              <a:t>2</a:t>
            </a:fld>
            <a:endParaRPr/>
          </a:p>
        </p:txBody>
      </p:sp>
    </p:spTree>
    <p:extLst>
      <p:ext uri="{BB962C8B-B14F-4D97-AF65-F5344CB8AC3E}">
        <p14:creationId xmlns:p14="http://schemas.microsoft.com/office/powerpoint/2010/main" val="42644632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1" name="Google Shape;101;p12"/>
          <p:cNvSpPr txBox="1">
            <a:spLocks noGrp="1"/>
          </p:cNvSpPr>
          <p:nvPr>
            <p:ph type="title"/>
          </p:nvPr>
        </p:nvSpPr>
        <p:spPr>
          <a:xfrm>
            <a:off x="886650" y="398400"/>
            <a:ext cx="7370700" cy="857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What does C</a:t>
            </a:r>
            <a:r>
              <a:rPr lang="en-CA" dirty="0"/>
              <a:t>ONGRUENT</a:t>
            </a:r>
            <a:r>
              <a:rPr lang="en" dirty="0"/>
              <a:t> mean?</a:t>
            </a:r>
            <a:endParaRPr dirty="0"/>
          </a:p>
        </p:txBody>
      </p:sp>
      <p:sp>
        <p:nvSpPr>
          <p:cNvPr id="102" name="Google Shape;102;p12"/>
          <p:cNvSpPr txBox="1">
            <a:spLocks noGrp="1"/>
          </p:cNvSpPr>
          <p:nvPr>
            <p:ph type="body" idx="2"/>
          </p:nvPr>
        </p:nvSpPr>
        <p:spPr>
          <a:xfrm>
            <a:off x="840143" y="1389975"/>
            <a:ext cx="3150900" cy="2838600"/>
          </a:xfrm>
          <a:prstGeom prst="rect">
            <a:avLst/>
          </a:prstGeom>
        </p:spPr>
        <p:txBody>
          <a:bodyPr spcFirstLastPara="1" wrap="square" lIns="91425" tIns="91425" rIns="91425" bIns="91425" anchor="t" anchorCtr="0">
            <a:noAutofit/>
          </a:bodyPr>
          <a:lstStyle/>
          <a:p>
            <a:pPr marL="0" lvl="0" indent="0" algn="l" rtl="0">
              <a:spcBef>
                <a:spcPts val="600"/>
              </a:spcBef>
              <a:spcAft>
                <a:spcPts val="0"/>
              </a:spcAft>
              <a:buNone/>
            </a:pPr>
            <a:r>
              <a:rPr lang="en" sz="1400" b="1" dirty="0">
                <a:solidFill>
                  <a:srgbClr val="00AE9D"/>
                </a:solidFill>
              </a:rPr>
              <a:t>C</a:t>
            </a:r>
            <a:r>
              <a:rPr lang="en-CA" sz="1400" b="1" dirty="0">
                <a:solidFill>
                  <a:srgbClr val="00AE9D"/>
                </a:solidFill>
              </a:rPr>
              <a:t>ONGRUENT</a:t>
            </a:r>
            <a:endParaRPr sz="1400" dirty="0">
              <a:solidFill>
                <a:srgbClr val="00AE9D"/>
              </a:solidFill>
            </a:endParaRPr>
          </a:p>
          <a:p>
            <a:pPr marL="171450" lvl="0" indent="-171450" algn="l" rtl="0">
              <a:spcBef>
                <a:spcPts val="600"/>
              </a:spcBef>
              <a:spcAft>
                <a:spcPts val="0"/>
              </a:spcAft>
              <a:buClr>
                <a:schemeClr val="dk1"/>
              </a:buClr>
              <a:buSzPts val="1100"/>
              <a:buFontTx/>
              <a:buChar char="-"/>
            </a:pPr>
            <a:r>
              <a:rPr lang="en-CA" sz="1400" dirty="0"/>
              <a:t>Two objects that have the same SIZE and SHAPE</a:t>
            </a:r>
          </a:p>
          <a:p>
            <a:pPr marL="171450" lvl="0" indent="-171450" algn="l" rtl="0">
              <a:spcBef>
                <a:spcPts val="600"/>
              </a:spcBef>
              <a:spcAft>
                <a:spcPts val="0"/>
              </a:spcAft>
              <a:buClr>
                <a:schemeClr val="dk1"/>
              </a:buClr>
              <a:buSzPts val="1100"/>
              <a:buFontTx/>
              <a:buChar char="-"/>
            </a:pPr>
            <a:r>
              <a:rPr lang="en-CA" sz="1400" dirty="0"/>
              <a:t>When placed over top of each other (</a:t>
            </a:r>
            <a:r>
              <a:rPr lang="en-CA" sz="1400" b="1" dirty="0"/>
              <a:t>SUPERIMPOSED</a:t>
            </a:r>
            <a:r>
              <a:rPr lang="en-CA" sz="1400" dirty="0"/>
              <a:t> – big Math word of the day </a:t>
            </a:r>
            <a:r>
              <a:rPr lang="en-CA" sz="1400" dirty="0">
                <a:sym typeface="Wingdings" panose="05000000000000000000" pitchFamily="2" charset="2"/>
              </a:rPr>
              <a:t>)</a:t>
            </a:r>
            <a:r>
              <a:rPr lang="en-CA" sz="1400" dirty="0"/>
              <a:t>, the shapes match perfectly.</a:t>
            </a:r>
          </a:p>
          <a:p>
            <a:pPr marL="171450" lvl="0" indent="-171450" algn="l" rtl="0">
              <a:spcBef>
                <a:spcPts val="600"/>
              </a:spcBef>
              <a:spcAft>
                <a:spcPts val="0"/>
              </a:spcAft>
              <a:buClr>
                <a:schemeClr val="dk1"/>
              </a:buClr>
              <a:buSzPts val="1100"/>
              <a:buFontTx/>
              <a:buChar char="-"/>
            </a:pPr>
            <a:r>
              <a:rPr lang="en-CA" sz="1400" dirty="0"/>
              <a:t>They are IDENTICAL.</a:t>
            </a:r>
            <a:endParaRPr sz="1400" dirty="0"/>
          </a:p>
        </p:txBody>
      </p:sp>
      <p:sp>
        <p:nvSpPr>
          <p:cNvPr id="103" name="Google Shape;103;p12"/>
          <p:cNvSpPr txBox="1">
            <a:spLocks noGrp="1"/>
          </p:cNvSpPr>
          <p:nvPr>
            <p:ph type="body" idx="2"/>
          </p:nvPr>
        </p:nvSpPr>
        <p:spPr>
          <a:xfrm>
            <a:off x="4243050" y="1389975"/>
            <a:ext cx="3509700" cy="2838600"/>
          </a:xfrm>
          <a:prstGeom prst="rect">
            <a:avLst/>
          </a:prstGeom>
        </p:spPr>
        <p:txBody>
          <a:bodyPr spcFirstLastPara="1" wrap="square" lIns="91425" tIns="91425" rIns="91425" bIns="91425" anchor="t" anchorCtr="0">
            <a:noAutofit/>
          </a:bodyPr>
          <a:lstStyle/>
          <a:p>
            <a:pPr marL="0" lvl="0" indent="0" algn="l" rtl="0">
              <a:spcBef>
                <a:spcPts val="600"/>
              </a:spcBef>
              <a:spcAft>
                <a:spcPts val="0"/>
              </a:spcAft>
              <a:buNone/>
            </a:pPr>
            <a:r>
              <a:rPr lang="en" sz="1200" b="1" dirty="0">
                <a:solidFill>
                  <a:srgbClr val="00AE9D"/>
                </a:solidFill>
              </a:rPr>
              <a:t>EXAMPLES OF CONGRUENT SHAPES:</a:t>
            </a:r>
            <a:endParaRPr sz="1200" dirty="0">
              <a:solidFill>
                <a:srgbClr val="00AE9D"/>
              </a:solidFill>
            </a:endParaRPr>
          </a:p>
        </p:txBody>
      </p:sp>
      <p:sp>
        <p:nvSpPr>
          <p:cNvPr id="104" name="Google Shape;104;p12"/>
          <p:cNvSpPr txBox="1">
            <a:spLocks noGrp="1"/>
          </p:cNvSpPr>
          <p:nvPr>
            <p:ph type="body" idx="2"/>
          </p:nvPr>
        </p:nvSpPr>
        <p:spPr>
          <a:xfrm>
            <a:off x="301472" y="3601181"/>
            <a:ext cx="4270528" cy="826500"/>
          </a:xfrm>
          <a:prstGeom prst="rect">
            <a:avLst/>
          </a:prstGeom>
        </p:spPr>
        <p:txBody>
          <a:bodyPr spcFirstLastPara="1" wrap="square" lIns="91425" tIns="91425" rIns="91425" bIns="91425" anchor="t" anchorCtr="0">
            <a:noAutofit/>
          </a:bodyPr>
          <a:lstStyle/>
          <a:p>
            <a:pPr marL="0" lvl="0" indent="0" algn="ctr" rtl="0">
              <a:spcBef>
                <a:spcPts val="1000"/>
              </a:spcBef>
              <a:spcAft>
                <a:spcPts val="0"/>
              </a:spcAft>
              <a:buNone/>
            </a:pPr>
            <a:r>
              <a:rPr lang="en-CA" sz="1400" b="1" i="1" dirty="0">
                <a:solidFill>
                  <a:srgbClr val="00AE9D"/>
                </a:solidFill>
                <a:hlinkClick r:id="rId4"/>
              </a:rPr>
              <a:t>CLICK HERE </a:t>
            </a:r>
            <a:r>
              <a:rPr lang="en-CA" sz="1400" b="1" i="1" dirty="0">
                <a:solidFill>
                  <a:srgbClr val="00AE9D"/>
                </a:solidFill>
              </a:rPr>
              <a:t>to learn more about CONGRUENCY or click the video to the right</a:t>
            </a:r>
            <a:endParaRPr sz="1400" i="1" dirty="0">
              <a:solidFill>
                <a:srgbClr val="00AE9D"/>
              </a:solidFill>
            </a:endParaRPr>
          </a:p>
        </p:txBody>
      </p:sp>
      <p:sp>
        <p:nvSpPr>
          <p:cNvPr id="105" name="Google Shape;105;p12"/>
          <p:cNvSpPr txBox="1">
            <a:spLocks noGrp="1"/>
          </p:cNvSpPr>
          <p:nvPr>
            <p:ph type="sldNum" idx="12"/>
          </p:nvPr>
        </p:nvSpPr>
        <p:spPr>
          <a:xfrm>
            <a:off x="27122" y="4749851"/>
            <a:ext cx="548700" cy="393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fld id="{00000000-1234-1234-1234-123412341234}" type="slidenum">
              <a:rPr lang="en"/>
              <a:t>3</a:t>
            </a:fld>
            <a:endParaRPr/>
          </a:p>
        </p:txBody>
      </p:sp>
      <p:pic>
        <p:nvPicPr>
          <p:cNvPr id="1030" name="Picture 6" descr="congruent">
            <a:extLst>
              <a:ext uri="{FF2B5EF4-FFF2-40B4-BE49-F238E27FC236}">
                <a16:creationId xmlns:a16="http://schemas.microsoft.com/office/drawing/2014/main" id="{63D78F6B-7CC0-4B34-8B6A-F14AA868C08F}"/>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t="6767" b="62597"/>
          <a:stretch/>
        </p:blipFill>
        <p:spPr bwMode="auto">
          <a:xfrm>
            <a:off x="4146060" y="1839971"/>
            <a:ext cx="3216336" cy="1163891"/>
          </a:xfrm>
          <a:prstGeom prst="rect">
            <a:avLst/>
          </a:prstGeom>
          <a:noFill/>
          <a:extLst>
            <a:ext uri="{909E8E84-426E-40DD-AFC4-6F175D3DCCD1}">
              <a14:hiddenFill xmlns:a14="http://schemas.microsoft.com/office/drawing/2010/main">
                <a:solidFill>
                  <a:srgbClr val="FFFFFF"/>
                </a:solidFill>
              </a14:hiddenFill>
            </a:ext>
          </a:extLst>
        </p:spPr>
      </p:pic>
      <p:pic>
        <p:nvPicPr>
          <p:cNvPr id="2" name="Online Media 1" title="What are Congruent Figures?">
            <a:hlinkClick r:id="" action="ppaction://media"/>
            <a:extLst>
              <a:ext uri="{FF2B5EF4-FFF2-40B4-BE49-F238E27FC236}">
                <a16:creationId xmlns:a16="http://schemas.microsoft.com/office/drawing/2014/main" id="{21EA9320-D61D-4550-82A4-D77C915A8C3E}"/>
              </a:ext>
            </a:extLst>
          </p:cNvPr>
          <p:cNvPicPr>
            <a:picLocks noRot="1" noChangeAspect="1"/>
          </p:cNvPicPr>
          <p:nvPr>
            <a:videoFile r:link="rId1"/>
          </p:nvPr>
        </p:nvPicPr>
        <p:blipFill>
          <a:blip r:embed="rId6"/>
          <a:stretch>
            <a:fillRect/>
          </a:stretch>
        </p:blipFill>
        <p:spPr>
          <a:xfrm>
            <a:off x="4554207" y="3137461"/>
            <a:ext cx="3450550" cy="194093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2"/>
                </p:tgtEl>
              </p:cMediaNode>
            </p:video>
            <p:seq concurrent="1" nextAc="seek">
              <p:cTn id="8" restart="whenNotActive" fill="hold" evtFilter="cancelBubble" nodeType="interactiveSeq">
                <p:stCondLst>
                  <p:cond evt="onClick" delay="0">
                    <p:tgtEl>
                      <p:spTgt spid="2"/>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2"/>
                                        </p:tgtEl>
                                      </p:cBhvr>
                                    </p:cmd>
                                  </p:childTnLst>
                                </p:cTn>
                              </p:par>
                            </p:childTnLst>
                          </p:cTn>
                        </p:par>
                      </p:childTnLst>
                    </p:cTn>
                  </p:par>
                </p:childTnLst>
              </p:cTn>
              <p:nextCondLst>
                <p:cond evt="onClick" delay="0">
                  <p:tgtEl>
                    <p:spTgt spid="2"/>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Google Shape;110;p13"/>
          <p:cNvSpPr txBox="1">
            <a:spLocks noGrp="1"/>
          </p:cNvSpPr>
          <p:nvPr>
            <p:ph type="ctrTitle" idx="4294967295"/>
          </p:nvPr>
        </p:nvSpPr>
        <p:spPr>
          <a:xfrm>
            <a:off x="5497652" y="-7620"/>
            <a:ext cx="3725420" cy="1159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CA" sz="4400" dirty="0">
                <a:solidFill>
                  <a:srgbClr val="ABE33F"/>
                </a:solidFill>
              </a:rPr>
              <a:t>YOUR TURN!</a:t>
            </a:r>
            <a:endParaRPr sz="4400" dirty="0">
              <a:solidFill>
                <a:srgbClr val="ABE33F"/>
              </a:solidFill>
            </a:endParaRPr>
          </a:p>
        </p:txBody>
      </p:sp>
      <p:sp>
        <p:nvSpPr>
          <p:cNvPr id="111" name="Google Shape;111;p13"/>
          <p:cNvSpPr txBox="1">
            <a:spLocks noGrp="1"/>
          </p:cNvSpPr>
          <p:nvPr>
            <p:ph type="subTitle" idx="4294967295"/>
          </p:nvPr>
        </p:nvSpPr>
        <p:spPr>
          <a:xfrm>
            <a:off x="328933" y="1227008"/>
            <a:ext cx="3895017" cy="2190037"/>
          </a:xfrm>
          <a:prstGeom prst="rect">
            <a:avLst/>
          </a:prstGeom>
        </p:spPr>
        <p:txBody>
          <a:bodyPr spcFirstLastPara="1" wrap="square" lIns="91425" tIns="91425" rIns="91425" bIns="91425" anchor="t" anchorCtr="0">
            <a:noAutofit/>
          </a:bodyPr>
          <a:lstStyle/>
          <a:p>
            <a:pPr marL="0" lvl="0" indent="0" algn="l" rtl="0">
              <a:spcBef>
                <a:spcPts val="600"/>
              </a:spcBef>
              <a:spcAft>
                <a:spcPts val="0"/>
              </a:spcAft>
              <a:buClr>
                <a:schemeClr val="dk1"/>
              </a:buClr>
              <a:buSzPts val="1100"/>
              <a:buNone/>
            </a:pPr>
            <a:r>
              <a:rPr lang="en-US" sz="1800" dirty="0"/>
              <a:t>1) Look at the shapes to the right. </a:t>
            </a:r>
            <a:r>
              <a:rPr lang="en-US" sz="1800" dirty="0" err="1"/>
              <a:t>Colour</a:t>
            </a:r>
            <a:r>
              <a:rPr lang="en-US" sz="1800" dirty="0"/>
              <a:t> the pairs of congruent shapes with the same </a:t>
            </a:r>
            <a:r>
              <a:rPr lang="en-US" sz="1800" dirty="0" err="1"/>
              <a:t>colour</a:t>
            </a:r>
            <a:r>
              <a:rPr lang="en-US" sz="1800" dirty="0"/>
              <a:t>.</a:t>
            </a:r>
          </a:p>
          <a:p>
            <a:pPr marL="0" lvl="0" indent="0" algn="l" rtl="0">
              <a:spcBef>
                <a:spcPts val="600"/>
              </a:spcBef>
              <a:spcAft>
                <a:spcPts val="0"/>
              </a:spcAft>
              <a:buClr>
                <a:schemeClr val="dk1"/>
              </a:buClr>
              <a:buSzPts val="1100"/>
              <a:buNone/>
            </a:pPr>
            <a:r>
              <a:rPr lang="en-US" sz="1800" dirty="0"/>
              <a:t>This graphic can be downloaded from the website for printing and </a:t>
            </a:r>
            <a:r>
              <a:rPr lang="en-US" sz="1800" dirty="0" err="1"/>
              <a:t>colouring</a:t>
            </a:r>
            <a:r>
              <a:rPr lang="en-US" sz="1800" dirty="0"/>
              <a:t> by </a:t>
            </a:r>
            <a:r>
              <a:rPr lang="en-US" sz="1800" dirty="0">
                <a:hlinkClick r:id="rId3"/>
              </a:rPr>
              <a:t>CLICKING HERE</a:t>
            </a:r>
            <a:r>
              <a:rPr lang="en-US" sz="1800" dirty="0"/>
              <a:t>.</a:t>
            </a:r>
          </a:p>
        </p:txBody>
      </p:sp>
      <p:grpSp>
        <p:nvGrpSpPr>
          <p:cNvPr id="112" name="Google Shape;112;p13"/>
          <p:cNvGrpSpPr/>
          <p:nvPr/>
        </p:nvGrpSpPr>
        <p:grpSpPr>
          <a:xfrm>
            <a:off x="1742228" y="3368838"/>
            <a:ext cx="1512762" cy="1433896"/>
            <a:chOff x="5300400" y="3670175"/>
            <a:chExt cx="421300" cy="399325"/>
          </a:xfrm>
        </p:grpSpPr>
        <p:sp>
          <p:nvSpPr>
            <p:cNvPr id="113" name="Google Shape;113;p13"/>
            <p:cNvSpPr/>
            <p:nvPr/>
          </p:nvSpPr>
          <p:spPr>
            <a:xfrm>
              <a:off x="5300400" y="3708025"/>
              <a:ext cx="421300" cy="267450"/>
            </a:xfrm>
            <a:custGeom>
              <a:avLst/>
              <a:gdLst/>
              <a:ahLst/>
              <a:cxnLst/>
              <a:rect l="l" t="t" r="r" b="b"/>
              <a:pathLst>
                <a:path w="16852" h="10698" extrusionOk="0">
                  <a:moveTo>
                    <a:pt x="16364" y="489"/>
                  </a:moveTo>
                  <a:lnTo>
                    <a:pt x="16364" y="10209"/>
                  </a:lnTo>
                  <a:lnTo>
                    <a:pt x="489" y="10209"/>
                  </a:lnTo>
                  <a:lnTo>
                    <a:pt x="489" y="489"/>
                  </a:lnTo>
                  <a:close/>
                  <a:moveTo>
                    <a:pt x="391" y="0"/>
                  </a:moveTo>
                  <a:lnTo>
                    <a:pt x="293" y="25"/>
                  </a:lnTo>
                  <a:lnTo>
                    <a:pt x="196" y="74"/>
                  </a:lnTo>
                  <a:lnTo>
                    <a:pt x="122" y="147"/>
                  </a:lnTo>
                  <a:lnTo>
                    <a:pt x="73" y="220"/>
                  </a:lnTo>
                  <a:lnTo>
                    <a:pt x="25" y="293"/>
                  </a:lnTo>
                  <a:lnTo>
                    <a:pt x="0" y="391"/>
                  </a:lnTo>
                  <a:lnTo>
                    <a:pt x="0" y="489"/>
                  </a:lnTo>
                  <a:lnTo>
                    <a:pt x="0" y="10209"/>
                  </a:lnTo>
                  <a:lnTo>
                    <a:pt x="0" y="10307"/>
                  </a:lnTo>
                  <a:lnTo>
                    <a:pt x="25" y="10405"/>
                  </a:lnTo>
                  <a:lnTo>
                    <a:pt x="73" y="10478"/>
                  </a:lnTo>
                  <a:lnTo>
                    <a:pt x="122" y="10551"/>
                  </a:lnTo>
                  <a:lnTo>
                    <a:pt x="196" y="10600"/>
                  </a:lnTo>
                  <a:lnTo>
                    <a:pt x="293" y="10649"/>
                  </a:lnTo>
                  <a:lnTo>
                    <a:pt x="391" y="10673"/>
                  </a:lnTo>
                  <a:lnTo>
                    <a:pt x="489" y="10698"/>
                  </a:lnTo>
                  <a:lnTo>
                    <a:pt x="16364" y="10698"/>
                  </a:lnTo>
                  <a:lnTo>
                    <a:pt x="16461" y="10673"/>
                  </a:lnTo>
                  <a:lnTo>
                    <a:pt x="16559" y="10649"/>
                  </a:lnTo>
                  <a:lnTo>
                    <a:pt x="16657" y="10600"/>
                  </a:lnTo>
                  <a:lnTo>
                    <a:pt x="16730" y="10551"/>
                  </a:lnTo>
                  <a:lnTo>
                    <a:pt x="16779" y="10478"/>
                  </a:lnTo>
                  <a:lnTo>
                    <a:pt x="16828" y="10405"/>
                  </a:lnTo>
                  <a:lnTo>
                    <a:pt x="16852" y="10307"/>
                  </a:lnTo>
                  <a:lnTo>
                    <a:pt x="16852" y="10209"/>
                  </a:lnTo>
                  <a:lnTo>
                    <a:pt x="16852" y="489"/>
                  </a:lnTo>
                  <a:lnTo>
                    <a:pt x="16852" y="391"/>
                  </a:lnTo>
                  <a:lnTo>
                    <a:pt x="16828" y="293"/>
                  </a:lnTo>
                  <a:lnTo>
                    <a:pt x="16779" y="220"/>
                  </a:lnTo>
                  <a:lnTo>
                    <a:pt x="16730" y="147"/>
                  </a:lnTo>
                  <a:lnTo>
                    <a:pt x="16657" y="74"/>
                  </a:lnTo>
                  <a:lnTo>
                    <a:pt x="16559" y="25"/>
                  </a:lnTo>
                  <a:lnTo>
                    <a:pt x="16461" y="0"/>
                  </a:lnTo>
                  <a:close/>
                </a:path>
              </a:pathLst>
            </a:custGeom>
            <a:solidFill>
              <a:srgbClr val="00AE9D">
                <a:alpha val="834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14;p13"/>
            <p:cNvSpPr/>
            <p:nvPr/>
          </p:nvSpPr>
          <p:spPr>
            <a:xfrm>
              <a:off x="5498825" y="3670175"/>
              <a:ext cx="24450" cy="25650"/>
            </a:xfrm>
            <a:custGeom>
              <a:avLst/>
              <a:gdLst/>
              <a:ahLst/>
              <a:cxnLst/>
              <a:rect l="l" t="t" r="r" b="b"/>
              <a:pathLst>
                <a:path w="978" h="1026" extrusionOk="0">
                  <a:moveTo>
                    <a:pt x="489" y="0"/>
                  </a:moveTo>
                  <a:lnTo>
                    <a:pt x="391" y="25"/>
                  </a:lnTo>
                  <a:lnTo>
                    <a:pt x="294" y="49"/>
                  </a:lnTo>
                  <a:lnTo>
                    <a:pt x="220" y="98"/>
                  </a:lnTo>
                  <a:lnTo>
                    <a:pt x="147" y="147"/>
                  </a:lnTo>
                  <a:lnTo>
                    <a:pt x="74" y="220"/>
                  </a:lnTo>
                  <a:lnTo>
                    <a:pt x="49" y="318"/>
                  </a:lnTo>
                  <a:lnTo>
                    <a:pt x="1" y="391"/>
                  </a:lnTo>
                  <a:lnTo>
                    <a:pt x="1" y="489"/>
                  </a:lnTo>
                  <a:lnTo>
                    <a:pt x="1" y="1026"/>
                  </a:lnTo>
                  <a:lnTo>
                    <a:pt x="978" y="1026"/>
                  </a:lnTo>
                  <a:lnTo>
                    <a:pt x="978" y="489"/>
                  </a:lnTo>
                  <a:lnTo>
                    <a:pt x="978" y="391"/>
                  </a:lnTo>
                  <a:lnTo>
                    <a:pt x="929" y="318"/>
                  </a:lnTo>
                  <a:lnTo>
                    <a:pt x="904" y="220"/>
                  </a:lnTo>
                  <a:lnTo>
                    <a:pt x="831" y="147"/>
                  </a:lnTo>
                  <a:lnTo>
                    <a:pt x="758" y="98"/>
                  </a:lnTo>
                  <a:lnTo>
                    <a:pt x="684" y="49"/>
                  </a:lnTo>
                  <a:lnTo>
                    <a:pt x="587" y="25"/>
                  </a:lnTo>
                  <a:lnTo>
                    <a:pt x="489" y="0"/>
                  </a:lnTo>
                  <a:close/>
                </a:path>
              </a:pathLst>
            </a:custGeom>
            <a:solidFill>
              <a:srgbClr val="00AE9D">
                <a:alpha val="834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115;p13"/>
            <p:cNvSpPr/>
            <p:nvPr/>
          </p:nvSpPr>
          <p:spPr>
            <a:xfrm>
              <a:off x="5366325" y="3987675"/>
              <a:ext cx="61100" cy="81825"/>
            </a:xfrm>
            <a:custGeom>
              <a:avLst/>
              <a:gdLst/>
              <a:ahLst/>
              <a:cxnLst/>
              <a:rect l="l" t="t" r="r" b="b"/>
              <a:pathLst>
                <a:path w="2444" h="3273" extrusionOk="0">
                  <a:moveTo>
                    <a:pt x="1344" y="0"/>
                  </a:moveTo>
                  <a:lnTo>
                    <a:pt x="50" y="2565"/>
                  </a:lnTo>
                  <a:lnTo>
                    <a:pt x="25" y="2638"/>
                  </a:lnTo>
                  <a:lnTo>
                    <a:pt x="1" y="2736"/>
                  </a:lnTo>
                  <a:lnTo>
                    <a:pt x="1" y="2833"/>
                  </a:lnTo>
                  <a:lnTo>
                    <a:pt x="25" y="2931"/>
                  </a:lnTo>
                  <a:lnTo>
                    <a:pt x="74" y="3004"/>
                  </a:lnTo>
                  <a:lnTo>
                    <a:pt x="123" y="3102"/>
                  </a:lnTo>
                  <a:lnTo>
                    <a:pt x="196" y="3151"/>
                  </a:lnTo>
                  <a:lnTo>
                    <a:pt x="269" y="3224"/>
                  </a:lnTo>
                  <a:lnTo>
                    <a:pt x="392" y="3248"/>
                  </a:lnTo>
                  <a:lnTo>
                    <a:pt x="489" y="3273"/>
                  </a:lnTo>
                  <a:lnTo>
                    <a:pt x="636" y="3248"/>
                  </a:lnTo>
                  <a:lnTo>
                    <a:pt x="758" y="3200"/>
                  </a:lnTo>
                  <a:lnTo>
                    <a:pt x="856" y="3102"/>
                  </a:lnTo>
                  <a:lnTo>
                    <a:pt x="929" y="3004"/>
                  </a:lnTo>
                  <a:lnTo>
                    <a:pt x="2443" y="0"/>
                  </a:lnTo>
                  <a:close/>
                </a:path>
              </a:pathLst>
            </a:custGeom>
            <a:solidFill>
              <a:srgbClr val="00AE9D">
                <a:alpha val="834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116;p13"/>
            <p:cNvSpPr/>
            <p:nvPr/>
          </p:nvSpPr>
          <p:spPr>
            <a:xfrm>
              <a:off x="5594700" y="3987675"/>
              <a:ext cx="61075" cy="81825"/>
            </a:xfrm>
            <a:custGeom>
              <a:avLst/>
              <a:gdLst/>
              <a:ahLst/>
              <a:cxnLst/>
              <a:rect l="l" t="t" r="r" b="b"/>
              <a:pathLst>
                <a:path w="2443" h="3273" extrusionOk="0">
                  <a:moveTo>
                    <a:pt x="0" y="0"/>
                  </a:moveTo>
                  <a:lnTo>
                    <a:pt x="1514" y="3004"/>
                  </a:lnTo>
                  <a:lnTo>
                    <a:pt x="1588" y="3102"/>
                  </a:lnTo>
                  <a:lnTo>
                    <a:pt x="1685" y="3200"/>
                  </a:lnTo>
                  <a:lnTo>
                    <a:pt x="1807" y="3248"/>
                  </a:lnTo>
                  <a:lnTo>
                    <a:pt x="1954" y="3273"/>
                  </a:lnTo>
                  <a:lnTo>
                    <a:pt x="2052" y="3248"/>
                  </a:lnTo>
                  <a:lnTo>
                    <a:pt x="2174" y="3224"/>
                  </a:lnTo>
                  <a:lnTo>
                    <a:pt x="2247" y="3151"/>
                  </a:lnTo>
                  <a:lnTo>
                    <a:pt x="2320" y="3102"/>
                  </a:lnTo>
                  <a:lnTo>
                    <a:pt x="2369" y="3004"/>
                  </a:lnTo>
                  <a:lnTo>
                    <a:pt x="2418" y="2931"/>
                  </a:lnTo>
                  <a:lnTo>
                    <a:pt x="2442" y="2833"/>
                  </a:lnTo>
                  <a:lnTo>
                    <a:pt x="2442" y="2736"/>
                  </a:lnTo>
                  <a:lnTo>
                    <a:pt x="2418" y="2638"/>
                  </a:lnTo>
                  <a:lnTo>
                    <a:pt x="2393" y="2565"/>
                  </a:lnTo>
                  <a:lnTo>
                    <a:pt x="1099" y="0"/>
                  </a:lnTo>
                  <a:close/>
                </a:path>
              </a:pathLst>
            </a:custGeom>
            <a:solidFill>
              <a:srgbClr val="00AE9D">
                <a:alpha val="834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17;p13"/>
            <p:cNvSpPr/>
            <p:nvPr/>
          </p:nvSpPr>
          <p:spPr>
            <a:xfrm>
              <a:off x="5324825" y="3732450"/>
              <a:ext cx="372475" cy="218600"/>
            </a:xfrm>
            <a:custGeom>
              <a:avLst/>
              <a:gdLst/>
              <a:ahLst/>
              <a:cxnLst/>
              <a:rect l="l" t="t" r="r" b="b"/>
              <a:pathLst>
                <a:path w="14899" h="8744" extrusionOk="0">
                  <a:moveTo>
                    <a:pt x="12578" y="1319"/>
                  </a:moveTo>
                  <a:lnTo>
                    <a:pt x="12676" y="1344"/>
                  </a:lnTo>
                  <a:lnTo>
                    <a:pt x="12749" y="1392"/>
                  </a:lnTo>
                  <a:lnTo>
                    <a:pt x="12822" y="1441"/>
                  </a:lnTo>
                  <a:lnTo>
                    <a:pt x="12895" y="1515"/>
                  </a:lnTo>
                  <a:lnTo>
                    <a:pt x="12920" y="1612"/>
                  </a:lnTo>
                  <a:lnTo>
                    <a:pt x="12969" y="1710"/>
                  </a:lnTo>
                  <a:lnTo>
                    <a:pt x="12969" y="1808"/>
                  </a:lnTo>
                  <a:lnTo>
                    <a:pt x="12969" y="4079"/>
                  </a:lnTo>
                  <a:lnTo>
                    <a:pt x="12969" y="4177"/>
                  </a:lnTo>
                  <a:lnTo>
                    <a:pt x="12920" y="4274"/>
                  </a:lnTo>
                  <a:lnTo>
                    <a:pt x="12895" y="4348"/>
                  </a:lnTo>
                  <a:lnTo>
                    <a:pt x="12822" y="4421"/>
                  </a:lnTo>
                  <a:lnTo>
                    <a:pt x="12749" y="4470"/>
                  </a:lnTo>
                  <a:lnTo>
                    <a:pt x="12676" y="4519"/>
                  </a:lnTo>
                  <a:lnTo>
                    <a:pt x="12578" y="4543"/>
                  </a:lnTo>
                  <a:lnTo>
                    <a:pt x="12480" y="4567"/>
                  </a:lnTo>
                  <a:lnTo>
                    <a:pt x="12383" y="4543"/>
                  </a:lnTo>
                  <a:lnTo>
                    <a:pt x="12285" y="4519"/>
                  </a:lnTo>
                  <a:lnTo>
                    <a:pt x="12212" y="4470"/>
                  </a:lnTo>
                  <a:lnTo>
                    <a:pt x="12138" y="4421"/>
                  </a:lnTo>
                  <a:lnTo>
                    <a:pt x="12065" y="4348"/>
                  </a:lnTo>
                  <a:lnTo>
                    <a:pt x="12041" y="4274"/>
                  </a:lnTo>
                  <a:lnTo>
                    <a:pt x="11992" y="4177"/>
                  </a:lnTo>
                  <a:lnTo>
                    <a:pt x="11992" y="4079"/>
                  </a:lnTo>
                  <a:lnTo>
                    <a:pt x="11992" y="3004"/>
                  </a:lnTo>
                  <a:lnTo>
                    <a:pt x="7986" y="7010"/>
                  </a:lnTo>
                  <a:lnTo>
                    <a:pt x="7913" y="7059"/>
                  </a:lnTo>
                  <a:lnTo>
                    <a:pt x="7815" y="7107"/>
                  </a:lnTo>
                  <a:lnTo>
                    <a:pt x="7742" y="7132"/>
                  </a:lnTo>
                  <a:lnTo>
                    <a:pt x="7644" y="7156"/>
                  </a:lnTo>
                  <a:lnTo>
                    <a:pt x="7547" y="7132"/>
                  </a:lnTo>
                  <a:lnTo>
                    <a:pt x="7449" y="7107"/>
                  </a:lnTo>
                  <a:lnTo>
                    <a:pt x="7376" y="7059"/>
                  </a:lnTo>
                  <a:lnTo>
                    <a:pt x="7303" y="7010"/>
                  </a:lnTo>
                  <a:lnTo>
                    <a:pt x="5349" y="5056"/>
                  </a:lnTo>
                  <a:lnTo>
                    <a:pt x="2760" y="7620"/>
                  </a:lnTo>
                  <a:lnTo>
                    <a:pt x="2687" y="7694"/>
                  </a:lnTo>
                  <a:lnTo>
                    <a:pt x="2613" y="7742"/>
                  </a:lnTo>
                  <a:lnTo>
                    <a:pt x="2516" y="7767"/>
                  </a:lnTo>
                  <a:lnTo>
                    <a:pt x="2320" y="7767"/>
                  </a:lnTo>
                  <a:lnTo>
                    <a:pt x="2247" y="7742"/>
                  </a:lnTo>
                  <a:lnTo>
                    <a:pt x="2149" y="7694"/>
                  </a:lnTo>
                  <a:lnTo>
                    <a:pt x="2076" y="7620"/>
                  </a:lnTo>
                  <a:lnTo>
                    <a:pt x="2003" y="7547"/>
                  </a:lnTo>
                  <a:lnTo>
                    <a:pt x="1978" y="7474"/>
                  </a:lnTo>
                  <a:lnTo>
                    <a:pt x="1929" y="7376"/>
                  </a:lnTo>
                  <a:lnTo>
                    <a:pt x="1929" y="7278"/>
                  </a:lnTo>
                  <a:lnTo>
                    <a:pt x="1929" y="7205"/>
                  </a:lnTo>
                  <a:lnTo>
                    <a:pt x="1978" y="7107"/>
                  </a:lnTo>
                  <a:lnTo>
                    <a:pt x="2003" y="7010"/>
                  </a:lnTo>
                  <a:lnTo>
                    <a:pt x="2076" y="6936"/>
                  </a:lnTo>
                  <a:lnTo>
                    <a:pt x="5007" y="4006"/>
                  </a:lnTo>
                  <a:lnTo>
                    <a:pt x="5080" y="3957"/>
                  </a:lnTo>
                  <a:lnTo>
                    <a:pt x="5153" y="3908"/>
                  </a:lnTo>
                  <a:lnTo>
                    <a:pt x="5251" y="3884"/>
                  </a:lnTo>
                  <a:lnTo>
                    <a:pt x="5446" y="3884"/>
                  </a:lnTo>
                  <a:lnTo>
                    <a:pt x="5520" y="3908"/>
                  </a:lnTo>
                  <a:lnTo>
                    <a:pt x="5617" y="3957"/>
                  </a:lnTo>
                  <a:lnTo>
                    <a:pt x="5691" y="4006"/>
                  </a:lnTo>
                  <a:lnTo>
                    <a:pt x="7644" y="5960"/>
                  </a:lnTo>
                  <a:lnTo>
                    <a:pt x="11332" y="2296"/>
                  </a:lnTo>
                  <a:lnTo>
                    <a:pt x="10209" y="2296"/>
                  </a:lnTo>
                  <a:lnTo>
                    <a:pt x="10111" y="2272"/>
                  </a:lnTo>
                  <a:lnTo>
                    <a:pt x="10013" y="2247"/>
                  </a:lnTo>
                  <a:lnTo>
                    <a:pt x="9916" y="2198"/>
                  </a:lnTo>
                  <a:lnTo>
                    <a:pt x="9843" y="2150"/>
                  </a:lnTo>
                  <a:lnTo>
                    <a:pt x="9794" y="2076"/>
                  </a:lnTo>
                  <a:lnTo>
                    <a:pt x="9745" y="1979"/>
                  </a:lnTo>
                  <a:lnTo>
                    <a:pt x="9720" y="1905"/>
                  </a:lnTo>
                  <a:lnTo>
                    <a:pt x="9720" y="1808"/>
                  </a:lnTo>
                  <a:lnTo>
                    <a:pt x="9720" y="1710"/>
                  </a:lnTo>
                  <a:lnTo>
                    <a:pt x="9745" y="1612"/>
                  </a:lnTo>
                  <a:lnTo>
                    <a:pt x="9794" y="1515"/>
                  </a:lnTo>
                  <a:lnTo>
                    <a:pt x="9843" y="1441"/>
                  </a:lnTo>
                  <a:lnTo>
                    <a:pt x="9916" y="1392"/>
                  </a:lnTo>
                  <a:lnTo>
                    <a:pt x="10013" y="1344"/>
                  </a:lnTo>
                  <a:lnTo>
                    <a:pt x="10111" y="1319"/>
                  </a:lnTo>
                  <a:close/>
                  <a:moveTo>
                    <a:pt x="0" y="0"/>
                  </a:moveTo>
                  <a:lnTo>
                    <a:pt x="0" y="8744"/>
                  </a:lnTo>
                  <a:lnTo>
                    <a:pt x="14898" y="8744"/>
                  </a:lnTo>
                  <a:lnTo>
                    <a:pt x="14898" y="0"/>
                  </a:lnTo>
                  <a:close/>
                </a:path>
              </a:pathLst>
            </a:custGeom>
            <a:solidFill>
              <a:srgbClr val="00AE9D">
                <a:alpha val="834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9" name="Google Shape;119;p13"/>
          <p:cNvSpPr txBox="1">
            <a:spLocks noGrp="1"/>
          </p:cNvSpPr>
          <p:nvPr>
            <p:ph type="sldNum" idx="12"/>
          </p:nvPr>
        </p:nvSpPr>
        <p:spPr>
          <a:xfrm>
            <a:off x="27122" y="4749851"/>
            <a:ext cx="548700" cy="393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fld id="{00000000-1234-1234-1234-123412341234}" type="slidenum">
              <a:rPr lang="en"/>
              <a:t>4</a:t>
            </a:fld>
            <a:endParaRPr/>
          </a:p>
        </p:txBody>
      </p:sp>
      <p:pic>
        <p:nvPicPr>
          <p:cNvPr id="3" name="Picture 2" descr="A close up of text on a white background&#10;&#10;Description automatically generated">
            <a:extLst>
              <a:ext uri="{FF2B5EF4-FFF2-40B4-BE49-F238E27FC236}">
                <a16:creationId xmlns:a16="http://schemas.microsoft.com/office/drawing/2014/main" id="{60EE1B78-6B1F-428F-9B45-F232F42C3D2F}"/>
              </a:ext>
            </a:extLst>
          </p:cNvPr>
          <p:cNvPicPr>
            <a:picLocks noChangeAspect="1"/>
          </p:cNvPicPr>
          <p:nvPr/>
        </p:nvPicPr>
        <p:blipFill>
          <a:blip r:embed="rId4"/>
          <a:stretch>
            <a:fillRect/>
          </a:stretch>
        </p:blipFill>
        <p:spPr>
          <a:xfrm>
            <a:off x="4019675" y="898013"/>
            <a:ext cx="4438712" cy="4250365"/>
          </a:xfrm>
          <a:prstGeom prst="rect">
            <a:avLst/>
          </a:prstGeom>
          <a:solidFill>
            <a:srgbClr val="FFC000"/>
          </a:solid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Google Shape;110;p13"/>
          <p:cNvSpPr txBox="1">
            <a:spLocks noGrp="1"/>
          </p:cNvSpPr>
          <p:nvPr>
            <p:ph type="ctrTitle" idx="4294967295"/>
          </p:nvPr>
        </p:nvSpPr>
        <p:spPr>
          <a:xfrm>
            <a:off x="3863664" y="1253290"/>
            <a:ext cx="4238345" cy="1159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CA" sz="4400" dirty="0">
                <a:solidFill>
                  <a:srgbClr val="ABE33F"/>
                </a:solidFill>
              </a:rPr>
              <a:t>YOUR TURN!</a:t>
            </a:r>
            <a:endParaRPr sz="4400" dirty="0">
              <a:solidFill>
                <a:srgbClr val="ABE33F"/>
              </a:solidFill>
            </a:endParaRPr>
          </a:p>
        </p:txBody>
      </p:sp>
      <p:sp>
        <p:nvSpPr>
          <p:cNvPr id="111" name="Google Shape;111;p13"/>
          <p:cNvSpPr txBox="1">
            <a:spLocks noGrp="1"/>
          </p:cNvSpPr>
          <p:nvPr>
            <p:ph type="subTitle" idx="4294967295"/>
          </p:nvPr>
        </p:nvSpPr>
        <p:spPr>
          <a:xfrm>
            <a:off x="2604488" y="2213972"/>
            <a:ext cx="5838624" cy="2786352"/>
          </a:xfrm>
          <a:prstGeom prst="rect">
            <a:avLst/>
          </a:prstGeom>
        </p:spPr>
        <p:txBody>
          <a:bodyPr spcFirstLastPara="1" wrap="square" lIns="91425" tIns="91425" rIns="91425" bIns="91425" anchor="t" anchorCtr="0">
            <a:noAutofit/>
          </a:bodyPr>
          <a:lstStyle/>
          <a:p>
            <a:pPr marL="0" lvl="0" indent="0" algn="l" rtl="0">
              <a:spcBef>
                <a:spcPts val="600"/>
              </a:spcBef>
              <a:spcAft>
                <a:spcPts val="0"/>
              </a:spcAft>
              <a:buClr>
                <a:schemeClr val="dk1"/>
              </a:buClr>
              <a:buSzPts val="1100"/>
              <a:buNone/>
            </a:pPr>
            <a:r>
              <a:rPr lang="en-CA" sz="1800" dirty="0"/>
              <a:t>2) Now see if you can trick a sibling or parent. Make and cut out a whole bunch of different shapes (at least 4 congruent pairs and 4 not congruent pairs). Have your parent or sibling try to find the congruent ones, make sure you explain what congruent means to them first and mix up the shapes real well. Have fun!</a:t>
            </a:r>
          </a:p>
          <a:p>
            <a:pPr marL="0" lvl="0" indent="0" algn="l" rtl="0">
              <a:spcBef>
                <a:spcPts val="600"/>
              </a:spcBef>
              <a:spcAft>
                <a:spcPts val="0"/>
              </a:spcAft>
              <a:buClr>
                <a:schemeClr val="dk1"/>
              </a:buClr>
              <a:buSzPts val="1100"/>
              <a:buNone/>
            </a:pPr>
            <a:endParaRPr lang="en-CA" sz="1400" dirty="0"/>
          </a:p>
          <a:p>
            <a:pPr marL="342900" lvl="0" indent="-342900" algn="l" rtl="0">
              <a:spcBef>
                <a:spcPts val="600"/>
              </a:spcBef>
              <a:spcAft>
                <a:spcPts val="0"/>
              </a:spcAft>
              <a:buClr>
                <a:schemeClr val="dk1"/>
              </a:buClr>
              <a:buSzPts val="1100"/>
              <a:buFont typeface="Arial"/>
              <a:buAutoNum type="arabicParenR"/>
            </a:pPr>
            <a:endParaRPr lang="en-CA" sz="1800" dirty="0"/>
          </a:p>
        </p:txBody>
      </p:sp>
      <p:grpSp>
        <p:nvGrpSpPr>
          <p:cNvPr id="112" name="Google Shape;112;p13"/>
          <p:cNvGrpSpPr/>
          <p:nvPr/>
        </p:nvGrpSpPr>
        <p:grpSpPr>
          <a:xfrm>
            <a:off x="342316" y="2799579"/>
            <a:ext cx="1512762" cy="1433896"/>
            <a:chOff x="5300400" y="3670175"/>
            <a:chExt cx="421300" cy="399325"/>
          </a:xfrm>
        </p:grpSpPr>
        <p:sp>
          <p:nvSpPr>
            <p:cNvPr id="113" name="Google Shape;113;p13"/>
            <p:cNvSpPr/>
            <p:nvPr/>
          </p:nvSpPr>
          <p:spPr>
            <a:xfrm>
              <a:off x="5300400" y="3708025"/>
              <a:ext cx="421300" cy="267450"/>
            </a:xfrm>
            <a:custGeom>
              <a:avLst/>
              <a:gdLst/>
              <a:ahLst/>
              <a:cxnLst/>
              <a:rect l="l" t="t" r="r" b="b"/>
              <a:pathLst>
                <a:path w="16852" h="10698" extrusionOk="0">
                  <a:moveTo>
                    <a:pt x="16364" y="489"/>
                  </a:moveTo>
                  <a:lnTo>
                    <a:pt x="16364" y="10209"/>
                  </a:lnTo>
                  <a:lnTo>
                    <a:pt x="489" y="10209"/>
                  </a:lnTo>
                  <a:lnTo>
                    <a:pt x="489" y="489"/>
                  </a:lnTo>
                  <a:close/>
                  <a:moveTo>
                    <a:pt x="391" y="0"/>
                  </a:moveTo>
                  <a:lnTo>
                    <a:pt x="293" y="25"/>
                  </a:lnTo>
                  <a:lnTo>
                    <a:pt x="196" y="74"/>
                  </a:lnTo>
                  <a:lnTo>
                    <a:pt x="122" y="147"/>
                  </a:lnTo>
                  <a:lnTo>
                    <a:pt x="73" y="220"/>
                  </a:lnTo>
                  <a:lnTo>
                    <a:pt x="25" y="293"/>
                  </a:lnTo>
                  <a:lnTo>
                    <a:pt x="0" y="391"/>
                  </a:lnTo>
                  <a:lnTo>
                    <a:pt x="0" y="489"/>
                  </a:lnTo>
                  <a:lnTo>
                    <a:pt x="0" y="10209"/>
                  </a:lnTo>
                  <a:lnTo>
                    <a:pt x="0" y="10307"/>
                  </a:lnTo>
                  <a:lnTo>
                    <a:pt x="25" y="10405"/>
                  </a:lnTo>
                  <a:lnTo>
                    <a:pt x="73" y="10478"/>
                  </a:lnTo>
                  <a:lnTo>
                    <a:pt x="122" y="10551"/>
                  </a:lnTo>
                  <a:lnTo>
                    <a:pt x="196" y="10600"/>
                  </a:lnTo>
                  <a:lnTo>
                    <a:pt x="293" y="10649"/>
                  </a:lnTo>
                  <a:lnTo>
                    <a:pt x="391" y="10673"/>
                  </a:lnTo>
                  <a:lnTo>
                    <a:pt x="489" y="10698"/>
                  </a:lnTo>
                  <a:lnTo>
                    <a:pt x="16364" y="10698"/>
                  </a:lnTo>
                  <a:lnTo>
                    <a:pt x="16461" y="10673"/>
                  </a:lnTo>
                  <a:lnTo>
                    <a:pt x="16559" y="10649"/>
                  </a:lnTo>
                  <a:lnTo>
                    <a:pt x="16657" y="10600"/>
                  </a:lnTo>
                  <a:lnTo>
                    <a:pt x="16730" y="10551"/>
                  </a:lnTo>
                  <a:lnTo>
                    <a:pt x="16779" y="10478"/>
                  </a:lnTo>
                  <a:lnTo>
                    <a:pt x="16828" y="10405"/>
                  </a:lnTo>
                  <a:lnTo>
                    <a:pt x="16852" y="10307"/>
                  </a:lnTo>
                  <a:lnTo>
                    <a:pt x="16852" y="10209"/>
                  </a:lnTo>
                  <a:lnTo>
                    <a:pt x="16852" y="489"/>
                  </a:lnTo>
                  <a:lnTo>
                    <a:pt x="16852" y="391"/>
                  </a:lnTo>
                  <a:lnTo>
                    <a:pt x="16828" y="293"/>
                  </a:lnTo>
                  <a:lnTo>
                    <a:pt x="16779" y="220"/>
                  </a:lnTo>
                  <a:lnTo>
                    <a:pt x="16730" y="147"/>
                  </a:lnTo>
                  <a:lnTo>
                    <a:pt x="16657" y="74"/>
                  </a:lnTo>
                  <a:lnTo>
                    <a:pt x="16559" y="25"/>
                  </a:lnTo>
                  <a:lnTo>
                    <a:pt x="16461" y="0"/>
                  </a:lnTo>
                  <a:close/>
                </a:path>
              </a:pathLst>
            </a:custGeom>
            <a:solidFill>
              <a:srgbClr val="00AE9D">
                <a:alpha val="834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14;p13"/>
            <p:cNvSpPr/>
            <p:nvPr/>
          </p:nvSpPr>
          <p:spPr>
            <a:xfrm>
              <a:off x="5498825" y="3670175"/>
              <a:ext cx="24450" cy="25650"/>
            </a:xfrm>
            <a:custGeom>
              <a:avLst/>
              <a:gdLst/>
              <a:ahLst/>
              <a:cxnLst/>
              <a:rect l="l" t="t" r="r" b="b"/>
              <a:pathLst>
                <a:path w="978" h="1026" extrusionOk="0">
                  <a:moveTo>
                    <a:pt x="489" y="0"/>
                  </a:moveTo>
                  <a:lnTo>
                    <a:pt x="391" y="25"/>
                  </a:lnTo>
                  <a:lnTo>
                    <a:pt x="294" y="49"/>
                  </a:lnTo>
                  <a:lnTo>
                    <a:pt x="220" y="98"/>
                  </a:lnTo>
                  <a:lnTo>
                    <a:pt x="147" y="147"/>
                  </a:lnTo>
                  <a:lnTo>
                    <a:pt x="74" y="220"/>
                  </a:lnTo>
                  <a:lnTo>
                    <a:pt x="49" y="318"/>
                  </a:lnTo>
                  <a:lnTo>
                    <a:pt x="1" y="391"/>
                  </a:lnTo>
                  <a:lnTo>
                    <a:pt x="1" y="489"/>
                  </a:lnTo>
                  <a:lnTo>
                    <a:pt x="1" y="1026"/>
                  </a:lnTo>
                  <a:lnTo>
                    <a:pt x="978" y="1026"/>
                  </a:lnTo>
                  <a:lnTo>
                    <a:pt x="978" y="489"/>
                  </a:lnTo>
                  <a:lnTo>
                    <a:pt x="978" y="391"/>
                  </a:lnTo>
                  <a:lnTo>
                    <a:pt x="929" y="318"/>
                  </a:lnTo>
                  <a:lnTo>
                    <a:pt x="904" y="220"/>
                  </a:lnTo>
                  <a:lnTo>
                    <a:pt x="831" y="147"/>
                  </a:lnTo>
                  <a:lnTo>
                    <a:pt x="758" y="98"/>
                  </a:lnTo>
                  <a:lnTo>
                    <a:pt x="684" y="49"/>
                  </a:lnTo>
                  <a:lnTo>
                    <a:pt x="587" y="25"/>
                  </a:lnTo>
                  <a:lnTo>
                    <a:pt x="489" y="0"/>
                  </a:lnTo>
                  <a:close/>
                </a:path>
              </a:pathLst>
            </a:custGeom>
            <a:solidFill>
              <a:srgbClr val="00AE9D">
                <a:alpha val="834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115;p13"/>
            <p:cNvSpPr/>
            <p:nvPr/>
          </p:nvSpPr>
          <p:spPr>
            <a:xfrm>
              <a:off x="5366325" y="3987675"/>
              <a:ext cx="61100" cy="81825"/>
            </a:xfrm>
            <a:custGeom>
              <a:avLst/>
              <a:gdLst/>
              <a:ahLst/>
              <a:cxnLst/>
              <a:rect l="l" t="t" r="r" b="b"/>
              <a:pathLst>
                <a:path w="2444" h="3273" extrusionOk="0">
                  <a:moveTo>
                    <a:pt x="1344" y="0"/>
                  </a:moveTo>
                  <a:lnTo>
                    <a:pt x="50" y="2565"/>
                  </a:lnTo>
                  <a:lnTo>
                    <a:pt x="25" y="2638"/>
                  </a:lnTo>
                  <a:lnTo>
                    <a:pt x="1" y="2736"/>
                  </a:lnTo>
                  <a:lnTo>
                    <a:pt x="1" y="2833"/>
                  </a:lnTo>
                  <a:lnTo>
                    <a:pt x="25" y="2931"/>
                  </a:lnTo>
                  <a:lnTo>
                    <a:pt x="74" y="3004"/>
                  </a:lnTo>
                  <a:lnTo>
                    <a:pt x="123" y="3102"/>
                  </a:lnTo>
                  <a:lnTo>
                    <a:pt x="196" y="3151"/>
                  </a:lnTo>
                  <a:lnTo>
                    <a:pt x="269" y="3224"/>
                  </a:lnTo>
                  <a:lnTo>
                    <a:pt x="392" y="3248"/>
                  </a:lnTo>
                  <a:lnTo>
                    <a:pt x="489" y="3273"/>
                  </a:lnTo>
                  <a:lnTo>
                    <a:pt x="636" y="3248"/>
                  </a:lnTo>
                  <a:lnTo>
                    <a:pt x="758" y="3200"/>
                  </a:lnTo>
                  <a:lnTo>
                    <a:pt x="856" y="3102"/>
                  </a:lnTo>
                  <a:lnTo>
                    <a:pt x="929" y="3004"/>
                  </a:lnTo>
                  <a:lnTo>
                    <a:pt x="2443" y="0"/>
                  </a:lnTo>
                  <a:close/>
                </a:path>
              </a:pathLst>
            </a:custGeom>
            <a:solidFill>
              <a:srgbClr val="00AE9D">
                <a:alpha val="834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116;p13"/>
            <p:cNvSpPr/>
            <p:nvPr/>
          </p:nvSpPr>
          <p:spPr>
            <a:xfrm>
              <a:off x="5594700" y="3987675"/>
              <a:ext cx="61075" cy="81825"/>
            </a:xfrm>
            <a:custGeom>
              <a:avLst/>
              <a:gdLst/>
              <a:ahLst/>
              <a:cxnLst/>
              <a:rect l="l" t="t" r="r" b="b"/>
              <a:pathLst>
                <a:path w="2443" h="3273" extrusionOk="0">
                  <a:moveTo>
                    <a:pt x="0" y="0"/>
                  </a:moveTo>
                  <a:lnTo>
                    <a:pt x="1514" y="3004"/>
                  </a:lnTo>
                  <a:lnTo>
                    <a:pt x="1588" y="3102"/>
                  </a:lnTo>
                  <a:lnTo>
                    <a:pt x="1685" y="3200"/>
                  </a:lnTo>
                  <a:lnTo>
                    <a:pt x="1807" y="3248"/>
                  </a:lnTo>
                  <a:lnTo>
                    <a:pt x="1954" y="3273"/>
                  </a:lnTo>
                  <a:lnTo>
                    <a:pt x="2052" y="3248"/>
                  </a:lnTo>
                  <a:lnTo>
                    <a:pt x="2174" y="3224"/>
                  </a:lnTo>
                  <a:lnTo>
                    <a:pt x="2247" y="3151"/>
                  </a:lnTo>
                  <a:lnTo>
                    <a:pt x="2320" y="3102"/>
                  </a:lnTo>
                  <a:lnTo>
                    <a:pt x="2369" y="3004"/>
                  </a:lnTo>
                  <a:lnTo>
                    <a:pt x="2418" y="2931"/>
                  </a:lnTo>
                  <a:lnTo>
                    <a:pt x="2442" y="2833"/>
                  </a:lnTo>
                  <a:lnTo>
                    <a:pt x="2442" y="2736"/>
                  </a:lnTo>
                  <a:lnTo>
                    <a:pt x="2418" y="2638"/>
                  </a:lnTo>
                  <a:lnTo>
                    <a:pt x="2393" y="2565"/>
                  </a:lnTo>
                  <a:lnTo>
                    <a:pt x="1099" y="0"/>
                  </a:lnTo>
                  <a:close/>
                </a:path>
              </a:pathLst>
            </a:custGeom>
            <a:solidFill>
              <a:srgbClr val="00AE9D">
                <a:alpha val="834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17;p13"/>
            <p:cNvSpPr/>
            <p:nvPr/>
          </p:nvSpPr>
          <p:spPr>
            <a:xfrm>
              <a:off x="5324825" y="3732450"/>
              <a:ext cx="372475" cy="218600"/>
            </a:xfrm>
            <a:custGeom>
              <a:avLst/>
              <a:gdLst/>
              <a:ahLst/>
              <a:cxnLst/>
              <a:rect l="l" t="t" r="r" b="b"/>
              <a:pathLst>
                <a:path w="14899" h="8744" extrusionOk="0">
                  <a:moveTo>
                    <a:pt x="12578" y="1319"/>
                  </a:moveTo>
                  <a:lnTo>
                    <a:pt x="12676" y="1344"/>
                  </a:lnTo>
                  <a:lnTo>
                    <a:pt x="12749" y="1392"/>
                  </a:lnTo>
                  <a:lnTo>
                    <a:pt x="12822" y="1441"/>
                  </a:lnTo>
                  <a:lnTo>
                    <a:pt x="12895" y="1515"/>
                  </a:lnTo>
                  <a:lnTo>
                    <a:pt x="12920" y="1612"/>
                  </a:lnTo>
                  <a:lnTo>
                    <a:pt x="12969" y="1710"/>
                  </a:lnTo>
                  <a:lnTo>
                    <a:pt x="12969" y="1808"/>
                  </a:lnTo>
                  <a:lnTo>
                    <a:pt x="12969" y="4079"/>
                  </a:lnTo>
                  <a:lnTo>
                    <a:pt x="12969" y="4177"/>
                  </a:lnTo>
                  <a:lnTo>
                    <a:pt x="12920" y="4274"/>
                  </a:lnTo>
                  <a:lnTo>
                    <a:pt x="12895" y="4348"/>
                  </a:lnTo>
                  <a:lnTo>
                    <a:pt x="12822" y="4421"/>
                  </a:lnTo>
                  <a:lnTo>
                    <a:pt x="12749" y="4470"/>
                  </a:lnTo>
                  <a:lnTo>
                    <a:pt x="12676" y="4519"/>
                  </a:lnTo>
                  <a:lnTo>
                    <a:pt x="12578" y="4543"/>
                  </a:lnTo>
                  <a:lnTo>
                    <a:pt x="12480" y="4567"/>
                  </a:lnTo>
                  <a:lnTo>
                    <a:pt x="12383" y="4543"/>
                  </a:lnTo>
                  <a:lnTo>
                    <a:pt x="12285" y="4519"/>
                  </a:lnTo>
                  <a:lnTo>
                    <a:pt x="12212" y="4470"/>
                  </a:lnTo>
                  <a:lnTo>
                    <a:pt x="12138" y="4421"/>
                  </a:lnTo>
                  <a:lnTo>
                    <a:pt x="12065" y="4348"/>
                  </a:lnTo>
                  <a:lnTo>
                    <a:pt x="12041" y="4274"/>
                  </a:lnTo>
                  <a:lnTo>
                    <a:pt x="11992" y="4177"/>
                  </a:lnTo>
                  <a:lnTo>
                    <a:pt x="11992" y="4079"/>
                  </a:lnTo>
                  <a:lnTo>
                    <a:pt x="11992" y="3004"/>
                  </a:lnTo>
                  <a:lnTo>
                    <a:pt x="7986" y="7010"/>
                  </a:lnTo>
                  <a:lnTo>
                    <a:pt x="7913" y="7059"/>
                  </a:lnTo>
                  <a:lnTo>
                    <a:pt x="7815" y="7107"/>
                  </a:lnTo>
                  <a:lnTo>
                    <a:pt x="7742" y="7132"/>
                  </a:lnTo>
                  <a:lnTo>
                    <a:pt x="7644" y="7156"/>
                  </a:lnTo>
                  <a:lnTo>
                    <a:pt x="7547" y="7132"/>
                  </a:lnTo>
                  <a:lnTo>
                    <a:pt x="7449" y="7107"/>
                  </a:lnTo>
                  <a:lnTo>
                    <a:pt x="7376" y="7059"/>
                  </a:lnTo>
                  <a:lnTo>
                    <a:pt x="7303" y="7010"/>
                  </a:lnTo>
                  <a:lnTo>
                    <a:pt x="5349" y="5056"/>
                  </a:lnTo>
                  <a:lnTo>
                    <a:pt x="2760" y="7620"/>
                  </a:lnTo>
                  <a:lnTo>
                    <a:pt x="2687" y="7694"/>
                  </a:lnTo>
                  <a:lnTo>
                    <a:pt x="2613" y="7742"/>
                  </a:lnTo>
                  <a:lnTo>
                    <a:pt x="2516" y="7767"/>
                  </a:lnTo>
                  <a:lnTo>
                    <a:pt x="2320" y="7767"/>
                  </a:lnTo>
                  <a:lnTo>
                    <a:pt x="2247" y="7742"/>
                  </a:lnTo>
                  <a:lnTo>
                    <a:pt x="2149" y="7694"/>
                  </a:lnTo>
                  <a:lnTo>
                    <a:pt x="2076" y="7620"/>
                  </a:lnTo>
                  <a:lnTo>
                    <a:pt x="2003" y="7547"/>
                  </a:lnTo>
                  <a:lnTo>
                    <a:pt x="1978" y="7474"/>
                  </a:lnTo>
                  <a:lnTo>
                    <a:pt x="1929" y="7376"/>
                  </a:lnTo>
                  <a:lnTo>
                    <a:pt x="1929" y="7278"/>
                  </a:lnTo>
                  <a:lnTo>
                    <a:pt x="1929" y="7205"/>
                  </a:lnTo>
                  <a:lnTo>
                    <a:pt x="1978" y="7107"/>
                  </a:lnTo>
                  <a:lnTo>
                    <a:pt x="2003" y="7010"/>
                  </a:lnTo>
                  <a:lnTo>
                    <a:pt x="2076" y="6936"/>
                  </a:lnTo>
                  <a:lnTo>
                    <a:pt x="5007" y="4006"/>
                  </a:lnTo>
                  <a:lnTo>
                    <a:pt x="5080" y="3957"/>
                  </a:lnTo>
                  <a:lnTo>
                    <a:pt x="5153" y="3908"/>
                  </a:lnTo>
                  <a:lnTo>
                    <a:pt x="5251" y="3884"/>
                  </a:lnTo>
                  <a:lnTo>
                    <a:pt x="5446" y="3884"/>
                  </a:lnTo>
                  <a:lnTo>
                    <a:pt x="5520" y="3908"/>
                  </a:lnTo>
                  <a:lnTo>
                    <a:pt x="5617" y="3957"/>
                  </a:lnTo>
                  <a:lnTo>
                    <a:pt x="5691" y="4006"/>
                  </a:lnTo>
                  <a:lnTo>
                    <a:pt x="7644" y="5960"/>
                  </a:lnTo>
                  <a:lnTo>
                    <a:pt x="11332" y="2296"/>
                  </a:lnTo>
                  <a:lnTo>
                    <a:pt x="10209" y="2296"/>
                  </a:lnTo>
                  <a:lnTo>
                    <a:pt x="10111" y="2272"/>
                  </a:lnTo>
                  <a:lnTo>
                    <a:pt x="10013" y="2247"/>
                  </a:lnTo>
                  <a:lnTo>
                    <a:pt x="9916" y="2198"/>
                  </a:lnTo>
                  <a:lnTo>
                    <a:pt x="9843" y="2150"/>
                  </a:lnTo>
                  <a:lnTo>
                    <a:pt x="9794" y="2076"/>
                  </a:lnTo>
                  <a:lnTo>
                    <a:pt x="9745" y="1979"/>
                  </a:lnTo>
                  <a:lnTo>
                    <a:pt x="9720" y="1905"/>
                  </a:lnTo>
                  <a:lnTo>
                    <a:pt x="9720" y="1808"/>
                  </a:lnTo>
                  <a:lnTo>
                    <a:pt x="9720" y="1710"/>
                  </a:lnTo>
                  <a:lnTo>
                    <a:pt x="9745" y="1612"/>
                  </a:lnTo>
                  <a:lnTo>
                    <a:pt x="9794" y="1515"/>
                  </a:lnTo>
                  <a:lnTo>
                    <a:pt x="9843" y="1441"/>
                  </a:lnTo>
                  <a:lnTo>
                    <a:pt x="9916" y="1392"/>
                  </a:lnTo>
                  <a:lnTo>
                    <a:pt x="10013" y="1344"/>
                  </a:lnTo>
                  <a:lnTo>
                    <a:pt x="10111" y="1319"/>
                  </a:lnTo>
                  <a:close/>
                  <a:moveTo>
                    <a:pt x="0" y="0"/>
                  </a:moveTo>
                  <a:lnTo>
                    <a:pt x="0" y="8744"/>
                  </a:lnTo>
                  <a:lnTo>
                    <a:pt x="14898" y="8744"/>
                  </a:lnTo>
                  <a:lnTo>
                    <a:pt x="14898" y="0"/>
                  </a:lnTo>
                  <a:close/>
                </a:path>
              </a:pathLst>
            </a:custGeom>
            <a:solidFill>
              <a:srgbClr val="00AE9D">
                <a:alpha val="834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9" name="Google Shape;119;p13"/>
          <p:cNvSpPr txBox="1">
            <a:spLocks noGrp="1"/>
          </p:cNvSpPr>
          <p:nvPr>
            <p:ph type="sldNum" idx="12"/>
          </p:nvPr>
        </p:nvSpPr>
        <p:spPr>
          <a:xfrm>
            <a:off x="27122" y="4749851"/>
            <a:ext cx="548700" cy="393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fld id="{00000000-1234-1234-1234-123412341234}" type="slidenum">
              <a:rPr lang="en"/>
              <a:t>5</a:t>
            </a:fld>
            <a:endParaRPr/>
          </a:p>
        </p:txBody>
      </p:sp>
      <p:pic>
        <p:nvPicPr>
          <p:cNvPr id="2050" name="Picture 2" descr="Polygons Worksheets">
            <a:extLst>
              <a:ext uri="{FF2B5EF4-FFF2-40B4-BE49-F238E27FC236}">
                <a16:creationId xmlns:a16="http://schemas.microsoft.com/office/drawing/2014/main" id="{CC4B1050-8584-4536-B5BF-0FD468100798}"/>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71945" t="3035" r="3973" b="67092"/>
          <a:stretch/>
        </p:blipFill>
        <p:spPr bwMode="auto">
          <a:xfrm rot="1411063">
            <a:off x="1631646" y="2055201"/>
            <a:ext cx="841216" cy="834830"/>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a:extLst>
              <a:ext uri="{FF2B5EF4-FFF2-40B4-BE49-F238E27FC236}">
                <a16:creationId xmlns:a16="http://schemas.microsoft.com/office/drawing/2014/main" id="{D6B3A0CD-962D-4080-AC3C-5D899790A8D4}"/>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71630" t="56079" r="3906" b="14864"/>
          <a:stretch/>
        </p:blipFill>
        <p:spPr bwMode="auto">
          <a:xfrm rot="20268548">
            <a:off x="957501" y="1670524"/>
            <a:ext cx="658791" cy="625947"/>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a:extLst>
              <a:ext uri="{FF2B5EF4-FFF2-40B4-BE49-F238E27FC236}">
                <a16:creationId xmlns:a16="http://schemas.microsoft.com/office/drawing/2014/main" id="{984F5764-E6FA-47AD-ACA4-A45BD8A88448}"/>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37016" t="5127" r="36971" b="65938"/>
          <a:stretch/>
        </p:blipFill>
        <p:spPr bwMode="auto">
          <a:xfrm>
            <a:off x="1767465" y="1253290"/>
            <a:ext cx="710242" cy="63201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542432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sp>
        <p:nvSpPr>
          <p:cNvPr id="124" name="Google Shape;124;p14"/>
          <p:cNvSpPr txBox="1">
            <a:spLocks noGrp="1"/>
          </p:cNvSpPr>
          <p:nvPr>
            <p:ph type="ctrTitle"/>
          </p:nvPr>
        </p:nvSpPr>
        <p:spPr>
          <a:xfrm>
            <a:off x="1815525" y="1888150"/>
            <a:ext cx="5513100" cy="11598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dirty="0">
                <a:solidFill>
                  <a:srgbClr val="ABE33F"/>
                </a:solidFill>
              </a:rPr>
              <a:t>2.</a:t>
            </a:r>
            <a:endParaRPr dirty="0">
              <a:solidFill>
                <a:srgbClr val="ABE33F"/>
              </a:solidFill>
            </a:endParaRPr>
          </a:p>
          <a:p>
            <a:pPr marL="0" lvl="0" indent="0" algn="ctr" rtl="0">
              <a:spcBef>
                <a:spcPts val="0"/>
              </a:spcBef>
              <a:spcAft>
                <a:spcPts val="0"/>
              </a:spcAft>
              <a:buNone/>
            </a:pPr>
            <a:r>
              <a:rPr lang="en" dirty="0"/>
              <a:t>SYMMETRY</a:t>
            </a:r>
            <a:endParaRPr dirty="0"/>
          </a:p>
        </p:txBody>
      </p:sp>
      <p:sp>
        <p:nvSpPr>
          <p:cNvPr id="126" name="Google Shape;126;p14"/>
          <p:cNvSpPr txBox="1">
            <a:spLocks noGrp="1"/>
          </p:cNvSpPr>
          <p:nvPr>
            <p:ph type="sldNum" idx="12"/>
          </p:nvPr>
        </p:nvSpPr>
        <p:spPr>
          <a:xfrm>
            <a:off x="27122" y="4749851"/>
            <a:ext cx="548700" cy="393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fld id="{00000000-1234-1234-1234-123412341234}" type="slidenum">
              <a:rPr lang="en"/>
              <a:t>6</a:t>
            </a:fld>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Google Shape;137;p16"/>
          <p:cNvSpPr txBox="1">
            <a:spLocks noGrp="1"/>
          </p:cNvSpPr>
          <p:nvPr>
            <p:ph type="title"/>
          </p:nvPr>
        </p:nvSpPr>
        <p:spPr>
          <a:xfrm>
            <a:off x="886650" y="398400"/>
            <a:ext cx="7370700" cy="857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What is SYMMETRY?</a:t>
            </a:r>
            <a:endParaRPr dirty="0"/>
          </a:p>
        </p:txBody>
      </p:sp>
      <p:sp>
        <p:nvSpPr>
          <p:cNvPr id="138" name="Google Shape;138;p16"/>
          <p:cNvSpPr txBox="1">
            <a:spLocks noGrp="1"/>
          </p:cNvSpPr>
          <p:nvPr>
            <p:ph type="body" idx="1"/>
          </p:nvPr>
        </p:nvSpPr>
        <p:spPr>
          <a:xfrm>
            <a:off x="886650" y="1598408"/>
            <a:ext cx="7370700" cy="3327300"/>
          </a:xfrm>
          <a:prstGeom prst="rect">
            <a:avLst/>
          </a:prstGeom>
        </p:spPr>
        <p:txBody>
          <a:bodyPr spcFirstLastPara="1" wrap="square" lIns="91425" tIns="91425" rIns="91425" bIns="91425" anchor="t" anchorCtr="0">
            <a:noAutofit/>
          </a:bodyPr>
          <a:lstStyle/>
          <a:p>
            <a:pPr marL="457200" lvl="0" indent="-381000" algn="l" rtl="0">
              <a:spcBef>
                <a:spcPts val="600"/>
              </a:spcBef>
              <a:spcAft>
                <a:spcPts val="0"/>
              </a:spcAft>
              <a:buSzPts val="2400"/>
              <a:buChar char="◆"/>
            </a:pPr>
            <a:r>
              <a:rPr lang="en-CA" dirty="0"/>
              <a:t>When an object looks the exact same on one side as the other.</a:t>
            </a:r>
          </a:p>
          <a:p>
            <a:pPr lvl="1">
              <a:spcBef>
                <a:spcPts val="600"/>
              </a:spcBef>
            </a:pPr>
            <a:r>
              <a:rPr lang="en-CA" dirty="0"/>
              <a:t>To see if an object is </a:t>
            </a:r>
            <a:r>
              <a:rPr lang="en-CA" b="1" dirty="0"/>
              <a:t>SYMMETRICAL</a:t>
            </a:r>
            <a:r>
              <a:rPr lang="en-CA" dirty="0"/>
              <a:t>, you draw a </a:t>
            </a:r>
            <a:r>
              <a:rPr lang="en-CA" b="1" dirty="0"/>
              <a:t>LINE OF SYMMETRY</a:t>
            </a:r>
            <a:r>
              <a:rPr lang="en-CA" dirty="0"/>
              <a:t> or a line dividing an object in half to show a perfect match on each side.</a:t>
            </a:r>
          </a:p>
        </p:txBody>
      </p:sp>
      <p:sp>
        <p:nvSpPr>
          <p:cNvPr id="139" name="Google Shape;139;p16"/>
          <p:cNvSpPr txBox="1">
            <a:spLocks noGrp="1"/>
          </p:cNvSpPr>
          <p:nvPr>
            <p:ph type="sldNum" idx="12"/>
          </p:nvPr>
        </p:nvSpPr>
        <p:spPr>
          <a:xfrm>
            <a:off x="27122" y="4749851"/>
            <a:ext cx="548700" cy="393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fld id="{00000000-1234-1234-1234-123412341234}" type="slidenum">
              <a:rPr lang="en"/>
              <a:t>7</a:t>
            </a:fld>
            <a:endParaRPr/>
          </a:p>
        </p:txBody>
      </p:sp>
      <p:pic>
        <p:nvPicPr>
          <p:cNvPr id="3" name="Picture 2" descr="A picture containing drawing&#10;&#10;Description automatically generated">
            <a:extLst>
              <a:ext uri="{FF2B5EF4-FFF2-40B4-BE49-F238E27FC236}">
                <a16:creationId xmlns:a16="http://schemas.microsoft.com/office/drawing/2014/main" id="{E1D54008-887B-488C-A697-625F1358DABA}"/>
              </a:ext>
            </a:extLst>
          </p:cNvPr>
          <p:cNvPicPr>
            <a:picLocks noChangeAspect="1"/>
          </p:cNvPicPr>
          <p:nvPr/>
        </p:nvPicPr>
        <p:blipFill>
          <a:blip r:embed="rId3"/>
          <a:stretch>
            <a:fillRect/>
          </a:stretch>
        </p:blipFill>
        <p:spPr>
          <a:xfrm rot="1253665">
            <a:off x="356020" y="3049966"/>
            <a:ext cx="1401619" cy="1401619"/>
          </a:xfrm>
          <a:prstGeom prst="rect">
            <a:avLst/>
          </a:prstGeom>
        </p:spPr>
      </p:pic>
      <p:pic>
        <p:nvPicPr>
          <p:cNvPr id="3074" name="Picture 2" descr="Lines of Symmetry">
            <a:extLst>
              <a:ext uri="{FF2B5EF4-FFF2-40B4-BE49-F238E27FC236}">
                <a16:creationId xmlns:a16="http://schemas.microsoft.com/office/drawing/2014/main" id="{DBC02ACB-5ABD-4F8E-BF20-830782205C9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959827">
            <a:off x="6899284" y="364268"/>
            <a:ext cx="1893663" cy="185579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sp>
        <p:nvSpPr>
          <p:cNvPr id="144" name="Google Shape;144;p17"/>
          <p:cNvSpPr txBox="1">
            <a:spLocks noGrp="1"/>
          </p:cNvSpPr>
          <p:nvPr>
            <p:ph type="ctrTitle" idx="4294967295"/>
          </p:nvPr>
        </p:nvSpPr>
        <p:spPr>
          <a:xfrm>
            <a:off x="65543" y="877734"/>
            <a:ext cx="5671453" cy="1720847"/>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4000" dirty="0">
                <a:solidFill>
                  <a:srgbClr val="ABE33F"/>
                </a:solidFill>
              </a:rPr>
              <a:t>More on Symmetry</a:t>
            </a:r>
            <a:endParaRPr sz="4000" dirty="0">
              <a:solidFill>
                <a:srgbClr val="ABE33F"/>
              </a:solidFill>
            </a:endParaRPr>
          </a:p>
        </p:txBody>
      </p:sp>
      <p:sp>
        <p:nvSpPr>
          <p:cNvPr id="145" name="Google Shape;145;p17"/>
          <p:cNvSpPr txBox="1">
            <a:spLocks noGrp="1"/>
          </p:cNvSpPr>
          <p:nvPr>
            <p:ph type="subTitle" idx="4294967295"/>
          </p:nvPr>
        </p:nvSpPr>
        <p:spPr>
          <a:xfrm>
            <a:off x="339739" y="2018370"/>
            <a:ext cx="2490483" cy="3311693"/>
          </a:xfrm>
          <a:prstGeom prst="rect">
            <a:avLst/>
          </a:prstGeom>
        </p:spPr>
        <p:txBody>
          <a:bodyPr spcFirstLastPara="1" wrap="square" lIns="91425" tIns="91425" rIns="91425" bIns="91425" anchor="t" anchorCtr="0">
            <a:noAutofit/>
          </a:bodyPr>
          <a:lstStyle/>
          <a:p>
            <a:pPr marL="0" lvl="0" indent="0" algn="ctr" rtl="0">
              <a:spcBef>
                <a:spcPts val="600"/>
              </a:spcBef>
              <a:spcAft>
                <a:spcPts val="0"/>
              </a:spcAft>
              <a:buNone/>
            </a:pPr>
            <a:r>
              <a:rPr lang="en-CA" sz="2000" dirty="0">
                <a:hlinkClick r:id="rId4"/>
              </a:rPr>
              <a:t>CLICK HERE </a:t>
            </a:r>
            <a:r>
              <a:rPr lang="en-CA" sz="2000" dirty="0"/>
              <a:t>to learn more about </a:t>
            </a:r>
            <a:r>
              <a:rPr lang="en-CA" sz="2000" b="1" dirty="0"/>
              <a:t>SYMMETRY</a:t>
            </a:r>
            <a:r>
              <a:rPr lang="en-CA" sz="2000" dirty="0"/>
              <a:t> </a:t>
            </a:r>
          </a:p>
          <a:p>
            <a:pPr marL="0" lvl="0" indent="0" algn="ctr" rtl="0">
              <a:spcBef>
                <a:spcPts val="600"/>
              </a:spcBef>
              <a:spcAft>
                <a:spcPts val="0"/>
              </a:spcAft>
              <a:buNone/>
            </a:pPr>
            <a:r>
              <a:rPr lang="en-CA" sz="2000" dirty="0"/>
              <a:t>or </a:t>
            </a:r>
          </a:p>
          <a:p>
            <a:pPr marL="0" lvl="0" indent="0" algn="ctr" rtl="0">
              <a:spcBef>
                <a:spcPts val="600"/>
              </a:spcBef>
              <a:spcAft>
                <a:spcPts val="0"/>
              </a:spcAft>
              <a:buNone/>
            </a:pPr>
            <a:r>
              <a:rPr lang="en-CA" sz="2000" dirty="0"/>
              <a:t>click the video to the right. </a:t>
            </a:r>
            <a:endParaRPr sz="2000" dirty="0"/>
          </a:p>
        </p:txBody>
      </p:sp>
      <p:sp>
        <p:nvSpPr>
          <p:cNvPr id="146" name="Google Shape;146;p17"/>
          <p:cNvSpPr/>
          <p:nvPr/>
        </p:nvSpPr>
        <p:spPr>
          <a:xfrm>
            <a:off x="4874250" y="-17350"/>
            <a:ext cx="4290325" cy="3789650"/>
          </a:xfrm>
          <a:custGeom>
            <a:avLst/>
            <a:gdLst/>
            <a:ahLst/>
            <a:cxnLst/>
            <a:rect l="l" t="t" r="r" b="b"/>
            <a:pathLst>
              <a:path w="171613" h="151586" extrusionOk="0">
                <a:moveTo>
                  <a:pt x="0" y="694"/>
                </a:moveTo>
                <a:lnTo>
                  <a:pt x="171613" y="0"/>
                </a:lnTo>
                <a:lnTo>
                  <a:pt x="170790" y="151586"/>
                </a:lnTo>
                <a:lnTo>
                  <a:pt x="46492" y="123154"/>
                </a:lnTo>
                <a:close/>
              </a:path>
            </a:pathLst>
          </a:custGeom>
          <a:solidFill>
            <a:srgbClr val="ABE33F">
              <a:alpha val="81150"/>
            </a:srgbClr>
          </a:solidFill>
          <a:ln>
            <a:noFill/>
          </a:ln>
        </p:spPr>
      </p:sp>
      <p:sp>
        <p:nvSpPr>
          <p:cNvPr id="147" name="Google Shape;147;p17"/>
          <p:cNvSpPr/>
          <p:nvPr/>
        </p:nvSpPr>
        <p:spPr>
          <a:xfrm rot="10286814">
            <a:off x="7438044" y="600543"/>
            <a:ext cx="177684" cy="169659"/>
          </a:xfrm>
          <a:custGeom>
            <a:avLst/>
            <a:gdLst/>
            <a:ahLst/>
            <a:cxnLst/>
            <a:rect l="l" t="t" r="r" b="b"/>
            <a:pathLst>
              <a:path w="15144" h="14460" extrusionOk="0">
                <a:moveTo>
                  <a:pt x="7572" y="1"/>
                </a:moveTo>
                <a:lnTo>
                  <a:pt x="7499" y="25"/>
                </a:lnTo>
                <a:lnTo>
                  <a:pt x="7401" y="74"/>
                </a:lnTo>
                <a:lnTo>
                  <a:pt x="7328" y="172"/>
                </a:lnTo>
                <a:lnTo>
                  <a:pt x="7255" y="294"/>
                </a:lnTo>
                <a:lnTo>
                  <a:pt x="5594" y="4104"/>
                </a:lnTo>
                <a:lnTo>
                  <a:pt x="5521" y="4226"/>
                </a:lnTo>
                <a:lnTo>
                  <a:pt x="5398" y="4373"/>
                </a:lnTo>
                <a:lnTo>
                  <a:pt x="5276" y="4495"/>
                </a:lnTo>
                <a:lnTo>
                  <a:pt x="5130" y="4617"/>
                </a:lnTo>
                <a:lnTo>
                  <a:pt x="4983" y="4715"/>
                </a:lnTo>
                <a:lnTo>
                  <a:pt x="4812" y="4788"/>
                </a:lnTo>
                <a:lnTo>
                  <a:pt x="4666" y="4861"/>
                </a:lnTo>
                <a:lnTo>
                  <a:pt x="4495" y="4886"/>
                </a:lnTo>
                <a:lnTo>
                  <a:pt x="392" y="5301"/>
                </a:lnTo>
                <a:lnTo>
                  <a:pt x="245" y="5325"/>
                </a:lnTo>
                <a:lnTo>
                  <a:pt x="123" y="5374"/>
                </a:lnTo>
                <a:lnTo>
                  <a:pt x="50" y="5423"/>
                </a:lnTo>
                <a:lnTo>
                  <a:pt x="1" y="5521"/>
                </a:lnTo>
                <a:lnTo>
                  <a:pt x="1" y="5594"/>
                </a:lnTo>
                <a:lnTo>
                  <a:pt x="25" y="5692"/>
                </a:lnTo>
                <a:lnTo>
                  <a:pt x="74" y="5789"/>
                </a:lnTo>
                <a:lnTo>
                  <a:pt x="196" y="5911"/>
                </a:lnTo>
                <a:lnTo>
                  <a:pt x="3274" y="8647"/>
                </a:lnTo>
                <a:lnTo>
                  <a:pt x="3396" y="8769"/>
                </a:lnTo>
                <a:lnTo>
                  <a:pt x="3493" y="8915"/>
                </a:lnTo>
                <a:lnTo>
                  <a:pt x="3567" y="9086"/>
                </a:lnTo>
                <a:lnTo>
                  <a:pt x="3640" y="9257"/>
                </a:lnTo>
                <a:lnTo>
                  <a:pt x="3689" y="9428"/>
                </a:lnTo>
                <a:lnTo>
                  <a:pt x="3713" y="9599"/>
                </a:lnTo>
                <a:lnTo>
                  <a:pt x="3713" y="9770"/>
                </a:lnTo>
                <a:lnTo>
                  <a:pt x="3689" y="9941"/>
                </a:lnTo>
                <a:lnTo>
                  <a:pt x="2810" y="13995"/>
                </a:lnTo>
                <a:lnTo>
                  <a:pt x="2785" y="14142"/>
                </a:lnTo>
                <a:lnTo>
                  <a:pt x="2810" y="14240"/>
                </a:lnTo>
                <a:lnTo>
                  <a:pt x="2834" y="14337"/>
                </a:lnTo>
                <a:lnTo>
                  <a:pt x="2883" y="14411"/>
                </a:lnTo>
                <a:lnTo>
                  <a:pt x="2981" y="14435"/>
                </a:lnTo>
                <a:lnTo>
                  <a:pt x="3078" y="14459"/>
                </a:lnTo>
                <a:lnTo>
                  <a:pt x="3200" y="14411"/>
                </a:lnTo>
                <a:lnTo>
                  <a:pt x="3322" y="14362"/>
                </a:lnTo>
                <a:lnTo>
                  <a:pt x="6888" y="12261"/>
                </a:lnTo>
                <a:lnTo>
                  <a:pt x="7035" y="12188"/>
                </a:lnTo>
                <a:lnTo>
                  <a:pt x="7206" y="12139"/>
                </a:lnTo>
                <a:lnTo>
                  <a:pt x="7401" y="12115"/>
                </a:lnTo>
                <a:lnTo>
                  <a:pt x="7743" y="12115"/>
                </a:lnTo>
                <a:lnTo>
                  <a:pt x="7938" y="12139"/>
                </a:lnTo>
                <a:lnTo>
                  <a:pt x="8109" y="12188"/>
                </a:lnTo>
                <a:lnTo>
                  <a:pt x="8256" y="12261"/>
                </a:lnTo>
                <a:lnTo>
                  <a:pt x="11822" y="14362"/>
                </a:lnTo>
                <a:lnTo>
                  <a:pt x="11944" y="14411"/>
                </a:lnTo>
                <a:lnTo>
                  <a:pt x="12066" y="14459"/>
                </a:lnTo>
                <a:lnTo>
                  <a:pt x="12164" y="14435"/>
                </a:lnTo>
                <a:lnTo>
                  <a:pt x="12261" y="14411"/>
                </a:lnTo>
                <a:lnTo>
                  <a:pt x="12310" y="14337"/>
                </a:lnTo>
                <a:lnTo>
                  <a:pt x="12335" y="14240"/>
                </a:lnTo>
                <a:lnTo>
                  <a:pt x="12359" y="14142"/>
                </a:lnTo>
                <a:lnTo>
                  <a:pt x="12335" y="13995"/>
                </a:lnTo>
                <a:lnTo>
                  <a:pt x="11455" y="9941"/>
                </a:lnTo>
                <a:lnTo>
                  <a:pt x="11431" y="9770"/>
                </a:lnTo>
                <a:lnTo>
                  <a:pt x="11431" y="9599"/>
                </a:lnTo>
                <a:lnTo>
                  <a:pt x="11455" y="9428"/>
                </a:lnTo>
                <a:lnTo>
                  <a:pt x="11504" y="9257"/>
                </a:lnTo>
                <a:lnTo>
                  <a:pt x="11577" y="9086"/>
                </a:lnTo>
                <a:lnTo>
                  <a:pt x="11651" y="8915"/>
                </a:lnTo>
                <a:lnTo>
                  <a:pt x="11748" y="8769"/>
                </a:lnTo>
                <a:lnTo>
                  <a:pt x="11870" y="8647"/>
                </a:lnTo>
                <a:lnTo>
                  <a:pt x="14948" y="5911"/>
                </a:lnTo>
                <a:lnTo>
                  <a:pt x="15070" y="5789"/>
                </a:lnTo>
                <a:lnTo>
                  <a:pt x="15119" y="5692"/>
                </a:lnTo>
                <a:lnTo>
                  <a:pt x="15143" y="5594"/>
                </a:lnTo>
                <a:lnTo>
                  <a:pt x="15143" y="5521"/>
                </a:lnTo>
                <a:lnTo>
                  <a:pt x="15094" y="5423"/>
                </a:lnTo>
                <a:lnTo>
                  <a:pt x="15021" y="5374"/>
                </a:lnTo>
                <a:lnTo>
                  <a:pt x="14899" y="5325"/>
                </a:lnTo>
                <a:lnTo>
                  <a:pt x="14752" y="5301"/>
                </a:lnTo>
                <a:lnTo>
                  <a:pt x="10649" y="4886"/>
                </a:lnTo>
                <a:lnTo>
                  <a:pt x="10478" y="4861"/>
                </a:lnTo>
                <a:lnTo>
                  <a:pt x="10332" y="4788"/>
                </a:lnTo>
                <a:lnTo>
                  <a:pt x="10161" y="4715"/>
                </a:lnTo>
                <a:lnTo>
                  <a:pt x="10014" y="4617"/>
                </a:lnTo>
                <a:lnTo>
                  <a:pt x="9868" y="4495"/>
                </a:lnTo>
                <a:lnTo>
                  <a:pt x="9746" y="4373"/>
                </a:lnTo>
                <a:lnTo>
                  <a:pt x="9624" y="4226"/>
                </a:lnTo>
                <a:lnTo>
                  <a:pt x="9550" y="4104"/>
                </a:lnTo>
                <a:lnTo>
                  <a:pt x="7890" y="294"/>
                </a:lnTo>
                <a:lnTo>
                  <a:pt x="7816" y="172"/>
                </a:lnTo>
                <a:lnTo>
                  <a:pt x="7743" y="74"/>
                </a:lnTo>
                <a:lnTo>
                  <a:pt x="7645" y="25"/>
                </a:lnTo>
                <a:lnTo>
                  <a:pt x="757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 name="Google Shape;151;p17"/>
          <p:cNvSpPr/>
          <p:nvPr/>
        </p:nvSpPr>
        <p:spPr>
          <a:xfrm>
            <a:off x="7529503" y="684969"/>
            <a:ext cx="914124" cy="914076"/>
          </a:xfrm>
          <a:custGeom>
            <a:avLst/>
            <a:gdLst/>
            <a:ahLst/>
            <a:cxnLst/>
            <a:rect l="l" t="t" r="r" b="b"/>
            <a:pathLst>
              <a:path w="18758" h="18757" extrusionOk="0">
                <a:moveTo>
                  <a:pt x="10039" y="2467"/>
                </a:moveTo>
                <a:lnTo>
                  <a:pt x="10380" y="2491"/>
                </a:lnTo>
                <a:lnTo>
                  <a:pt x="10674" y="2516"/>
                </a:lnTo>
                <a:lnTo>
                  <a:pt x="10869" y="2540"/>
                </a:lnTo>
                <a:lnTo>
                  <a:pt x="10967" y="2564"/>
                </a:lnTo>
                <a:lnTo>
                  <a:pt x="10991" y="2589"/>
                </a:lnTo>
                <a:lnTo>
                  <a:pt x="10967" y="2638"/>
                </a:lnTo>
                <a:lnTo>
                  <a:pt x="10893" y="2784"/>
                </a:lnTo>
                <a:lnTo>
                  <a:pt x="10771" y="2955"/>
                </a:lnTo>
                <a:lnTo>
                  <a:pt x="10600" y="3151"/>
                </a:lnTo>
                <a:lnTo>
                  <a:pt x="10405" y="3322"/>
                </a:lnTo>
                <a:lnTo>
                  <a:pt x="10209" y="3468"/>
                </a:lnTo>
                <a:lnTo>
                  <a:pt x="10039" y="3590"/>
                </a:lnTo>
                <a:lnTo>
                  <a:pt x="9941" y="3615"/>
                </a:lnTo>
                <a:lnTo>
                  <a:pt x="9843" y="3639"/>
                </a:lnTo>
                <a:lnTo>
                  <a:pt x="9745" y="3663"/>
                </a:lnTo>
                <a:lnTo>
                  <a:pt x="9648" y="3737"/>
                </a:lnTo>
                <a:lnTo>
                  <a:pt x="9550" y="3810"/>
                </a:lnTo>
                <a:lnTo>
                  <a:pt x="9452" y="3883"/>
                </a:lnTo>
                <a:lnTo>
                  <a:pt x="9355" y="3957"/>
                </a:lnTo>
                <a:lnTo>
                  <a:pt x="9257" y="3981"/>
                </a:lnTo>
                <a:lnTo>
                  <a:pt x="9159" y="4005"/>
                </a:lnTo>
                <a:lnTo>
                  <a:pt x="9086" y="4005"/>
                </a:lnTo>
                <a:lnTo>
                  <a:pt x="8988" y="4054"/>
                </a:lnTo>
                <a:lnTo>
                  <a:pt x="8866" y="4128"/>
                </a:lnTo>
                <a:lnTo>
                  <a:pt x="8793" y="4201"/>
                </a:lnTo>
                <a:lnTo>
                  <a:pt x="8695" y="4274"/>
                </a:lnTo>
                <a:lnTo>
                  <a:pt x="8598" y="4323"/>
                </a:lnTo>
                <a:lnTo>
                  <a:pt x="8500" y="4372"/>
                </a:lnTo>
                <a:lnTo>
                  <a:pt x="8304" y="4372"/>
                </a:lnTo>
                <a:lnTo>
                  <a:pt x="8207" y="4323"/>
                </a:lnTo>
                <a:lnTo>
                  <a:pt x="8109" y="4274"/>
                </a:lnTo>
                <a:lnTo>
                  <a:pt x="8036" y="4201"/>
                </a:lnTo>
                <a:lnTo>
                  <a:pt x="7963" y="4103"/>
                </a:lnTo>
                <a:lnTo>
                  <a:pt x="7938" y="4005"/>
                </a:lnTo>
                <a:lnTo>
                  <a:pt x="7963" y="3908"/>
                </a:lnTo>
                <a:lnTo>
                  <a:pt x="8036" y="3810"/>
                </a:lnTo>
                <a:lnTo>
                  <a:pt x="8109" y="3712"/>
                </a:lnTo>
                <a:lnTo>
                  <a:pt x="8158" y="3615"/>
                </a:lnTo>
                <a:lnTo>
                  <a:pt x="8207" y="3517"/>
                </a:lnTo>
                <a:lnTo>
                  <a:pt x="8207" y="3419"/>
                </a:lnTo>
                <a:lnTo>
                  <a:pt x="8182" y="3273"/>
                </a:lnTo>
                <a:lnTo>
                  <a:pt x="8158" y="3199"/>
                </a:lnTo>
                <a:lnTo>
                  <a:pt x="8109" y="3151"/>
                </a:lnTo>
                <a:lnTo>
                  <a:pt x="8060" y="3102"/>
                </a:lnTo>
                <a:lnTo>
                  <a:pt x="7987" y="3077"/>
                </a:lnTo>
                <a:lnTo>
                  <a:pt x="7840" y="3053"/>
                </a:lnTo>
                <a:lnTo>
                  <a:pt x="7669" y="3028"/>
                </a:lnTo>
                <a:lnTo>
                  <a:pt x="7596" y="2980"/>
                </a:lnTo>
                <a:lnTo>
                  <a:pt x="7547" y="2955"/>
                </a:lnTo>
                <a:lnTo>
                  <a:pt x="7523" y="2906"/>
                </a:lnTo>
                <a:lnTo>
                  <a:pt x="7547" y="2833"/>
                </a:lnTo>
                <a:lnTo>
                  <a:pt x="7572" y="2760"/>
                </a:lnTo>
                <a:lnTo>
                  <a:pt x="7645" y="2662"/>
                </a:lnTo>
                <a:lnTo>
                  <a:pt x="7694" y="2638"/>
                </a:lnTo>
                <a:lnTo>
                  <a:pt x="7792" y="2589"/>
                </a:lnTo>
                <a:lnTo>
                  <a:pt x="8036" y="2540"/>
                </a:lnTo>
                <a:lnTo>
                  <a:pt x="8329" y="2491"/>
                </a:lnTo>
                <a:lnTo>
                  <a:pt x="8671" y="2467"/>
                </a:lnTo>
                <a:close/>
                <a:moveTo>
                  <a:pt x="11455" y="4763"/>
                </a:moveTo>
                <a:lnTo>
                  <a:pt x="11528" y="4787"/>
                </a:lnTo>
                <a:lnTo>
                  <a:pt x="11577" y="4811"/>
                </a:lnTo>
                <a:lnTo>
                  <a:pt x="11626" y="4885"/>
                </a:lnTo>
                <a:lnTo>
                  <a:pt x="11650" y="4958"/>
                </a:lnTo>
                <a:lnTo>
                  <a:pt x="11626" y="5031"/>
                </a:lnTo>
                <a:lnTo>
                  <a:pt x="11577" y="5153"/>
                </a:lnTo>
                <a:lnTo>
                  <a:pt x="11528" y="5251"/>
                </a:lnTo>
                <a:lnTo>
                  <a:pt x="11455" y="5324"/>
                </a:lnTo>
                <a:lnTo>
                  <a:pt x="11357" y="5398"/>
                </a:lnTo>
                <a:lnTo>
                  <a:pt x="11260" y="5471"/>
                </a:lnTo>
                <a:lnTo>
                  <a:pt x="11162" y="5520"/>
                </a:lnTo>
                <a:lnTo>
                  <a:pt x="10991" y="5520"/>
                </a:lnTo>
                <a:lnTo>
                  <a:pt x="10942" y="5471"/>
                </a:lnTo>
                <a:lnTo>
                  <a:pt x="10893" y="5398"/>
                </a:lnTo>
                <a:lnTo>
                  <a:pt x="10869" y="5324"/>
                </a:lnTo>
                <a:lnTo>
                  <a:pt x="10893" y="5251"/>
                </a:lnTo>
                <a:lnTo>
                  <a:pt x="10942" y="5153"/>
                </a:lnTo>
                <a:lnTo>
                  <a:pt x="10991" y="5031"/>
                </a:lnTo>
                <a:lnTo>
                  <a:pt x="11064" y="4958"/>
                </a:lnTo>
                <a:lnTo>
                  <a:pt x="11162" y="4885"/>
                </a:lnTo>
                <a:lnTo>
                  <a:pt x="11260" y="4811"/>
                </a:lnTo>
                <a:lnTo>
                  <a:pt x="11357" y="4787"/>
                </a:lnTo>
                <a:lnTo>
                  <a:pt x="11455" y="4763"/>
                </a:lnTo>
                <a:close/>
                <a:moveTo>
                  <a:pt x="16437" y="12260"/>
                </a:moveTo>
                <a:lnTo>
                  <a:pt x="16511" y="12285"/>
                </a:lnTo>
                <a:lnTo>
                  <a:pt x="16535" y="12334"/>
                </a:lnTo>
                <a:lnTo>
                  <a:pt x="16559" y="12407"/>
                </a:lnTo>
                <a:lnTo>
                  <a:pt x="16584" y="12578"/>
                </a:lnTo>
                <a:lnTo>
                  <a:pt x="16584" y="12651"/>
                </a:lnTo>
                <a:lnTo>
                  <a:pt x="16535" y="12749"/>
                </a:lnTo>
                <a:lnTo>
                  <a:pt x="16486" y="12871"/>
                </a:lnTo>
                <a:lnTo>
                  <a:pt x="16413" y="12944"/>
                </a:lnTo>
                <a:lnTo>
                  <a:pt x="16340" y="13042"/>
                </a:lnTo>
                <a:lnTo>
                  <a:pt x="16266" y="13140"/>
                </a:lnTo>
                <a:lnTo>
                  <a:pt x="16218" y="13237"/>
                </a:lnTo>
                <a:lnTo>
                  <a:pt x="16218" y="13335"/>
                </a:lnTo>
                <a:lnTo>
                  <a:pt x="16193" y="13482"/>
                </a:lnTo>
                <a:lnTo>
                  <a:pt x="16144" y="13555"/>
                </a:lnTo>
                <a:lnTo>
                  <a:pt x="16120" y="13628"/>
                </a:lnTo>
                <a:lnTo>
                  <a:pt x="16071" y="13653"/>
                </a:lnTo>
                <a:lnTo>
                  <a:pt x="15973" y="13653"/>
                </a:lnTo>
                <a:lnTo>
                  <a:pt x="15924" y="13628"/>
                </a:lnTo>
                <a:lnTo>
                  <a:pt x="15900" y="13555"/>
                </a:lnTo>
                <a:lnTo>
                  <a:pt x="15851" y="13433"/>
                </a:lnTo>
                <a:lnTo>
                  <a:pt x="15851" y="13286"/>
                </a:lnTo>
                <a:lnTo>
                  <a:pt x="15827" y="13140"/>
                </a:lnTo>
                <a:lnTo>
                  <a:pt x="15851" y="12969"/>
                </a:lnTo>
                <a:lnTo>
                  <a:pt x="15924" y="12798"/>
                </a:lnTo>
                <a:lnTo>
                  <a:pt x="15998" y="12627"/>
                </a:lnTo>
                <a:lnTo>
                  <a:pt x="16120" y="12480"/>
                </a:lnTo>
                <a:lnTo>
                  <a:pt x="16242" y="12383"/>
                </a:lnTo>
                <a:lnTo>
                  <a:pt x="16340" y="12309"/>
                </a:lnTo>
                <a:lnTo>
                  <a:pt x="16437" y="12260"/>
                </a:lnTo>
                <a:close/>
                <a:moveTo>
                  <a:pt x="13922" y="3615"/>
                </a:moveTo>
                <a:lnTo>
                  <a:pt x="14239" y="3639"/>
                </a:lnTo>
                <a:lnTo>
                  <a:pt x="14483" y="3639"/>
                </a:lnTo>
                <a:lnTo>
                  <a:pt x="14679" y="3688"/>
                </a:lnTo>
                <a:lnTo>
                  <a:pt x="14777" y="3712"/>
                </a:lnTo>
                <a:lnTo>
                  <a:pt x="14825" y="3737"/>
                </a:lnTo>
                <a:lnTo>
                  <a:pt x="14874" y="3761"/>
                </a:lnTo>
                <a:lnTo>
                  <a:pt x="14923" y="3737"/>
                </a:lnTo>
                <a:lnTo>
                  <a:pt x="14972" y="3712"/>
                </a:lnTo>
                <a:lnTo>
                  <a:pt x="15045" y="3688"/>
                </a:lnTo>
                <a:lnTo>
                  <a:pt x="15143" y="3663"/>
                </a:lnTo>
                <a:lnTo>
                  <a:pt x="15485" y="3639"/>
                </a:lnTo>
                <a:lnTo>
                  <a:pt x="15900" y="4103"/>
                </a:lnTo>
                <a:lnTo>
                  <a:pt x="16291" y="4616"/>
                </a:lnTo>
                <a:lnTo>
                  <a:pt x="16633" y="5153"/>
                </a:lnTo>
                <a:lnTo>
                  <a:pt x="16926" y="5715"/>
                </a:lnTo>
                <a:lnTo>
                  <a:pt x="17194" y="6301"/>
                </a:lnTo>
                <a:lnTo>
                  <a:pt x="17390" y="6912"/>
                </a:lnTo>
                <a:lnTo>
                  <a:pt x="17561" y="7547"/>
                </a:lnTo>
                <a:lnTo>
                  <a:pt x="17683" y="8182"/>
                </a:lnTo>
                <a:lnTo>
                  <a:pt x="17414" y="8157"/>
                </a:lnTo>
                <a:lnTo>
                  <a:pt x="17317" y="8133"/>
                </a:lnTo>
                <a:lnTo>
                  <a:pt x="17268" y="8084"/>
                </a:lnTo>
                <a:lnTo>
                  <a:pt x="17219" y="8060"/>
                </a:lnTo>
                <a:lnTo>
                  <a:pt x="17146" y="8035"/>
                </a:lnTo>
                <a:lnTo>
                  <a:pt x="16975" y="8011"/>
                </a:lnTo>
                <a:lnTo>
                  <a:pt x="16877" y="7986"/>
                </a:lnTo>
                <a:lnTo>
                  <a:pt x="16779" y="7938"/>
                </a:lnTo>
                <a:lnTo>
                  <a:pt x="16682" y="7889"/>
                </a:lnTo>
                <a:lnTo>
                  <a:pt x="16584" y="7815"/>
                </a:lnTo>
                <a:lnTo>
                  <a:pt x="16511" y="7742"/>
                </a:lnTo>
                <a:lnTo>
                  <a:pt x="16437" y="7693"/>
                </a:lnTo>
                <a:lnTo>
                  <a:pt x="16364" y="7693"/>
                </a:lnTo>
                <a:lnTo>
                  <a:pt x="16315" y="7718"/>
                </a:lnTo>
                <a:lnTo>
                  <a:pt x="16291" y="7767"/>
                </a:lnTo>
                <a:lnTo>
                  <a:pt x="16291" y="7840"/>
                </a:lnTo>
                <a:lnTo>
                  <a:pt x="16340" y="7913"/>
                </a:lnTo>
                <a:lnTo>
                  <a:pt x="16413" y="8011"/>
                </a:lnTo>
                <a:lnTo>
                  <a:pt x="16486" y="8084"/>
                </a:lnTo>
                <a:lnTo>
                  <a:pt x="16584" y="8133"/>
                </a:lnTo>
                <a:lnTo>
                  <a:pt x="16706" y="8182"/>
                </a:lnTo>
                <a:lnTo>
                  <a:pt x="16779" y="8182"/>
                </a:lnTo>
                <a:lnTo>
                  <a:pt x="16877" y="8206"/>
                </a:lnTo>
                <a:lnTo>
                  <a:pt x="16975" y="8255"/>
                </a:lnTo>
                <a:lnTo>
                  <a:pt x="17072" y="8304"/>
                </a:lnTo>
                <a:lnTo>
                  <a:pt x="17170" y="8377"/>
                </a:lnTo>
                <a:lnTo>
                  <a:pt x="17194" y="8426"/>
                </a:lnTo>
                <a:lnTo>
                  <a:pt x="17219" y="8475"/>
                </a:lnTo>
                <a:lnTo>
                  <a:pt x="17194" y="8621"/>
                </a:lnTo>
                <a:lnTo>
                  <a:pt x="17097" y="8792"/>
                </a:lnTo>
                <a:lnTo>
                  <a:pt x="16975" y="8963"/>
                </a:lnTo>
                <a:lnTo>
                  <a:pt x="16804" y="9110"/>
                </a:lnTo>
                <a:lnTo>
                  <a:pt x="16657" y="9232"/>
                </a:lnTo>
                <a:lnTo>
                  <a:pt x="16511" y="9305"/>
                </a:lnTo>
                <a:lnTo>
                  <a:pt x="16413" y="9330"/>
                </a:lnTo>
                <a:lnTo>
                  <a:pt x="16242" y="9354"/>
                </a:lnTo>
                <a:lnTo>
                  <a:pt x="16169" y="9378"/>
                </a:lnTo>
                <a:lnTo>
                  <a:pt x="16120" y="9427"/>
                </a:lnTo>
                <a:lnTo>
                  <a:pt x="16071" y="9452"/>
                </a:lnTo>
                <a:lnTo>
                  <a:pt x="16022" y="9476"/>
                </a:lnTo>
                <a:lnTo>
                  <a:pt x="15973" y="9452"/>
                </a:lnTo>
                <a:lnTo>
                  <a:pt x="15924" y="9427"/>
                </a:lnTo>
                <a:lnTo>
                  <a:pt x="15900" y="9378"/>
                </a:lnTo>
                <a:lnTo>
                  <a:pt x="15851" y="9305"/>
                </a:lnTo>
                <a:lnTo>
                  <a:pt x="15827" y="9134"/>
                </a:lnTo>
                <a:lnTo>
                  <a:pt x="15802" y="9037"/>
                </a:lnTo>
                <a:lnTo>
                  <a:pt x="15729" y="8890"/>
                </a:lnTo>
                <a:lnTo>
                  <a:pt x="15607" y="8743"/>
                </a:lnTo>
                <a:lnTo>
                  <a:pt x="15460" y="8573"/>
                </a:lnTo>
                <a:lnTo>
                  <a:pt x="15314" y="8402"/>
                </a:lnTo>
                <a:lnTo>
                  <a:pt x="15192" y="8255"/>
                </a:lnTo>
                <a:lnTo>
                  <a:pt x="15094" y="8108"/>
                </a:lnTo>
                <a:lnTo>
                  <a:pt x="15070" y="8011"/>
                </a:lnTo>
                <a:lnTo>
                  <a:pt x="15070" y="7938"/>
                </a:lnTo>
                <a:lnTo>
                  <a:pt x="15045" y="7889"/>
                </a:lnTo>
                <a:lnTo>
                  <a:pt x="15021" y="7889"/>
                </a:lnTo>
                <a:lnTo>
                  <a:pt x="14972" y="7913"/>
                </a:lnTo>
                <a:lnTo>
                  <a:pt x="14948" y="7962"/>
                </a:lnTo>
                <a:lnTo>
                  <a:pt x="14899" y="8035"/>
                </a:lnTo>
                <a:lnTo>
                  <a:pt x="14874" y="8182"/>
                </a:lnTo>
                <a:lnTo>
                  <a:pt x="14899" y="8279"/>
                </a:lnTo>
                <a:lnTo>
                  <a:pt x="14972" y="8402"/>
                </a:lnTo>
                <a:lnTo>
                  <a:pt x="15045" y="8548"/>
                </a:lnTo>
                <a:lnTo>
                  <a:pt x="15167" y="8670"/>
                </a:lnTo>
                <a:lnTo>
                  <a:pt x="15265" y="8792"/>
                </a:lnTo>
                <a:lnTo>
                  <a:pt x="15363" y="8914"/>
                </a:lnTo>
                <a:lnTo>
                  <a:pt x="15436" y="9037"/>
                </a:lnTo>
                <a:lnTo>
                  <a:pt x="15460" y="9134"/>
                </a:lnTo>
                <a:lnTo>
                  <a:pt x="15460" y="9232"/>
                </a:lnTo>
                <a:lnTo>
                  <a:pt x="15509" y="9330"/>
                </a:lnTo>
                <a:lnTo>
                  <a:pt x="15558" y="9427"/>
                </a:lnTo>
                <a:lnTo>
                  <a:pt x="15631" y="9525"/>
                </a:lnTo>
                <a:lnTo>
                  <a:pt x="15753" y="9598"/>
                </a:lnTo>
                <a:lnTo>
                  <a:pt x="15900" y="9647"/>
                </a:lnTo>
                <a:lnTo>
                  <a:pt x="16047" y="9696"/>
                </a:lnTo>
                <a:lnTo>
                  <a:pt x="16218" y="9720"/>
                </a:lnTo>
                <a:lnTo>
                  <a:pt x="16364" y="9720"/>
                </a:lnTo>
                <a:lnTo>
                  <a:pt x="16486" y="9769"/>
                </a:lnTo>
                <a:lnTo>
                  <a:pt x="16559" y="9818"/>
                </a:lnTo>
                <a:lnTo>
                  <a:pt x="16584" y="9867"/>
                </a:lnTo>
                <a:lnTo>
                  <a:pt x="16584" y="9916"/>
                </a:lnTo>
                <a:lnTo>
                  <a:pt x="16559" y="10013"/>
                </a:lnTo>
                <a:lnTo>
                  <a:pt x="16437" y="10209"/>
                </a:lnTo>
                <a:lnTo>
                  <a:pt x="16242" y="10429"/>
                </a:lnTo>
                <a:lnTo>
                  <a:pt x="16022" y="10673"/>
                </a:lnTo>
                <a:lnTo>
                  <a:pt x="15802" y="10917"/>
                </a:lnTo>
                <a:lnTo>
                  <a:pt x="15631" y="11186"/>
                </a:lnTo>
                <a:lnTo>
                  <a:pt x="15485" y="11430"/>
                </a:lnTo>
                <a:lnTo>
                  <a:pt x="15460" y="11528"/>
                </a:lnTo>
                <a:lnTo>
                  <a:pt x="15460" y="11625"/>
                </a:lnTo>
                <a:lnTo>
                  <a:pt x="15460" y="11772"/>
                </a:lnTo>
                <a:lnTo>
                  <a:pt x="15485" y="11918"/>
                </a:lnTo>
                <a:lnTo>
                  <a:pt x="15509" y="12016"/>
                </a:lnTo>
                <a:lnTo>
                  <a:pt x="15558" y="12089"/>
                </a:lnTo>
                <a:lnTo>
                  <a:pt x="15583" y="12138"/>
                </a:lnTo>
                <a:lnTo>
                  <a:pt x="15607" y="12212"/>
                </a:lnTo>
                <a:lnTo>
                  <a:pt x="15631" y="12383"/>
                </a:lnTo>
                <a:lnTo>
                  <a:pt x="15607" y="12480"/>
                </a:lnTo>
                <a:lnTo>
                  <a:pt x="15509" y="12651"/>
                </a:lnTo>
                <a:lnTo>
                  <a:pt x="15363" y="12847"/>
                </a:lnTo>
                <a:lnTo>
                  <a:pt x="15167" y="13042"/>
                </a:lnTo>
                <a:lnTo>
                  <a:pt x="14972" y="13237"/>
                </a:lnTo>
                <a:lnTo>
                  <a:pt x="14825" y="13433"/>
                </a:lnTo>
                <a:lnTo>
                  <a:pt x="14728" y="13604"/>
                </a:lnTo>
                <a:lnTo>
                  <a:pt x="14679" y="13701"/>
                </a:lnTo>
                <a:lnTo>
                  <a:pt x="14654" y="13823"/>
                </a:lnTo>
                <a:lnTo>
                  <a:pt x="14581" y="13970"/>
                </a:lnTo>
                <a:lnTo>
                  <a:pt x="14459" y="14117"/>
                </a:lnTo>
                <a:lnTo>
                  <a:pt x="14313" y="14288"/>
                </a:lnTo>
                <a:lnTo>
                  <a:pt x="14142" y="14434"/>
                </a:lnTo>
                <a:lnTo>
                  <a:pt x="13995" y="14556"/>
                </a:lnTo>
                <a:lnTo>
                  <a:pt x="13848" y="14629"/>
                </a:lnTo>
                <a:lnTo>
                  <a:pt x="13726" y="14654"/>
                </a:lnTo>
                <a:lnTo>
                  <a:pt x="13653" y="14654"/>
                </a:lnTo>
                <a:lnTo>
                  <a:pt x="13555" y="14605"/>
                </a:lnTo>
                <a:lnTo>
                  <a:pt x="13458" y="14556"/>
                </a:lnTo>
                <a:lnTo>
                  <a:pt x="13360" y="14483"/>
                </a:lnTo>
                <a:lnTo>
                  <a:pt x="13287" y="14385"/>
                </a:lnTo>
                <a:lnTo>
                  <a:pt x="13213" y="14288"/>
                </a:lnTo>
                <a:lnTo>
                  <a:pt x="13189" y="14190"/>
                </a:lnTo>
                <a:lnTo>
                  <a:pt x="13165" y="14092"/>
                </a:lnTo>
                <a:lnTo>
                  <a:pt x="13140" y="13921"/>
                </a:lnTo>
                <a:lnTo>
                  <a:pt x="13116" y="13848"/>
                </a:lnTo>
                <a:lnTo>
                  <a:pt x="13067" y="13799"/>
                </a:lnTo>
                <a:lnTo>
                  <a:pt x="13043" y="13750"/>
                </a:lnTo>
                <a:lnTo>
                  <a:pt x="12994" y="13677"/>
                </a:lnTo>
                <a:lnTo>
                  <a:pt x="12969" y="13530"/>
                </a:lnTo>
                <a:lnTo>
                  <a:pt x="12945" y="13359"/>
                </a:lnTo>
                <a:lnTo>
                  <a:pt x="12920" y="13286"/>
                </a:lnTo>
                <a:lnTo>
                  <a:pt x="12872" y="13237"/>
                </a:lnTo>
                <a:lnTo>
                  <a:pt x="12847" y="13164"/>
                </a:lnTo>
                <a:lnTo>
                  <a:pt x="12823" y="13066"/>
                </a:lnTo>
                <a:lnTo>
                  <a:pt x="12798" y="12920"/>
                </a:lnTo>
                <a:lnTo>
                  <a:pt x="12774" y="12749"/>
                </a:lnTo>
                <a:lnTo>
                  <a:pt x="12798" y="12602"/>
                </a:lnTo>
                <a:lnTo>
                  <a:pt x="12823" y="12456"/>
                </a:lnTo>
                <a:lnTo>
                  <a:pt x="12847" y="12358"/>
                </a:lnTo>
                <a:lnTo>
                  <a:pt x="12872" y="12285"/>
                </a:lnTo>
                <a:lnTo>
                  <a:pt x="12920" y="12236"/>
                </a:lnTo>
                <a:lnTo>
                  <a:pt x="12945" y="12163"/>
                </a:lnTo>
                <a:lnTo>
                  <a:pt x="12969" y="11992"/>
                </a:lnTo>
                <a:lnTo>
                  <a:pt x="12945" y="11894"/>
                </a:lnTo>
                <a:lnTo>
                  <a:pt x="12896" y="11772"/>
                </a:lnTo>
                <a:lnTo>
                  <a:pt x="12798" y="11650"/>
                </a:lnTo>
                <a:lnTo>
                  <a:pt x="12701" y="11528"/>
                </a:lnTo>
                <a:lnTo>
                  <a:pt x="12578" y="11381"/>
                </a:lnTo>
                <a:lnTo>
                  <a:pt x="12481" y="11210"/>
                </a:lnTo>
                <a:lnTo>
                  <a:pt x="12432" y="11015"/>
                </a:lnTo>
                <a:lnTo>
                  <a:pt x="12408" y="10844"/>
                </a:lnTo>
                <a:lnTo>
                  <a:pt x="12408" y="10697"/>
                </a:lnTo>
                <a:lnTo>
                  <a:pt x="12383" y="10551"/>
                </a:lnTo>
                <a:lnTo>
                  <a:pt x="12334" y="10453"/>
                </a:lnTo>
                <a:lnTo>
                  <a:pt x="12310" y="10380"/>
                </a:lnTo>
                <a:lnTo>
                  <a:pt x="12261" y="10331"/>
                </a:lnTo>
                <a:lnTo>
                  <a:pt x="12188" y="10307"/>
                </a:lnTo>
                <a:lnTo>
                  <a:pt x="12017" y="10282"/>
                </a:lnTo>
                <a:lnTo>
                  <a:pt x="11870" y="10307"/>
                </a:lnTo>
                <a:lnTo>
                  <a:pt x="11797" y="10331"/>
                </a:lnTo>
                <a:lnTo>
                  <a:pt x="11748" y="10380"/>
                </a:lnTo>
                <a:lnTo>
                  <a:pt x="11675" y="10429"/>
                </a:lnTo>
                <a:lnTo>
                  <a:pt x="11553" y="10453"/>
                </a:lnTo>
                <a:lnTo>
                  <a:pt x="11406" y="10478"/>
                </a:lnTo>
                <a:lnTo>
                  <a:pt x="11260" y="10478"/>
                </a:lnTo>
                <a:lnTo>
                  <a:pt x="11089" y="10453"/>
                </a:lnTo>
                <a:lnTo>
                  <a:pt x="10893" y="10355"/>
                </a:lnTo>
                <a:lnTo>
                  <a:pt x="10674" y="10233"/>
                </a:lnTo>
                <a:lnTo>
                  <a:pt x="10503" y="10087"/>
                </a:lnTo>
                <a:lnTo>
                  <a:pt x="10429" y="10013"/>
                </a:lnTo>
                <a:lnTo>
                  <a:pt x="10356" y="9891"/>
                </a:lnTo>
                <a:lnTo>
                  <a:pt x="10234" y="9598"/>
                </a:lnTo>
                <a:lnTo>
                  <a:pt x="10161" y="9281"/>
                </a:lnTo>
                <a:lnTo>
                  <a:pt x="10112" y="8963"/>
                </a:lnTo>
                <a:lnTo>
                  <a:pt x="10136" y="8792"/>
                </a:lnTo>
                <a:lnTo>
                  <a:pt x="10161" y="8621"/>
                </a:lnTo>
                <a:lnTo>
                  <a:pt x="10258" y="8279"/>
                </a:lnTo>
                <a:lnTo>
                  <a:pt x="10332" y="8108"/>
                </a:lnTo>
                <a:lnTo>
                  <a:pt x="10405" y="7962"/>
                </a:lnTo>
                <a:lnTo>
                  <a:pt x="10503" y="7815"/>
                </a:lnTo>
                <a:lnTo>
                  <a:pt x="10600" y="7718"/>
                </a:lnTo>
                <a:lnTo>
                  <a:pt x="10796" y="7522"/>
                </a:lnTo>
                <a:lnTo>
                  <a:pt x="10991" y="7376"/>
                </a:lnTo>
                <a:lnTo>
                  <a:pt x="11162" y="7278"/>
                </a:lnTo>
                <a:lnTo>
                  <a:pt x="11260" y="7229"/>
                </a:lnTo>
                <a:lnTo>
                  <a:pt x="11431" y="7205"/>
                </a:lnTo>
                <a:lnTo>
                  <a:pt x="11504" y="7180"/>
                </a:lnTo>
                <a:lnTo>
                  <a:pt x="11553" y="7132"/>
                </a:lnTo>
                <a:lnTo>
                  <a:pt x="11626" y="7107"/>
                </a:lnTo>
                <a:lnTo>
                  <a:pt x="11724" y="7083"/>
                </a:lnTo>
                <a:lnTo>
                  <a:pt x="11870" y="7058"/>
                </a:lnTo>
                <a:lnTo>
                  <a:pt x="12188" y="7058"/>
                </a:lnTo>
                <a:lnTo>
                  <a:pt x="12359" y="7107"/>
                </a:lnTo>
                <a:lnTo>
                  <a:pt x="12481" y="7156"/>
                </a:lnTo>
                <a:lnTo>
                  <a:pt x="12603" y="7229"/>
                </a:lnTo>
                <a:lnTo>
                  <a:pt x="12676" y="7303"/>
                </a:lnTo>
                <a:lnTo>
                  <a:pt x="12774" y="7376"/>
                </a:lnTo>
                <a:lnTo>
                  <a:pt x="12896" y="7425"/>
                </a:lnTo>
                <a:lnTo>
                  <a:pt x="12969" y="7425"/>
                </a:lnTo>
                <a:lnTo>
                  <a:pt x="13140" y="7449"/>
                </a:lnTo>
                <a:lnTo>
                  <a:pt x="13213" y="7498"/>
                </a:lnTo>
                <a:lnTo>
                  <a:pt x="13262" y="7522"/>
                </a:lnTo>
                <a:lnTo>
                  <a:pt x="13311" y="7547"/>
                </a:lnTo>
                <a:lnTo>
                  <a:pt x="13360" y="7571"/>
                </a:lnTo>
                <a:lnTo>
                  <a:pt x="13409" y="7547"/>
                </a:lnTo>
                <a:lnTo>
                  <a:pt x="13458" y="7522"/>
                </a:lnTo>
                <a:lnTo>
                  <a:pt x="13507" y="7498"/>
                </a:lnTo>
                <a:lnTo>
                  <a:pt x="13580" y="7449"/>
                </a:lnTo>
                <a:lnTo>
                  <a:pt x="13726" y="7425"/>
                </a:lnTo>
                <a:lnTo>
                  <a:pt x="13897" y="7449"/>
                </a:lnTo>
                <a:lnTo>
                  <a:pt x="13971" y="7498"/>
                </a:lnTo>
                <a:lnTo>
                  <a:pt x="14019" y="7522"/>
                </a:lnTo>
                <a:lnTo>
                  <a:pt x="14093" y="7571"/>
                </a:lnTo>
                <a:lnTo>
                  <a:pt x="14190" y="7596"/>
                </a:lnTo>
                <a:lnTo>
                  <a:pt x="14337" y="7620"/>
                </a:lnTo>
                <a:lnTo>
                  <a:pt x="14654" y="7620"/>
                </a:lnTo>
                <a:lnTo>
                  <a:pt x="14801" y="7596"/>
                </a:lnTo>
                <a:lnTo>
                  <a:pt x="14899" y="7571"/>
                </a:lnTo>
                <a:lnTo>
                  <a:pt x="14972" y="7522"/>
                </a:lnTo>
                <a:lnTo>
                  <a:pt x="15021" y="7473"/>
                </a:lnTo>
                <a:lnTo>
                  <a:pt x="15045" y="7400"/>
                </a:lnTo>
                <a:lnTo>
                  <a:pt x="15070" y="7229"/>
                </a:lnTo>
                <a:lnTo>
                  <a:pt x="15070" y="7205"/>
                </a:lnTo>
                <a:lnTo>
                  <a:pt x="15045" y="7156"/>
                </a:lnTo>
                <a:lnTo>
                  <a:pt x="14948" y="7107"/>
                </a:lnTo>
                <a:lnTo>
                  <a:pt x="14825" y="7058"/>
                </a:lnTo>
                <a:lnTo>
                  <a:pt x="14679" y="7058"/>
                </a:lnTo>
                <a:lnTo>
                  <a:pt x="14532" y="7034"/>
                </a:lnTo>
                <a:lnTo>
                  <a:pt x="14361" y="6985"/>
                </a:lnTo>
                <a:lnTo>
                  <a:pt x="14215" y="6936"/>
                </a:lnTo>
                <a:lnTo>
                  <a:pt x="14117" y="6863"/>
                </a:lnTo>
                <a:lnTo>
                  <a:pt x="14019" y="6790"/>
                </a:lnTo>
                <a:lnTo>
                  <a:pt x="13922" y="6716"/>
                </a:lnTo>
                <a:lnTo>
                  <a:pt x="13824" y="6692"/>
                </a:lnTo>
                <a:lnTo>
                  <a:pt x="13726" y="6668"/>
                </a:lnTo>
                <a:lnTo>
                  <a:pt x="13653" y="6643"/>
                </a:lnTo>
                <a:lnTo>
                  <a:pt x="13555" y="6619"/>
                </a:lnTo>
                <a:lnTo>
                  <a:pt x="13458" y="6545"/>
                </a:lnTo>
                <a:lnTo>
                  <a:pt x="13360" y="6472"/>
                </a:lnTo>
                <a:lnTo>
                  <a:pt x="13287" y="6399"/>
                </a:lnTo>
                <a:lnTo>
                  <a:pt x="13189" y="6374"/>
                </a:lnTo>
                <a:lnTo>
                  <a:pt x="13116" y="6350"/>
                </a:lnTo>
                <a:lnTo>
                  <a:pt x="13067" y="6374"/>
                </a:lnTo>
                <a:lnTo>
                  <a:pt x="13018" y="6399"/>
                </a:lnTo>
                <a:lnTo>
                  <a:pt x="12945" y="6399"/>
                </a:lnTo>
                <a:lnTo>
                  <a:pt x="12872" y="6350"/>
                </a:lnTo>
                <a:lnTo>
                  <a:pt x="12774" y="6277"/>
                </a:lnTo>
                <a:lnTo>
                  <a:pt x="12701" y="6228"/>
                </a:lnTo>
                <a:lnTo>
                  <a:pt x="12627" y="6179"/>
                </a:lnTo>
                <a:lnTo>
                  <a:pt x="12505" y="6179"/>
                </a:lnTo>
                <a:lnTo>
                  <a:pt x="12456" y="6228"/>
                </a:lnTo>
                <a:lnTo>
                  <a:pt x="12383" y="6252"/>
                </a:lnTo>
                <a:lnTo>
                  <a:pt x="12212" y="6277"/>
                </a:lnTo>
                <a:lnTo>
                  <a:pt x="12114" y="6326"/>
                </a:lnTo>
                <a:lnTo>
                  <a:pt x="11968" y="6399"/>
                </a:lnTo>
                <a:lnTo>
                  <a:pt x="11797" y="6521"/>
                </a:lnTo>
                <a:lnTo>
                  <a:pt x="11650" y="6668"/>
                </a:lnTo>
                <a:lnTo>
                  <a:pt x="11479" y="6814"/>
                </a:lnTo>
                <a:lnTo>
                  <a:pt x="11309" y="6936"/>
                </a:lnTo>
                <a:lnTo>
                  <a:pt x="11186" y="7009"/>
                </a:lnTo>
                <a:lnTo>
                  <a:pt x="11064" y="7058"/>
                </a:lnTo>
                <a:lnTo>
                  <a:pt x="10918" y="7009"/>
                </a:lnTo>
                <a:lnTo>
                  <a:pt x="10844" y="6985"/>
                </a:lnTo>
                <a:lnTo>
                  <a:pt x="10796" y="6961"/>
                </a:lnTo>
                <a:lnTo>
                  <a:pt x="10747" y="6912"/>
                </a:lnTo>
                <a:lnTo>
                  <a:pt x="10722" y="6838"/>
                </a:lnTo>
                <a:lnTo>
                  <a:pt x="10698" y="6668"/>
                </a:lnTo>
                <a:lnTo>
                  <a:pt x="10722" y="6497"/>
                </a:lnTo>
                <a:lnTo>
                  <a:pt x="10747" y="6423"/>
                </a:lnTo>
                <a:lnTo>
                  <a:pt x="10796" y="6374"/>
                </a:lnTo>
                <a:lnTo>
                  <a:pt x="10844" y="6350"/>
                </a:lnTo>
                <a:lnTo>
                  <a:pt x="10967" y="6326"/>
                </a:lnTo>
                <a:lnTo>
                  <a:pt x="11113" y="6301"/>
                </a:lnTo>
                <a:lnTo>
                  <a:pt x="11260" y="6277"/>
                </a:lnTo>
                <a:lnTo>
                  <a:pt x="11406" y="6277"/>
                </a:lnTo>
                <a:lnTo>
                  <a:pt x="11528" y="6228"/>
                </a:lnTo>
                <a:lnTo>
                  <a:pt x="11602" y="6179"/>
                </a:lnTo>
                <a:lnTo>
                  <a:pt x="11626" y="6130"/>
                </a:lnTo>
                <a:lnTo>
                  <a:pt x="11650" y="6106"/>
                </a:lnTo>
                <a:lnTo>
                  <a:pt x="11602" y="5935"/>
                </a:lnTo>
                <a:lnTo>
                  <a:pt x="11577" y="5862"/>
                </a:lnTo>
                <a:lnTo>
                  <a:pt x="11553" y="5813"/>
                </a:lnTo>
                <a:lnTo>
                  <a:pt x="11504" y="5764"/>
                </a:lnTo>
                <a:lnTo>
                  <a:pt x="11504" y="5715"/>
                </a:lnTo>
                <a:lnTo>
                  <a:pt x="11504" y="5666"/>
                </a:lnTo>
                <a:lnTo>
                  <a:pt x="11553" y="5617"/>
                </a:lnTo>
                <a:lnTo>
                  <a:pt x="11602" y="5593"/>
                </a:lnTo>
                <a:lnTo>
                  <a:pt x="11675" y="5544"/>
                </a:lnTo>
                <a:lnTo>
                  <a:pt x="11821" y="5520"/>
                </a:lnTo>
                <a:lnTo>
                  <a:pt x="11919" y="5520"/>
                </a:lnTo>
                <a:lnTo>
                  <a:pt x="12017" y="5471"/>
                </a:lnTo>
                <a:lnTo>
                  <a:pt x="12114" y="5398"/>
                </a:lnTo>
                <a:lnTo>
                  <a:pt x="12212" y="5324"/>
                </a:lnTo>
                <a:lnTo>
                  <a:pt x="12285" y="5251"/>
                </a:lnTo>
                <a:lnTo>
                  <a:pt x="12359" y="5153"/>
                </a:lnTo>
                <a:lnTo>
                  <a:pt x="12383" y="5031"/>
                </a:lnTo>
                <a:lnTo>
                  <a:pt x="12408" y="4958"/>
                </a:lnTo>
                <a:lnTo>
                  <a:pt x="12383" y="4787"/>
                </a:lnTo>
                <a:lnTo>
                  <a:pt x="12334" y="4714"/>
                </a:lnTo>
                <a:lnTo>
                  <a:pt x="12310" y="4665"/>
                </a:lnTo>
                <a:lnTo>
                  <a:pt x="12310" y="4640"/>
                </a:lnTo>
                <a:lnTo>
                  <a:pt x="12310" y="4592"/>
                </a:lnTo>
                <a:lnTo>
                  <a:pt x="12383" y="4469"/>
                </a:lnTo>
                <a:lnTo>
                  <a:pt x="12505" y="4298"/>
                </a:lnTo>
                <a:lnTo>
                  <a:pt x="12701" y="4103"/>
                </a:lnTo>
                <a:lnTo>
                  <a:pt x="12798" y="4005"/>
                </a:lnTo>
                <a:lnTo>
                  <a:pt x="12945" y="3908"/>
                </a:lnTo>
                <a:lnTo>
                  <a:pt x="13091" y="3834"/>
                </a:lnTo>
                <a:lnTo>
                  <a:pt x="13262" y="3761"/>
                </a:lnTo>
                <a:lnTo>
                  <a:pt x="13604" y="3663"/>
                </a:lnTo>
                <a:lnTo>
                  <a:pt x="13775" y="3639"/>
                </a:lnTo>
                <a:lnTo>
                  <a:pt x="13922" y="3615"/>
                </a:lnTo>
                <a:close/>
                <a:moveTo>
                  <a:pt x="6888" y="2467"/>
                </a:moveTo>
                <a:lnTo>
                  <a:pt x="6986" y="2491"/>
                </a:lnTo>
                <a:lnTo>
                  <a:pt x="7083" y="2516"/>
                </a:lnTo>
                <a:lnTo>
                  <a:pt x="7132" y="2540"/>
                </a:lnTo>
                <a:lnTo>
                  <a:pt x="7181" y="2589"/>
                </a:lnTo>
                <a:lnTo>
                  <a:pt x="7181" y="2638"/>
                </a:lnTo>
                <a:lnTo>
                  <a:pt x="7181" y="2711"/>
                </a:lnTo>
                <a:lnTo>
                  <a:pt x="7132" y="2784"/>
                </a:lnTo>
                <a:lnTo>
                  <a:pt x="7083" y="2858"/>
                </a:lnTo>
                <a:lnTo>
                  <a:pt x="6937" y="3028"/>
                </a:lnTo>
                <a:lnTo>
                  <a:pt x="6864" y="3175"/>
                </a:lnTo>
                <a:lnTo>
                  <a:pt x="6839" y="3322"/>
                </a:lnTo>
                <a:lnTo>
                  <a:pt x="6864" y="3395"/>
                </a:lnTo>
                <a:lnTo>
                  <a:pt x="6888" y="3419"/>
                </a:lnTo>
                <a:lnTo>
                  <a:pt x="6961" y="3517"/>
                </a:lnTo>
                <a:lnTo>
                  <a:pt x="7010" y="3615"/>
                </a:lnTo>
                <a:lnTo>
                  <a:pt x="7059" y="3712"/>
                </a:lnTo>
                <a:lnTo>
                  <a:pt x="7083" y="3810"/>
                </a:lnTo>
                <a:lnTo>
                  <a:pt x="7059" y="3908"/>
                </a:lnTo>
                <a:lnTo>
                  <a:pt x="7010" y="4005"/>
                </a:lnTo>
                <a:lnTo>
                  <a:pt x="6961" y="4103"/>
                </a:lnTo>
                <a:lnTo>
                  <a:pt x="6888" y="4201"/>
                </a:lnTo>
                <a:lnTo>
                  <a:pt x="6839" y="4225"/>
                </a:lnTo>
                <a:lnTo>
                  <a:pt x="6644" y="4225"/>
                </a:lnTo>
                <a:lnTo>
                  <a:pt x="6473" y="4128"/>
                </a:lnTo>
                <a:lnTo>
                  <a:pt x="6302" y="4005"/>
                </a:lnTo>
                <a:lnTo>
                  <a:pt x="6155" y="3859"/>
                </a:lnTo>
                <a:lnTo>
                  <a:pt x="5984" y="3786"/>
                </a:lnTo>
                <a:lnTo>
                  <a:pt x="5838" y="3761"/>
                </a:lnTo>
                <a:lnTo>
                  <a:pt x="5789" y="3786"/>
                </a:lnTo>
                <a:lnTo>
                  <a:pt x="5740" y="3810"/>
                </a:lnTo>
                <a:lnTo>
                  <a:pt x="5642" y="3883"/>
                </a:lnTo>
                <a:lnTo>
                  <a:pt x="5545" y="3957"/>
                </a:lnTo>
                <a:lnTo>
                  <a:pt x="5447" y="3981"/>
                </a:lnTo>
                <a:lnTo>
                  <a:pt x="5349" y="4005"/>
                </a:lnTo>
                <a:lnTo>
                  <a:pt x="5203" y="4030"/>
                </a:lnTo>
                <a:lnTo>
                  <a:pt x="5129" y="4054"/>
                </a:lnTo>
                <a:lnTo>
                  <a:pt x="5081" y="4103"/>
                </a:lnTo>
                <a:lnTo>
                  <a:pt x="5032" y="4128"/>
                </a:lnTo>
                <a:lnTo>
                  <a:pt x="4959" y="4152"/>
                </a:lnTo>
                <a:lnTo>
                  <a:pt x="4788" y="4201"/>
                </a:lnTo>
                <a:lnTo>
                  <a:pt x="4690" y="4201"/>
                </a:lnTo>
                <a:lnTo>
                  <a:pt x="4592" y="4250"/>
                </a:lnTo>
                <a:lnTo>
                  <a:pt x="4494" y="4298"/>
                </a:lnTo>
                <a:lnTo>
                  <a:pt x="4397" y="4372"/>
                </a:lnTo>
                <a:lnTo>
                  <a:pt x="4372" y="4421"/>
                </a:lnTo>
                <a:lnTo>
                  <a:pt x="4372" y="4494"/>
                </a:lnTo>
                <a:lnTo>
                  <a:pt x="4372" y="4616"/>
                </a:lnTo>
                <a:lnTo>
                  <a:pt x="4470" y="4787"/>
                </a:lnTo>
                <a:lnTo>
                  <a:pt x="4592" y="4958"/>
                </a:lnTo>
                <a:lnTo>
                  <a:pt x="4690" y="5031"/>
                </a:lnTo>
                <a:lnTo>
                  <a:pt x="4788" y="5056"/>
                </a:lnTo>
                <a:lnTo>
                  <a:pt x="4885" y="5080"/>
                </a:lnTo>
                <a:lnTo>
                  <a:pt x="5007" y="5080"/>
                </a:lnTo>
                <a:lnTo>
                  <a:pt x="5129" y="5056"/>
                </a:lnTo>
                <a:lnTo>
                  <a:pt x="5227" y="5007"/>
                </a:lnTo>
                <a:lnTo>
                  <a:pt x="5349" y="4933"/>
                </a:lnTo>
                <a:lnTo>
                  <a:pt x="5447" y="4860"/>
                </a:lnTo>
                <a:lnTo>
                  <a:pt x="5642" y="4665"/>
                </a:lnTo>
                <a:lnTo>
                  <a:pt x="5838" y="4518"/>
                </a:lnTo>
                <a:lnTo>
                  <a:pt x="6009" y="4421"/>
                </a:lnTo>
                <a:lnTo>
                  <a:pt x="6131" y="4372"/>
                </a:lnTo>
                <a:lnTo>
                  <a:pt x="6204" y="4396"/>
                </a:lnTo>
                <a:lnTo>
                  <a:pt x="6253" y="4445"/>
                </a:lnTo>
                <a:lnTo>
                  <a:pt x="6302" y="4494"/>
                </a:lnTo>
                <a:lnTo>
                  <a:pt x="6302" y="4567"/>
                </a:lnTo>
                <a:lnTo>
                  <a:pt x="6326" y="4640"/>
                </a:lnTo>
                <a:lnTo>
                  <a:pt x="6375" y="4714"/>
                </a:lnTo>
                <a:lnTo>
                  <a:pt x="6424" y="4738"/>
                </a:lnTo>
                <a:lnTo>
                  <a:pt x="6497" y="4763"/>
                </a:lnTo>
                <a:lnTo>
                  <a:pt x="6595" y="4787"/>
                </a:lnTo>
                <a:lnTo>
                  <a:pt x="6693" y="4811"/>
                </a:lnTo>
                <a:lnTo>
                  <a:pt x="6790" y="4885"/>
                </a:lnTo>
                <a:lnTo>
                  <a:pt x="6888" y="4958"/>
                </a:lnTo>
                <a:lnTo>
                  <a:pt x="6937" y="5031"/>
                </a:lnTo>
                <a:lnTo>
                  <a:pt x="6961" y="5153"/>
                </a:lnTo>
                <a:lnTo>
                  <a:pt x="6937" y="5251"/>
                </a:lnTo>
                <a:lnTo>
                  <a:pt x="6888" y="5324"/>
                </a:lnTo>
                <a:lnTo>
                  <a:pt x="6790" y="5398"/>
                </a:lnTo>
                <a:lnTo>
                  <a:pt x="6693" y="5471"/>
                </a:lnTo>
                <a:lnTo>
                  <a:pt x="6595" y="5520"/>
                </a:lnTo>
                <a:lnTo>
                  <a:pt x="6497" y="5520"/>
                </a:lnTo>
                <a:lnTo>
                  <a:pt x="6399" y="5544"/>
                </a:lnTo>
                <a:lnTo>
                  <a:pt x="6253" y="5642"/>
                </a:lnTo>
                <a:lnTo>
                  <a:pt x="6082" y="5764"/>
                </a:lnTo>
                <a:lnTo>
                  <a:pt x="5935" y="5910"/>
                </a:lnTo>
                <a:lnTo>
                  <a:pt x="5764" y="6057"/>
                </a:lnTo>
                <a:lnTo>
                  <a:pt x="5594" y="6179"/>
                </a:lnTo>
                <a:lnTo>
                  <a:pt x="5471" y="6252"/>
                </a:lnTo>
                <a:lnTo>
                  <a:pt x="5349" y="6277"/>
                </a:lnTo>
                <a:lnTo>
                  <a:pt x="5227" y="6326"/>
                </a:lnTo>
                <a:lnTo>
                  <a:pt x="5056" y="6448"/>
                </a:lnTo>
                <a:lnTo>
                  <a:pt x="4812" y="6643"/>
                </a:lnTo>
                <a:lnTo>
                  <a:pt x="4568" y="6887"/>
                </a:lnTo>
                <a:lnTo>
                  <a:pt x="4226" y="7229"/>
                </a:lnTo>
                <a:lnTo>
                  <a:pt x="4104" y="7327"/>
                </a:lnTo>
                <a:lnTo>
                  <a:pt x="3957" y="7449"/>
                </a:lnTo>
                <a:lnTo>
                  <a:pt x="3640" y="7644"/>
                </a:lnTo>
                <a:lnTo>
                  <a:pt x="3347" y="7767"/>
                </a:lnTo>
                <a:lnTo>
                  <a:pt x="3200" y="7791"/>
                </a:lnTo>
                <a:lnTo>
                  <a:pt x="3078" y="7815"/>
                </a:lnTo>
                <a:lnTo>
                  <a:pt x="2834" y="7815"/>
                </a:lnTo>
                <a:lnTo>
                  <a:pt x="2614" y="7864"/>
                </a:lnTo>
                <a:lnTo>
                  <a:pt x="2443" y="7938"/>
                </a:lnTo>
                <a:lnTo>
                  <a:pt x="2321" y="8011"/>
                </a:lnTo>
                <a:lnTo>
                  <a:pt x="2248" y="8084"/>
                </a:lnTo>
                <a:lnTo>
                  <a:pt x="2174" y="8182"/>
                </a:lnTo>
                <a:lnTo>
                  <a:pt x="2125" y="8279"/>
                </a:lnTo>
                <a:lnTo>
                  <a:pt x="2125" y="8377"/>
                </a:lnTo>
                <a:lnTo>
                  <a:pt x="2125" y="8475"/>
                </a:lnTo>
                <a:lnTo>
                  <a:pt x="2174" y="8573"/>
                </a:lnTo>
                <a:lnTo>
                  <a:pt x="2248" y="8670"/>
                </a:lnTo>
                <a:lnTo>
                  <a:pt x="2321" y="8768"/>
                </a:lnTo>
                <a:lnTo>
                  <a:pt x="2394" y="8841"/>
                </a:lnTo>
                <a:lnTo>
                  <a:pt x="2492" y="8890"/>
                </a:lnTo>
                <a:lnTo>
                  <a:pt x="2614" y="8939"/>
                </a:lnTo>
                <a:lnTo>
                  <a:pt x="2687" y="8939"/>
                </a:lnTo>
                <a:lnTo>
                  <a:pt x="2809" y="8988"/>
                </a:lnTo>
                <a:lnTo>
                  <a:pt x="2956" y="9085"/>
                </a:lnTo>
                <a:lnTo>
                  <a:pt x="3151" y="9232"/>
                </a:lnTo>
                <a:lnTo>
                  <a:pt x="3371" y="9427"/>
                </a:lnTo>
                <a:lnTo>
                  <a:pt x="3566" y="9623"/>
                </a:lnTo>
                <a:lnTo>
                  <a:pt x="3762" y="9769"/>
                </a:lnTo>
                <a:lnTo>
                  <a:pt x="3908" y="9867"/>
                </a:lnTo>
                <a:lnTo>
                  <a:pt x="4030" y="9891"/>
                </a:lnTo>
                <a:lnTo>
                  <a:pt x="4177" y="9867"/>
                </a:lnTo>
                <a:lnTo>
                  <a:pt x="4250" y="9843"/>
                </a:lnTo>
                <a:lnTo>
                  <a:pt x="4324" y="9818"/>
                </a:lnTo>
                <a:lnTo>
                  <a:pt x="4372" y="9769"/>
                </a:lnTo>
                <a:lnTo>
                  <a:pt x="4494" y="9745"/>
                </a:lnTo>
                <a:lnTo>
                  <a:pt x="4641" y="9720"/>
                </a:lnTo>
                <a:lnTo>
                  <a:pt x="4959" y="9720"/>
                </a:lnTo>
                <a:lnTo>
                  <a:pt x="5105" y="9769"/>
                </a:lnTo>
                <a:lnTo>
                  <a:pt x="5252" y="9818"/>
                </a:lnTo>
                <a:lnTo>
                  <a:pt x="5349" y="9916"/>
                </a:lnTo>
                <a:lnTo>
                  <a:pt x="5447" y="9989"/>
                </a:lnTo>
                <a:lnTo>
                  <a:pt x="5545" y="10038"/>
                </a:lnTo>
                <a:lnTo>
                  <a:pt x="5642" y="10087"/>
                </a:lnTo>
                <a:lnTo>
                  <a:pt x="5740" y="10087"/>
                </a:lnTo>
                <a:lnTo>
                  <a:pt x="5838" y="10136"/>
                </a:lnTo>
                <a:lnTo>
                  <a:pt x="5984" y="10209"/>
                </a:lnTo>
                <a:lnTo>
                  <a:pt x="6155" y="10331"/>
                </a:lnTo>
                <a:lnTo>
                  <a:pt x="6302" y="10478"/>
                </a:lnTo>
                <a:lnTo>
                  <a:pt x="6473" y="10624"/>
                </a:lnTo>
                <a:lnTo>
                  <a:pt x="6644" y="10746"/>
                </a:lnTo>
                <a:lnTo>
                  <a:pt x="6790" y="10819"/>
                </a:lnTo>
                <a:lnTo>
                  <a:pt x="6888" y="10844"/>
                </a:lnTo>
                <a:lnTo>
                  <a:pt x="6961" y="10868"/>
                </a:lnTo>
                <a:lnTo>
                  <a:pt x="7083" y="10917"/>
                </a:lnTo>
                <a:lnTo>
                  <a:pt x="7181" y="10966"/>
                </a:lnTo>
                <a:lnTo>
                  <a:pt x="7254" y="11039"/>
                </a:lnTo>
                <a:lnTo>
                  <a:pt x="7352" y="11113"/>
                </a:lnTo>
                <a:lnTo>
                  <a:pt x="7450" y="11186"/>
                </a:lnTo>
                <a:lnTo>
                  <a:pt x="7547" y="11210"/>
                </a:lnTo>
                <a:lnTo>
                  <a:pt x="7645" y="11235"/>
                </a:lnTo>
                <a:lnTo>
                  <a:pt x="7743" y="11259"/>
                </a:lnTo>
                <a:lnTo>
                  <a:pt x="7840" y="11283"/>
                </a:lnTo>
                <a:lnTo>
                  <a:pt x="7938" y="11357"/>
                </a:lnTo>
                <a:lnTo>
                  <a:pt x="8036" y="11430"/>
                </a:lnTo>
                <a:lnTo>
                  <a:pt x="8109" y="11528"/>
                </a:lnTo>
                <a:lnTo>
                  <a:pt x="8158" y="11625"/>
                </a:lnTo>
                <a:lnTo>
                  <a:pt x="8207" y="11723"/>
                </a:lnTo>
                <a:lnTo>
                  <a:pt x="8207" y="11796"/>
                </a:lnTo>
                <a:lnTo>
                  <a:pt x="8207" y="11894"/>
                </a:lnTo>
                <a:lnTo>
                  <a:pt x="8158" y="11992"/>
                </a:lnTo>
                <a:lnTo>
                  <a:pt x="8109" y="12089"/>
                </a:lnTo>
                <a:lnTo>
                  <a:pt x="8036" y="12187"/>
                </a:lnTo>
                <a:lnTo>
                  <a:pt x="7963" y="12285"/>
                </a:lnTo>
                <a:lnTo>
                  <a:pt x="7889" y="12383"/>
                </a:lnTo>
                <a:lnTo>
                  <a:pt x="7840" y="12480"/>
                </a:lnTo>
                <a:lnTo>
                  <a:pt x="7840" y="12578"/>
                </a:lnTo>
                <a:lnTo>
                  <a:pt x="7816" y="12676"/>
                </a:lnTo>
                <a:lnTo>
                  <a:pt x="7718" y="12822"/>
                </a:lnTo>
                <a:lnTo>
                  <a:pt x="7596" y="12969"/>
                </a:lnTo>
                <a:lnTo>
                  <a:pt x="7450" y="13140"/>
                </a:lnTo>
                <a:lnTo>
                  <a:pt x="7303" y="13311"/>
                </a:lnTo>
                <a:lnTo>
                  <a:pt x="7181" y="13457"/>
                </a:lnTo>
                <a:lnTo>
                  <a:pt x="7108" y="13604"/>
                </a:lnTo>
                <a:lnTo>
                  <a:pt x="7083" y="13701"/>
                </a:lnTo>
                <a:lnTo>
                  <a:pt x="7034" y="13823"/>
                </a:lnTo>
                <a:lnTo>
                  <a:pt x="6961" y="13970"/>
                </a:lnTo>
                <a:lnTo>
                  <a:pt x="6839" y="14117"/>
                </a:lnTo>
                <a:lnTo>
                  <a:pt x="6693" y="14288"/>
                </a:lnTo>
                <a:lnTo>
                  <a:pt x="6546" y="14434"/>
                </a:lnTo>
                <a:lnTo>
                  <a:pt x="6424" y="14605"/>
                </a:lnTo>
                <a:lnTo>
                  <a:pt x="6351" y="14752"/>
                </a:lnTo>
                <a:lnTo>
                  <a:pt x="6302" y="14849"/>
                </a:lnTo>
                <a:lnTo>
                  <a:pt x="6277" y="14947"/>
                </a:lnTo>
                <a:lnTo>
                  <a:pt x="6229" y="15069"/>
                </a:lnTo>
                <a:lnTo>
                  <a:pt x="6131" y="15216"/>
                </a:lnTo>
                <a:lnTo>
                  <a:pt x="6033" y="15338"/>
                </a:lnTo>
                <a:lnTo>
                  <a:pt x="5911" y="15460"/>
                </a:lnTo>
                <a:lnTo>
                  <a:pt x="5813" y="15582"/>
                </a:lnTo>
                <a:lnTo>
                  <a:pt x="5764" y="15704"/>
                </a:lnTo>
                <a:lnTo>
                  <a:pt x="5740" y="15802"/>
                </a:lnTo>
                <a:lnTo>
                  <a:pt x="5764" y="15973"/>
                </a:lnTo>
                <a:lnTo>
                  <a:pt x="5789" y="16046"/>
                </a:lnTo>
                <a:lnTo>
                  <a:pt x="5838" y="16095"/>
                </a:lnTo>
                <a:lnTo>
                  <a:pt x="5862" y="16144"/>
                </a:lnTo>
                <a:lnTo>
                  <a:pt x="5911" y="16217"/>
                </a:lnTo>
                <a:lnTo>
                  <a:pt x="5935" y="16388"/>
                </a:lnTo>
                <a:lnTo>
                  <a:pt x="5911" y="16461"/>
                </a:lnTo>
                <a:lnTo>
                  <a:pt x="5862" y="16510"/>
                </a:lnTo>
                <a:lnTo>
                  <a:pt x="5813" y="16559"/>
                </a:lnTo>
                <a:lnTo>
                  <a:pt x="5642" y="16559"/>
                </a:lnTo>
                <a:lnTo>
                  <a:pt x="5545" y="16510"/>
                </a:lnTo>
                <a:lnTo>
                  <a:pt x="5447" y="16461"/>
                </a:lnTo>
                <a:lnTo>
                  <a:pt x="5349" y="16388"/>
                </a:lnTo>
                <a:lnTo>
                  <a:pt x="5276" y="16266"/>
                </a:lnTo>
                <a:lnTo>
                  <a:pt x="5227" y="16119"/>
                </a:lnTo>
                <a:lnTo>
                  <a:pt x="5178" y="15973"/>
                </a:lnTo>
                <a:lnTo>
                  <a:pt x="5178" y="15802"/>
                </a:lnTo>
                <a:lnTo>
                  <a:pt x="5154" y="15655"/>
                </a:lnTo>
                <a:lnTo>
                  <a:pt x="5105" y="15484"/>
                </a:lnTo>
                <a:lnTo>
                  <a:pt x="5056" y="15338"/>
                </a:lnTo>
                <a:lnTo>
                  <a:pt x="4983" y="15240"/>
                </a:lnTo>
                <a:lnTo>
                  <a:pt x="4934" y="15191"/>
                </a:lnTo>
                <a:lnTo>
                  <a:pt x="4910" y="15093"/>
                </a:lnTo>
                <a:lnTo>
                  <a:pt x="4836" y="14849"/>
                </a:lnTo>
                <a:lnTo>
                  <a:pt x="4812" y="14556"/>
                </a:lnTo>
                <a:lnTo>
                  <a:pt x="4788" y="14214"/>
                </a:lnTo>
                <a:lnTo>
                  <a:pt x="4788" y="13970"/>
                </a:lnTo>
                <a:lnTo>
                  <a:pt x="4788" y="13799"/>
                </a:lnTo>
                <a:lnTo>
                  <a:pt x="4739" y="13604"/>
                </a:lnTo>
                <a:lnTo>
                  <a:pt x="4714" y="13433"/>
                </a:lnTo>
                <a:lnTo>
                  <a:pt x="4641" y="13237"/>
                </a:lnTo>
                <a:lnTo>
                  <a:pt x="4568" y="13066"/>
                </a:lnTo>
                <a:lnTo>
                  <a:pt x="4494" y="12920"/>
                </a:lnTo>
                <a:lnTo>
                  <a:pt x="4397" y="12773"/>
                </a:lnTo>
                <a:lnTo>
                  <a:pt x="4324" y="12676"/>
                </a:lnTo>
                <a:lnTo>
                  <a:pt x="4128" y="12456"/>
                </a:lnTo>
                <a:lnTo>
                  <a:pt x="3982" y="12260"/>
                </a:lnTo>
                <a:lnTo>
                  <a:pt x="3884" y="12114"/>
                </a:lnTo>
                <a:lnTo>
                  <a:pt x="3835" y="11992"/>
                </a:lnTo>
                <a:lnTo>
                  <a:pt x="3811" y="11845"/>
                </a:lnTo>
                <a:lnTo>
                  <a:pt x="3786" y="11772"/>
                </a:lnTo>
                <a:lnTo>
                  <a:pt x="3737" y="11723"/>
                </a:lnTo>
                <a:lnTo>
                  <a:pt x="3713" y="11650"/>
                </a:lnTo>
                <a:lnTo>
                  <a:pt x="3664" y="11528"/>
                </a:lnTo>
                <a:lnTo>
                  <a:pt x="3664" y="11381"/>
                </a:lnTo>
                <a:lnTo>
                  <a:pt x="3640" y="11235"/>
                </a:lnTo>
                <a:lnTo>
                  <a:pt x="3664" y="11088"/>
                </a:lnTo>
                <a:lnTo>
                  <a:pt x="3664" y="10942"/>
                </a:lnTo>
                <a:lnTo>
                  <a:pt x="3713" y="10819"/>
                </a:lnTo>
                <a:lnTo>
                  <a:pt x="3737" y="10771"/>
                </a:lnTo>
                <a:lnTo>
                  <a:pt x="3786" y="10697"/>
                </a:lnTo>
                <a:lnTo>
                  <a:pt x="3811" y="10648"/>
                </a:lnTo>
                <a:lnTo>
                  <a:pt x="3835" y="10478"/>
                </a:lnTo>
                <a:lnTo>
                  <a:pt x="3811" y="10307"/>
                </a:lnTo>
                <a:lnTo>
                  <a:pt x="3786" y="10233"/>
                </a:lnTo>
                <a:lnTo>
                  <a:pt x="3737" y="10184"/>
                </a:lnTo>
                <a:lnTo>
                  <a:pt x="3689" y="10160"/>
                </a:lnTo>
                <a:lnTo>
                  <a:pt x="3615" y="10111"/>
                </a:lnTo>
                <a:lnTo>
                  <a:pt x="3444" y="10087"/>
                </a:lnTo>
                <a:lnTo>
                  <a:pt x="3347" y="10062"/>
                </a:lnTo>
                <a:lnTo>
                  <a:pt x="3200" y="9989"/>
                </a:lnTo>
                <a:lnTo>
                  <a:pt x="3054" y="9867"/>
                </a:lnTo>
                <a:lnTo>
                  <a:pt x="2883" y="9720"/>
                </a:lnTo>
                <a:lnTo>
                  <a:pt x="2712" y="9574"/>
                </a:lnTo>
                <a:lnTo>
                  <a:pt x="2565" y="9452"/>
                </a:lnTo>
                <a:lnTo>
                  <a:pt x="2419" y="9354"/>
                </a:lnTo>
                <a:lnTo>
                  <a:pt x="2321" y="9330"/>
                </a:lnTo>
                <a:lnTo>
                  <a:pt x="2199" y="9281"/>
                </a:lnTo>
                <a:lnTo>
                  <a:pt x="2003" y="9159"/>
                </a:lnTo>
                <a:lnTo>
                  <a:pt x="1784" y="8988"/>
                </a:lnTo>
                <a:lnTo>
                  <a:pt x="1539" y="8768"/>
                </a:lnTo>
                <a:lnTo>
                  <a:pt x="1246" y="8402"/>
                </a:lnTo>
                <a:lnTo>
                  <a:pt x="1078" y="8185"/>
                </a:lnTo>
                <a:lnTo>
                  <a:pt x="1124" y="7840"/>
                </a:lnTo>
                <a:lnTo>
                  <a:pt x="1197" y="7473"/>
                </a:lnTo>
                <a:lnTo>
                  <a:pt x="1295" y="7132"/>
                </a:lnTo>
                <a:lnTo>
                  <a:pt x="1393" y="6790"/>
                </a:lnTo>
                <a:lnTo>
                  <a:pt x="1515" y="6448"/>
                </a:lnTo>
                <a:lnTo>
                  <a:pt x="1637" y="6106"/>
                </a:lnTo>
                <a:lnTo>
                  <a:pt x="1784" y="5788"/>
                </a:lnTo>
                <a:lnTo>
                  <a:pt x="1954" y="5471"/>
                </a:lnTo>
                <a:lnTo>
                  <a:pt x="2125" y="5153"/>
                </a:lnTo>
                <a:lnTo>
                  <a:pt x="2296" y="4860"/>
                </a:lnTo>
                <a:lnTo>
                  <a:pt x="2516" y="4567"/>
                </a:lnTo>
                <a:lnTo>
                  <a:pt x="2712" y="4298"/>
                </a:lnTo>
                <a:lnTo>
                  <a:pt x="3151" y="3737"/>
                </a:lnTo>
                <a:lnTo>
                  <a:pt x="3664" y="3248"/>
                </a:lnTo>
                <a:lnTo>
                  <a:pt x="4079" y="3248"/>
                </a:lnTo>
                <a:lnTo>
                  <a:pt x="4299" y="3297"/>
                </a:lnTo>
                <a:lnTo>
                  <a:pt x="4470" y="3346"/>
                </a:lnTo>
                <a:lnTo>
                  <a:pt x="4592" y="3419"/>
                </a:lnTo>
                <a:lnTo>
                  <a:pt x="4690" y="3493"/>
                </a:lnTo>
                <a:lnTo>
                  <a:pt x="4788" y="3517"/>
                </a:lnTo>
                <a:lnTo>
                  <a:pt x="4885" y="3493"/>
                </a:lnTo>
                <a:lnTo>
                  <a:pt x="4983" y="3419"/>
                </a:lnTo>
                <a:lnTo>
                  <a:pt x="5056" y="3346"/>
                </a:lnTo>
                <a:lnTo>
                  <a:pt x="5178" y="3297"/>
                </a:lnTo>
                <a:lnTo>
                  <a:pt x="5276" y="3248"/>
                </a:lnTo>
                <a:lnTo>
                  <a:pt x="5349" y="3248"/>
                </a:lnTo>
                <a:lnTo>
                  <a:pt x="5471" y="3199"/>
                </a:lnTo>
                <a:lnTo>
                  <a:pt x="5594" y="3126"/>
                </a:lnTo>
                <a:lnTo>
                  <a:pt x="5764" y="3004"/>
                </a:lnTo>
                <a:lnTo>
                  <a:pt x="5935" y="2858"/>
                </a:lnTo>
                <a:lnTo>
                  <a:pt x="6131" y="2711"/>
                </a:lnTo>
                <a:lnTo>
                  <a:pt x="6375" y="2589"/>
                </a:lnTo>
                <a:lnTo>
                  <a:pt x="6619" y="2516"/>
                </a:lnTo>
                <a:lnTo>
                  <a:pt x="6888" y="2467"/>
                </a:lnTo>
                <a:close/>
                <a:moveTo>
                  <a:pt x="9379" y="0"/>
                </a:moveTo>
                <a:lnTo>
                  <a:pt x="8891" y="24"/>
                </a:lnTo>
                <a:lnTo>
                  <a:pt x="8427" y="49"/>
                </a:lnTo>
                <a:lnTo>
                  <a:pt x="7963" y="122"/>
                </a:lnTo>
                <a:lnTo>
                  <a:pt x="7499" y="195"/>
                </a:lnTo>
                <a:lnTo>
                  <a:pt x="7034" y="293"/>
                </a:lnTo>
                <a:lnTo>
                  <a:pt x="6595" y="440"/>
                </a:lnTo>
                <a:lnTo>
                  <a:pt x="6155" y="586"/>
                </a:lnTo>
                <a:lnTo>
                  <a:pt x="5740" y="733"/>
                </a:lnTo>
                <a:lnTo>
                  <a:pt x="5325" y="928"/>
                </a:lnTo>
                <a:lnTo>
                  <a:pt x="4910" y="1148"/>
                </a:lnTo>
                <a:lnTo>
                  <a:pt x="4519" y="1368"/>
                </a:lnTo>
                <a:lnTo>
                  <a:pt x="4128" y="1612"/>
                </a:lnTo>
                <a:lnTo>
                  <a:pt x="3762" y="1881"/>
                </a:lnTo>
                <a:lnTo>
                  <a:pt x="3420" y="2149"/>
                </a:lnTo>
                <a:lnTo>
                  <a:pt x="3078" y="2442"/>
                </a:lnTo>
                <a:lnTo>
                  <a:pt x="2760" y="2760"/>
                </a:lnTo>
                <a:lnTo>
                  <a:pt x="2443" y="3077"/>
                </a:lnTo>
                <a:lnTo>
                  <a:pt x="2150" y="3419"/>
                </a:lnTo>
                <a:lnTo>
                  <a:pt x="1881" y="3761"/>
                </a:lnTo>
                <a:lnTo>
                  <a:pt x="1613" y="4128"/>
                </a:lnTo>
                <a:lnTo>
                  <a:pt x="1368" y="4518"/>
                </a:lnTo>
                <a:lnTo>
                  <a:pt x="1149" y="4909"/>
                </a:lnTo>
                <a:lnTo>
                  <a:pt x="929" y="5324"/>
                </a:lnTo>
                <a:lnTo>
                  <a:pt x="733" y="5739"/>
                </a:lnTo>
                <a:lnTo>
                  <a:pt x="587" y="6155"/>
                </a:lnTo>
                <a:lnTo>
                  <a:pt x="440" y="6594"/>
                </a:lnTo>
                <a:lnTo>
                  <a:pt x="294" y="7034"/>
                </a:lnTo>
                <a:lnTo>
                  <a:pt x="196" y="7498"/>
                </a:lnTo>
                <a:lnTo>
                  <a:pt x="123" y="7962"/>
                </a:lnTo>
                <a:lnTo>
                  <a:pt x="49" y="8426"/>
                </a:lnTo>
                <a:lnTo>
                  <a:pt x="25" y="8890"/>
                </a:lnTo>
                <a:lnTo>
                  <a:pt x="1" y="9378"/>
                </a:lnTo>
                <a:lnTo>
                  <a:pt x="25" y="9867"/>
                </a:lnTo>
                <a:lnTo>
                  <a:pt x="49" y="10331"/>
                </a:lnTo>
                <a:lnTo>
                  <a:pt x="123" y="10795"/>
                </a:lnTo>
                <a:lnTo>
                  <a:pt x="196" y="11259"/>
                </a:lnTo>
                <a:lnTo>
                  <a:pt x="294" y="11723"/>
                </a:lnTo>
                <a:lnTo>
                  <a:pt x="440" y="12163"/>
                </a:lnTo>
                <a:lnTo>
                  <a:pt x="587" y="12602"/>
                </a:lnTo>
                <a:lnTo>
                  <a:pt x="733" y="13018"/>
                </a:lnTo>
                <a:lnTo>
                  <a:pt x="929" y="13433"/>
                </a:lnTo>
                <a:lnTo>
                  <a:pt x="1149" y="13848"/>
                </a:lnTo>
                <a:lnTo>
                  <a:pt x="1368" y="14239"/>
                </a:lnTo>
                <a:lnTo>
                  <a:pt x="1613" y="14629"/>
                </a:lnTo>
                <a:lnTo>
                  <a:pt x="1881" y="14996"/>
                </a:lnTo>
                <a:lnTo>
                  <a:pt x="2150" y="15338"/>
                </a:lnTo>
                <a:lnTo>
                  <a:pt x="2443" y="15680"/>
                </a:lnTo>
                <a:lnTo>
                  <a:pt x="2760" y="15997"/>
                </a:lnTo>
                <a:lnTo>
                  <a:pt x="3078" y="16315"/>
                </a:lnTo>
                <a:lnTo>
                  <a:pt x="3420" y="16608"/>
                </a:lnTo>
                <a:lnTo>
                  <a:pt x="3762" y="16876"/>
                </a:lnTo>
                <a:lnTo>
                  <a:pt x="4128" y="17145"/>
                </a:lnTo>
                <a:lnTo>
                  <a:pt x="4519" y="17389"/>
                </a:lnTo>
                <a:lnTo>
                  <a:pt x="4910" y="17609"/>
                </a:lnTo>
                <a:lnTo>
                  <a:pt x="5325" y="17829"/>
                </a:lnTo>
                <a:lnTo>
                  <a:pt x="5740" y="18024"/>
                </a:lnTo>
                <a:lnTo>
                  <a:pt x="6155" y="18171"/>
                </a:lnTo>
                <a:lnTo>
                  <a:pt x="6595" y="18317"/>
                </a:lnTo>
                <a:lnTo>
                  <a:pt x="7034" y="18464"/>
                </a:lnTo>
                <a:lnTo>
                  <a:pt x="7499" y="18562"/>
                </a:lnTo>
                <a:lnTo>
                  <a:pt x="7963" y="18635"/>
                </a:lnTo>
                <a:lnTo>
                  <a:pt x="8427" y="18708"/>
                </a:lnTo>
                <a:lnTo>
                  <a:pt x="8891" y="18733"/>
                </a:lnTo>
                <a:lnTo>
                  <a:pt x="9379" y="18757"/>
                </a:lnTo>
                <a:lnTo>
                  <a:pt x="9868" y="18733"/>
                </a:lnTo>
                <a:lnTo>
                  <a:pt x="10332" y="18708"/>
                </a:lnTo>
                <a:lnTo>
                  <a:pt x="10796" y="18635"/>
                </a:lnTo>
                <a:lnTo>
                  <a:pt x="11260" y="18562"/>
                </a:lnTo>
                <a:lnTo>
                  <a:pt x="11724" y="18464"/>
                </a:lnTo>
                <a:lnTo>
                  <a:pt x="12163" y="18317"/>
                </a:lnTo>
                <a:lnTo>
                  <a:pt x="12603" y="18171"/>
                </a:lnTo>
                <a:lnTo>
                  <a:pt x="13018" y="18024"/>
                </a:lnTo>
                <a:lnTo>
                  <a:pt x="13433" y="17829"/>
                </a:lnTo>
                <a:lnTo>
                  <a:pt x="13848" y="17609"/>
                </a:lnTo>
                <a:lnTo>
                  <a:pt x="14239" y="17389"/>
                </a:lnTo>
                <a:lnTo>
                  <a:pt x="14630" y="17145"/>
                </a:lnTo>
                <a:lnTo>
                  <a:pt x="14996" y="16876"/>
                </a:lnTo>
                <a:lnTo>
                  <a:pt x="15338" y="16608"/>
                </a:lnTo>
                <a:lnTo>
                  <a:pt x="15680" y="16315"/>
                </a:lnTo>
                <a:lnTo>
                  <a:pt x="15998" y="15997"/>
                </a:lnTo>
                <a:lnTo>
                  <a:pt x="16315" y="15680"/>
                </a:lnTo>
                <a:lnTo>
                  <a:pt x="16608" y="15338"/>
                </a:lnTo>
                <a:lnTo>
                  <a:pt x="16877" y="14996"/>
                </a:lnTo>
                <a:lnTo>
                  <a:pt x="17146" y="14629"/>
                </a:lnTo>
                <a:lnTo>
                  <a:pt x="17390" y="14239"/>
                </a:lnTo>
                <a:lnTo>
                  <a:pt x="17610" y="13848"/>
                </a:lnTo>
                <a:lnTo>
                  <a:pt x="17829" y="13433"/>
                </a:lnTo>
                <a:lnTo>
                  <a:pt x="18025" y="13018"/>
                </a:lnTo>
                <a:lnTo>
                  <a:pt x="18171" y="12602"/>
                </a:lnTo>
                <a:lnTo>
                  <a:pt x="18318" y="12163"/>
                </a:lnTo>
                <a:lnTo>
                  <a:pt x="18464" y="11723"/>
                </a:lnTo>
                <a:lnTo>
                  <a:pt x="18562" y="11259"/>
                </a:lnTo>
                <a:lnTo>
                  <a:pt x="18635" y="10795"/>
                </a:lnTo>
                <a:lnTo>
                  <a:pt x="18709" y="10331"/>
                </a:lnTo>
                <a:lnTo>
                  <a:pt x="18733" y="9867"/>
                </a:lnTo>
                <a:lnTo>
                  <a:pt x="18758" y="9378"/>
                </a:lnTo>
                <a:lnTo>
                  <a:pt x="18733" y="8890"/>
                </a:lnTo>
                <a:lnTo>
                  <a:pt x="18709" y="8426"/>
                </a:lnTo>
                <a:lnTo>
                  <a:pt x="18635" y="7962"/>
                </a:lnTo>
                <a:lnTo>
                  <a:pt x="18562" y="7498"/>
                </a:lnTo>
                <a:lnTo>
                  <a:pt x="18464" y="7034"/>
                </a:lnTo>
                <a:lnTo>
                  <a:pt x="18318" y="6594"/>
                </a:lnTo>
                <a:lnTo>
                  <a:pt x="18171" y="6155"/>
                </a:lnTo>
                <a:lnTo>
                  <a:pt x="18025" y="5739"/>
                </a:lnTo>
                <a:lnTo>
                  <a:pt x="17829" y="5324"/>
                </a:lnTo>
                <a:lnTo>
                  <a:pt x="17610" y="4909"/>
                </a:lnTo>
                <a:lnTo>
                  <a:pt x="17390" y="4518"/>
                </a:lnTo>
                <a:lnTo>
                  <a:pt x="17146" y="4128"/>
                </a:lnTo>
                <a:lnTo>
                  <a:pt x="16877" y="3761"/>
                </a:lnTo>
                <a:lnTo>
                  <a:pt x="16608" y="3419"/>
                </a:lnTo>
                <a:lnTo>
                  <a:pt x="16315" y="3077"/>
                </a:lnTo>
                <a:lnTo>
                  <a:pt x="15998" y="2760"/>
                </a:lnTo>
                <a:lnTo>
                  <a:pt x="15680" y="2442"/>
                </a:lnTo>
                <a:lnTo>
                  <a:pt x="15338" y="2149"/>
                </a:lnTo>
                <a:lnTo>
                  <a:pt x="14996" y="1881"/>
                </a:lnTo>
                <a:lnTo>
                  <a:pt x="14630" y="1612"/>
                </a:lnTo>
                <a:lnTo>
                  <a:pt x="14239" y="1368"/>
                </a:lnTo>
                <a:lnTo>
                  <a:pt x="13848" y="1148"/>
                </a:lnTo>
                <a:lnTo>
                  <a:pt x="13433" y="928"/>
                </a:lnTo>
                <a:lnTo>
                  <a:pt x="13018" y="733"/>
                </a:lnTo>
                <a:lnTo>
                  <a:pt x="12603" y="586"/>
                </a:lnTo>
                <a:lnTo>
                  <a:pt x="12163" y="440"/>
                </a:lnTo>
                <a:lnTo>
                  <a:pt x="11724" y="293"/>
                </a:lnTo>
                <a:lnTo>
                  <a:pt x="11260" y="195"/>
                </a:lnTo>
                <a:lnTo>
                  <a:pt x="10796" y="122"/>
                </a:lnTo>
                <a:lnTo>
                  <a:pt x="10332" y="49"/>
                </a:lnTo>
                <a:lnTo>
                  <a:pt x="9868" y="24"/>
                </a:lnTo>
                <a:lnTo>
                  <a:pt x="9379"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52" name="Google Shape;152;p17"/>
          <p:cNvGrpSpPr/>
          <p:nvPr/>
        </p:nvGrpSpPr>
        <p:grpSpPr>
          <a:xfrm>
            <a:off x="8348877" y="132599"/>
            <a:ext cx="671511" cy="671549"/>
            <a:chOff x="570875" y="4322250"/>
            <a:chExt cx="443300" cy="443325"/>
          </a:xfrm>
        </p:grpSpPr>
        <p:sp>
          <p:nvSpPr>
            <p:cNvPr id="153" name="Google Shape;153;p17"/>
            <p:cNvSpPr/>
            <p:nvPr/>
          </p:nvSpPr>
          <p:spPr>
            <a:xfrm>
              <a:off x="570875" y="4322250"/>
              <a:ext cx="443300" cy="443325"/>
            </a:xfrm>
            <a:custGeom>
              <a:avLst/>
              <a:gdLst/>
              <a:ahLst/>
              <a:cxnLst/>
              <a:rect l="l" t="t" r="r" b="b"/>
              <a:pathLst>
                <a:path w="17732" h="17733" extrusionOk="0">
                  <a:moveTo>
                    <a:pt x="13091" y="2712"/>
                  </a:moveTo>
                  <a:lnTo>
                    <a:pt x="13286" y="2736"/>
                  </a:lnTo>
                  <a:lnTo>
                    <a:pt x="13506" y="2785"/>
                  </a:lnTo>
                  <a:lnTo>
                    <a:pt x="13702" y="2858"/>
                  </a:lnTo>
                  <a:lnTo>
                    <a:pt x="13873" y="2956"/>
                  </a:lnTo>
                  <a:lnTo>
                    <a:pt x="14068" y="3054"/>
                  </a:lnTo>
                  <a:lnTo>
                    <a:pt x="14239" y="3176"/>
                  </a:lnTo>
                  <a:lnTo>
                    <a:pt x="14410" y="3323"/>
                  </a:lnTo>
                  <a:lnTo>
                    <a:pt x="14556" y="3493"/>
                  </a:lnTo>
                  <a:lnTo>
                    <a:pt x="14679" y="3664"/>
                  </a:lnTo>
                  <a:lnTo>
                    <a:pt x="14776" y="3860"/>
                  </a:lnTo>
                  <a:lnTo>
                    <a:pt x="14874" y="4031"/>
                  </a:lnTo>
                  <a:lnTo>
                    <a:pt x="14947" y="4226"/>
                  </a:lnTo>
                  <a:lnTo>
                    <a:pt x="14996" y="4446"/>
                  </a:lnTo>
                  <a:lnTo>
                    <a:pt x="15021" y="4641"/>
                  </a:lnTo>
                  <a:lnTo>
                    <a:pt x="15021" y="4861"/>
                  </a:lnTo>
                  <a:lnTo>
                    <a:pt x="15021" y="5057"/>
                  </a:lnTo>
                  <a:lnTo>
                    <a:pt x="14996" y="5252"/>
                  </a:lnTo>
                  <a:lnTo>
                    <a:pt x="14947" y="5472"/>
                  </a:lnTo>
                  <a:lnTo>
                    <a:pt x="14874" y="5667"/>
                  </a:lnTo>
                  <a:lnTo>
                    <a:pt x="14776" y="5838"/>
                  </a:lnTo>
                  <a:lnTo>
                    <a:pt x="14679" y="6033"/>
                  </a:lnTo>
                  <a:lnTo>
                    <a:pt x="14556" y="6204"/>
                  </a:lnTo>
                  <a:lnTo>
                    <a:pt x="14410" y="6375"/>
                  </a:lnTo>
                  <a:lnTo>
                    <a:pt x="13433" y="7328"/>
                  </a:lnTo>
                  <a:lnTo>
                    <a:pt x="13311" y="7426"/>
                  </a:lnTo>
                  <a:lnTo>
                    <a:pt x="13189" y="7499"/>
                  </a:lnTo>
                  <a:lnTo>
                    <a:pt x="13042" y="7548"/>
                  </a:lnTo>
                  <a:lnTo>
                    <a:pt x="12871" y="7572"/>
                  </a:lnTo>
                  <a:lnTo>
                    <a:pt x="12725" y="7548"/>
                  </a:lnTo>
                  <a:lnTo>
                    <a:pt x="12578" y="7499"/>
                  </a:lnTo>
                  <a:lnTo>
                    <a:pt x="12456" y="7426"/>
                  </a:lnTo>
                  <a:lnTo>
                    <a:pt x="12334" y="7328"/>
                  </a:lnTo>
                  <a:lnTo>
                    <a:pt x="10405" y="5398"/>
                  </a:lnTo>
                  <a:lnTo>
                    <a:pt x="10307" y="5276"/>
                  </a:lnTo>
                  <a:lnTo>
                    <a:pt x="10234" y="5154"/>
                  </a:lnTo>
                  <a:lnTo>
                    <a:pt x="10185" y="5008"/>
                  </a:lnTo>
                  <a:lnTo>
                    <a:pt x="10160" y="4861"/>
                  </a:lnTo>
                  <a:lnTo>
                    <a:pt x="10185" y="4690"/>
                  </a:lnTo>
                  <a:lnTo>
                    <a:pt x="10234" y="4544"/>
                  </a:lnTo>
                  <a:lnTo>
                    <a:pt x="10307" y="4422"/>
                  </a:lnTo>
                  <a:lnTo>
                    <a:pt x="10405" y="4299"/>
                  </a:lnTo>
                  <a:lnTo>
                    <a:pt x="11357" y="3323"/>
                  </a:lnTo>
                  <a:lnTo>
                    <a:pt x="11528" y="3176"/>
                  </a:lnTo>
                  <a:lnTo>
                    <a:pt x="11699" y="3054"/>
                  </a:lnTo>
                  <a:lnTo>
                    <a:pt x="11894" y="2956"/>
                  </a:lnTo>
                  <a:lnTo>
                    <a:pt x="12065" y="2858"/>
                  </a:lnTo>
                  <a:lnTo>
                    <a:pt x="12261" y="2785"/>
                  </a:lnTo>
                  <a:lnTo>
                    <a:pt x="12481" y="2736"/>
                  </a:lnTo>
                  <a:lnTo>
                    <a:pt x="12676" y="2712"/>
                  </a:lnTo>
                  <a:close/>
                  <a:moveTo>
                    <a:pt x="8377" y="8867"/>
                  </a:moveTo>
                  <a:lnTo>
                    <a:pt x="8475" y="8891"/>
                  </a:lnTo>
                  <a:lnTo>
                    <a:pt x="8548" y="8915"/>
                  </a:lnTo>
                  <a:lnTo>
                    <a:pt x="8646" y="8964"/>
                  </a:lnTo>
                  <a:lnTo>
                    <a:pt x="8719" y="9013"/>
                  </a:lnTo>
                  <a:lnTo>
                    <a:pt x="8768" y="9086"/>
                  </a:lnTo>
                  <a:lnTo>
                    <a:pt x="8817" y="9184"/>
                  </a:lnTo>
                  <a:lnTo>
                    <a:pt x="8841" y="9257"/>
                  </a:lnTo>
                  <a:lnTo>
                    <a:pt x="8866" y="9355"/>
                  </a:lnTo>
                  <a:lnTo>
                    <a:pt x="8841" y="9453"/>
                  </a:lnTo>
                  <a:lnTo>
                    <a:pt x="8817" y="9550"/>
                  </a:lnTo>
                  <a:lnTo>
                    <a:pt x="8768" y="9624"/>
                  </a:lnTo>
                  <a:lnTo>
                    <a:pt x="8719" y="9697"/>
                  </a:lnTo>
                  <a:lnTo>
                    <a:pt x="6179" y="12237"/>
                  </a:lnTo>
                  <a:lnTo>
                    <a:pt x="6106" y="12310"/>
                  </a:lnTo>
                  <a:lnTo>
                    <a:pt x="6033" y="12359"/>
                  </a:lnTo>
                  <a:lnTo>
                    <a:pt x="5935" y="12383"/>
                  </a:lnTo>
                  <a:lnTo>
                    <a:pt x="5740" y="12383"/>
                  </a:lnTo>
                  <a:lnTo>
                    <a:pt x="5642" y="12359"/>
                  </a:lnTo>
                  <a:lnTo>
                    <a:pt x="5569" y="12310"/>
                  </a:lnTo>
                  <a:lnTo>
                    <a:pt x="5496" y="12237"/>
                  </a:lnTo>
                  <a:lnTo>
                    <a:pt x="5422" y="12164"/>
                  </a:lnTo>
                  <a:lnTo>
                    <a:pt x="5373" y="12090"/>
                  </a:lnTo>
                  <a:lnTo>
                    <a:pt x="5349" y="11993"/>
                  </a:lnTo>
                  <a:lnTo>
                    <a:pt x="5349" y="11895"/>
                  </a:lnTo>
                  <a:lnTo>
                    <a:pt x="5349" y="11797"/>
                  </a:lnTo>
                  <a:lnTo>
                    <a:pt x="5373" y="11700"/>
                  </a:lnTo>
                  <a:lnTo>
                    <a:pt x="5422" y="11626"/>
                  </a:lnTo>
                  <a:lnTo>
                    <a:pt x="5496" y="11553"/>
                  </a:lnTo>
                  <a:lnTo>
                    <a:pt x="8036" y="9013"/>
                  </a:lnTo>
                  <a:lnTo>
                    <a:pt x="8109" y="8964"/>
                  </a:lnTo>
                  <a:lnTo>
                    <a:pt x="8182" y="8915"/>
                  </a:lnTo>
                  <a:lnTo>
                    <a:pt x="8280" y="8891"/>
                  </a:lnTo>
                  <a:lnTo>
                    <a:pt x="8377" y="8867"/>
                  </a:lnTo>
                  <a:close/>
                  <a:moveTo>
                    <a:pt x="14825" y="1"/>
                  </a:moveTo>
                  <a:lnTo>
                    <a:pt x="14288" y="25"/>
                  </a:lnTo>
                  <a:lnTo>
                    <a:pt x="13751" y="50"/>
                  </a:lnTo>
                  <a:lnTo>
                    <a:pt x="13213" y="123"/>
                  </a:lnTo>
                  <a:lnTo>
                    <a:pt x="12676" y="245"/>
                  </a:lnTo>
                  <a:lnTo>
                    <a:pt x="12163" y="367"/>
                  </a:lnTo>
                  <a:lnTo>
                    <a:pt x="11675" y="538"/>
                  </a:lnTo>
                  <a:lnTo>
                    <a:pt x="11235" y="758"/>
                  </a:lnTo>
                  <a:lnTo>
                    <a:pt x="11015" y="856"/>
                  </a:lnTo>
                  <a:lnTo>
                    <a:pt x="10844" y="1002"/>
                  </a:lnTo>
                  <a:lnTo>
                    <a:pt x="10649" y="1124"/>
                  </a:lnTo>
                  <a:lnTo>
                    <a:pt x="10502" y="1271"/>
                  </a:lnTo>
                  <a:lnTo>
                    <a:pt x="5544" y="6229"/>
                  </a:lnTo>
                  <a:lnTo>
                    <a:pt x="391" y="6229"/>
                  </a:lnTo>
                  <a:lnTo>
                    <a:pt x="245" y="6253"/>
                  </a:lnTo>
                  <a:lnTo>
                    <a:pt x="147" y="6278"/>
                  </a:lnTo>
                  <a:lnTo>
                    <a:pt x="49" y="6327"/>
                  </a:lnTo>
                  <a:lnTo>
                    <a:pt x="0" y="6400"/>
                  </a:lnTo>
                  <a:lnTo>
                    <a:pt x="0" y="6473"/>
                  </a:lnTo>
                  <a:lnTo>
                    <a:pt x="25" y="6571"/>
                  </a:lnTo>
                  <a:lnTo>
                    <a:pt x="74" y="6668"/>
                  </a:lnTo>
                  <a:lnTo>
                    <a:pt x="171" y="6791"/>
                  </a:lnTo>
                  <a:lnTo>
                    <a:pt x="2589" y="9184"/>
                  </a:lnTo>
                  <a:lnTo>
                    <a:pt x="2272" y="9502"/>
                  </a:lnTo>
                  <a:lnTo>
                    <a:pt x="953" y="9746"/>
                  </a:lnTo>
                  <a:lnTo>
                    <a:pt x="806" y="9795"/>
                  </a:lnTo>
                  <a:lnTo>
                    <a:pt x="684" y="9843"/>
                  </a:lnTo>
                  <a:lnTo>
                    <a:pt x="611" y="9941"/>
                  </a:lnTo>
                  <a:lnTo>
                    <a:pt x="562" y="10014"/>
                  </a:lnTo>
                  <a:lnTo>
                    <a:pt x="562" y="10112"/>
                  </a:lnTo>
                  <a:lnTo>
                    <a:pt x="586" y="10234"/>
                  </a:lnTo>
                  <a:lnTo>
                    <a:pt x="635" y="10332"/>
                  </a:lnTo>
                  <a:lnTo>
                    <a:pt x="733" y="10454"/>
                  </a:lnTo>
                  <a:lnTo>
                    <a:pt x="7278" y="16999"/>
                  </a:lnTo>
                  <a:lnTo>
                    <a:pt x="7401" y="17097"/>
                  </a:lnTo>
                  <a:lnTo>
                    <a:pt x="7498" y="17146"/>
                  </a:lnTo>
                  <a:lnTo>
                    <a:pt x="7620" y="17170"/>
                  </a:lnTo>
                  <a:lnTo>
                    <a:pt x="7718" y="17170"/>
                  </a:lnTo>
                  <a:lnTo>
                    <a:pt x="7791" y="17122"/>
                  </a:lnTo>
                  <a:lnTo>
                    <a:pt x="7889" y="17048"/>
                  </a:lnTo>
                  <a:lnTo>
                    <a:pt x="7938" y="16926"/>
                  </a:lnTo>
                  <a:lnTo>
                    <a:pt x="7987" y="16780"/>
                  </a:lnTo>
                  <a:lnTo>
                    <a:pt x="8231" y="15461"/>
                  </a:lnTo>
                  <a:lnTo>
                    <a:pt x="8548" y="15143"/>
                  </a:lnTo>
                  <a:lnTo>
                    <a:pt x="10942" y="17561"/>
                  </a:lnTo>
                  <a:lnTo>
                    <a:pt x="11064" y="17659"/>
                  </a:lnTo>
                  <a:lnTo>
                    <a:pt x="11162" y="17708"/>
                  </a:lnTo>
                  <a:lnTo>
                    <a:pt x="11259" y="17732"/>
                  </a:lnTo>
                  <a:lnTo>
                    <a:pt x="11333" y="17732"/>
                  </a:lnTo>
                  <a:lnTo>
                    <a:pt x="11406" y="17683"/>
                  </a:lnTo>
                  <a:lnTo>
                    <a:pt x="11455" y="17586"/>
                  </a:lnTo>
                  <a:lnTo>
                    <a:pt x="11479" y="17488"/>
                  </a:lnTo>
                  <a:lnTo>
                    <a:pt x="11504" y="17341"/>
                  </a:lnTo>
                  <a:lnTo>
                    <a:pt x="11504" y="12188"/>
                  </a:lnTo>
                  <a:lnTo>
                    <a:pt x="16461" y="7230"/>
                  </a:lnTo>
                  <a:lnTo>
                    <a:pt x="16608" y="7084"/>
                  </a:lnTo>
                  <a:lnTo>
                    <a:pt x="16730" y="6888"/>
                  </a:lnTo>
                  <a:lnTo>
                    <a:pt x="16877" y="6693"/>
                  </a:lnTo>
                  <a:lnTo>
                    <a:pt x="16974" y="6498"/>
                  </a:lnTo>
                  <a:lnTo>
                    <a:pt x="17194" y="6058"/>
                  </a:lnTo>
                  <a:lnTo>
                    <a:pt x="17365" y="5569"/>
                  </a:lnTo>
                  <a:lnTo>
                    <a:pt x="17487" y="5057"/>
                  </a:lnTo>
                  <a:lnTo>
                    <a:pt x="17609" y="4519"/>
                  </a:lnTo>
                  <a:lnTo>
                    <a:pt x="17683" y="3982"/>
                  </a:lnTo>
                  <a:lnTo>
                    <a:pt x="17707" y="3445"/>
                  </a:lnTo>
                  <a:lnTo>
                    <a:pt x="17731" y="2907"/>
                  </a:lnTo>
                  <a:lnTo>
                    <a:pt x="17731" y="2419"/>
                  </a:lnTo>
                  <a:lnTo>
                    <a:pt x="17707" y="1955"/>
                  </a:lnTo>
                  <a:lnTo>
                    <a:pt x="17658" y="1515"/>
                  </a:lnTo>
                  <a:lnTo>
                    <a:pt x="17585" y="1149"/>
                  </a:lnTo>
                  <a:lnTo>
                    <a:pt x="17512" y="831"/>
                  </a:lnTo>
                  <a:lnTo>
                    <a:pt x="17414" y="587"/>
                  </a:lnTo>
                  <a:lnTo>
                    <a:pt x="17341" y="489"/>
                  </a:lnTo>
                  <a:lnTo>
                    <a:pt x="17292" y="441"/>
                  </a:lnTo>
                  <a:lnTo>
                    <a:pt x="17243" y="392"/>
                  </a:lnTo>
                  <a:lnTo>
                    <a:pt x="17145" y="318"/>
                  </a:lnTo>
                  <a:lnTo>
                    <a:pt x="16901" y="221"/>
                  </a:lnTo>
                  <a:lnTo>
                    <a:pt x="16584" y="148"/>
                  </a:lnTo>
                  <a:lnTo>
                    <a:pt x="16217" y="74"/>
                  </a:lnTo>
                  <a:lnTo>
                    <a:pt x="15778" y="25"/>
                  </a:lnTo>
                  <a:lnTo>
                    <a:pt x="15314" y="1"/>
                  </a:lnTo>
                  <a:close/>
                </a:path>
              </a:pathLst>
            </a:custGeom>
            <a:solidFill>
              <a:srgbClr val="00AE9D">
                <a:alpha val="834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 name="Google Shape;154;p17"/>
            <p:cNvSpPr/>
            <p:nvPr/>
          </p:nvSpPr>
          <p:spPr>
            <a:xfrm>
              <a:off x="597725" y="4665400"/>
              <a:ext cx="73300" cy="73300"/>
            </a:xfrm>
            <a:custGeom>
              <a:avLst/>
              <a:gdLst/>
              <a:ahLst/>
              <a:cxnLst/>
              <a:rect l="l" t="t" r="r" b="b"/>
              <a:pathLst>
                <a:path w="2932" h="2932" extrusionOk="0">
                  <a:moveTo>
                    <a:pt x="2028" y="1"/>
                  </a:moveTo>
                  <a:lnTo>
                    <a:pt x="1857" y="25"/>
                  </a:lnTo>
                  <a:lnTo>
                    <a:pt x="1686" y="74"/>
                  </a:lnTo>
                  <a:lnTo>
                    <a:pt x="1515" y="147"/>
                  </a:lnTo>
                  <a:lnTo>
                    <a:pt x="1369" y="269"/>
                  </a:lnTo>
                  <a:lnTo>
                    <a:pt x="1222" y="489"/>
                  </a:lnTo>
                  <a:lnTo>
                    <a:pt x="1002" y="831"/>
                  </a:lnTo>
                  <a:lnTo>
                    <a:pt x="563" y="1735"/>
                  </a:lnTo>
                  <a:lnTo>
                    <a:pt x="172" y="2565"/>
                  </a:lnTo>
                  <a:lnTo>
                    <a:pt x="1" y="2932"/>
                  </a:lnTo>
                  <a:lnTo>
                    <a:pt x="1" y="2932"/>
                  </a:lnTo>
                  <a:lnTo>
                    <a:pt x="367" y="2761"/>
                  </a:lnTo>
                  <a:lnTo>
                    <a:pt x="1198" y="2370"/>
                  </a:lnTo>
                  <a:lnTo>
                    <a:pt x="2101" y="1930"/>
                  </a:lnTo>
                  <a:lnTo>
                    <a:pt x="2443" y="1710"/>
                  </a:lnTo>
                  <a:lnTo>
                    <a:pt x="2663" y="1564"/>
                  </a:lnTo>
                  <a:lnTo>
                    <a:pt x="2785" y="1417"/>
                  </a:lnTo>
                  <a:lnTo>
                    <a:pt x="2858" y="1246"/>
                  </a:lnTo>
                  <a:lnTo>
                    <a:pt x="2907" y="1075"/>
                  </a:lnTo>
                  <a:lnTo>
                    <a:pt x="2932" y="904"/>
                  </a:lnTo>
                  <a:lnTo>
                    <a:pt x="2907" y="733"/>
                  </a:lnTo>
                  <a:lnTo>
                    <a:pt x="2858" y="562"/>
                  </a:lnTo>
                  <a:lnTo>
                    <a:pt x="2785" y="416"/>
                  </a:lnTo>
                  <a:lnTo>
                    <a:pt x="2663" y="269"/>
                  </a:lnTo>
                  <a:lnTo>
                    <a:pt x="2517" y="147"/>
                  </a:lnTo>
                  <a:lnTo>
                    <a:pt x="2370" y="74"/>
                  </a:lnTo>
                  <a:lnTo>
                    <a:pt x="2199" y="25"/>
                  </a:lnTo>
                  <a:lnTo>
                    <a:pt x="2028" y="1"/>
                  </a:lnTo>
                  <a:close/>
                </a:path>
              </a:pathLst>
            </a:custGeom>
            <a:solidFill>
              <a:srgbClr val="00AE9D">
                <a:alpha val="834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 name="Google Shape;155;p17"/>
            <p:cNvSpPr/>
            <p:nvPr/>
          </p:nvSpPr>
          <p:spPr>
            <a:xfrm>
              <a:off x="654525" y="4708150"/>
              <a:ext cx="47025" cy="47025"/>
            </a:xfrm>
            <a:custGeom>
              <a:avLst/>
              <a:gdLst/>
              <a:ahLst/>
              <a:cxnLst/>
              <a:rect l="l" t="t" r="r" b="b"/>
              <a:pathLst>
                <a:path w="1881" h="1881" extrusionOk="0">
                  <a:moveTo>
                    <a:pt x="1124" y="0"/>
                  </a:moveTo>
                  <a:lnTo>
                    <a:pt x="977" y="25"/>
                  </a:lnTo>
                  <a:lnTo>
                    <a:pt x="831" y="74"/>
                  </a:lnTo>
                  <a:lnTo>
                    <a:pt x="709" y="147"/>
                  </a:lnTo>
                  <a:lnTo>
                    <a:pt x="586" y="245"/>
                  </a:lnTo>
                  <a:lnTo>
                    <a:pt x="464" y="391"/>
                  </a:lnTo>
                  <a:lnTo>
                    <a:pt x="367" y="611"/>
                  </a:lnTo>
                  <a:lnTo>
                    <a:pt x="269" y="880"/>
                  </a:lnTo>
                  <a:lnTo>
                    <a:pt x="171" y="1173"/>
                  </a:lnTo>
                  <a:lnTo>
                    <a:pt x="49" y="1686"/>
                  </a:lnTo>
                  <a:lnTo>
                    <a:pt x="0" y="1881"/>
                  </a:lnTo>
                  <a:lnTo>
                    <a:pt x="0" y="1881"/>
                  </a:lnTo>
                  <a:lnTo>
                    <a:pt x="220" y="1857"/>
                  </a:lnTo>
                  <a:lnTo>
                    <a:pt x="733" y="1710"/>
                  </a:lnTo>
                  <a:lnTo>
                    <a:pt x="1002" y="1637"/>
                  </a:lnTo>
                  <a:lnTo>
                    <a:pt x="1270" y="1539"/>
                  </a:lnTo>
                  <a:lnTo>
                    <a:pt x="1515" y="1417"/>
                  </a:lnTo>
                  <a:lnTo>
                    <a:pt x="1661" y="1319"/>
                  </a:lnTo>
                  <a:lnTo>
                    <a:pt x="1759" y="1197"/>
                  </a:lnTo>
                  <a:lnTo>
                    <a:pt x="1832" y="1051"/>
                  </a:lnTo>
                  <a:lnTo>
                    <a:pt x="1881" y="928"/>
                  </a:lnTo>
                  <a:lnTo>
                    <a:pt x="1881" y="782"/>
                  </a:lnTo>
                  <a:lnTo>
                    <a:pt x="1881" y="635"/>
                  </a:lnTo>
                  <a:lnTo>
                    <a:pt x="1832" y="489"/>
                  </a:lnTo>
                  <a:lnTo>
                    <a:pt x="1759" y="367"/>
                  </a:lnTo>
                  <a:lnTo>
                    <a:pt x="1661" y="245"/>
                  </a:lnTo>
                  <a:lnTo>
                    <a:pt x="1539" y="147"/>
                  </a:lnTo>
                  <a:lnTo>
                    <a:pt x="1417" y="74"/>
                  </a:lnTo>
                  <a:lnTo>
                    <a:pt x="1270" y="25"/>
                  </a:lnTo>
                  <a:lnTo>
                    <a:pt x="1124" y="0"/>
                  </a:lnTo>
                  <a:close/>
                </a:path>
              </a:pathLst>
            </a:custGeom>
            <a:solidFill>
              <a:srgbClr val="00AE9D">
                <a:alpha val="834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 name="Google Shape;156;p17"/>
            <p:cNvSpPr/>
            <p:nvPr/>
          </p:nvSpPr>
          <p:spPr>
            <a:xfrm>
              <a:off x="581250" y="4634875"/>
              <a:ext cx="47050" cy="47050"/>
            </a:xfrm>
            <a:custGeom>
              <a:avLst/>
              <a:gdLst/>
              <a:ahLst/>
              <a:cxnLst/>
              <a:rect l="l" t="t" r="r" b="b"/>
              <a:pathLst>
                <a:path w="1882" h="1882" extrusionOk="0">
                  <a:moveTo>
                    <a:pt x="953" y="1"/>
                  </a:moveTo>
                  <a:lnTo>
                    <a:pt x="831" y="49"/>
                  </a:lnTo>
                  <a:lnTo>
                    <a:pt x="684" y="123"/>
                  </a:lnTo>
                  <a:lnTo>
                    <a:pt x="562" y="220"/>
                  </a:lnTo>
                  <a:lnTo>
                    <a:pt x="465" y="367"/>
                  </a:lnTo>
                  <a:lnTo>
                    <a:pt x="342" y="611"/>
                  </a:lnTo>
                  <a:lnTo>
                    <a:pt x="245" y="880"/>
                  </a:lnTo>
                  <a:lnTo>
                    <a:pt x="171" y="1148"/>
                  </a:lnTo>
                  <a:lnTo>
                    <a:pt x="25" y="1661"/>
                  </a:lnTo>
                  <a:lnTo>
                    <a:pt x="1" y="1881"/>
                  </a:lnTo>
                  <a:lnTo>
                    <a:pt x="196" y="1832"/>
                  </a:lnTo>
                  <a:lnTo>
                    <a:pt x="709" y="1710"/>
                  </a:lnTo>
                  <a:lnTo>
                    <a:pt x="1002" y="1613"/>
                  </a:lnTo>
                  <a:lnTo>
                    <a:pt x="1271" y="1515"/>
                  </a:lnTo>
                  <a:lnTo>
                    <a:pt x="1490" y="1417"/>
                  </a:lnTo>
                  <a:lnTo>
                    <a:pt x="1637" y="1295"/>
                  </a:lnTo>
                  <a:lnTo>
                    <a:pt x="1735" y="1173"/>
                  </a:lnTo>
                  <a:lnTo>
                    <a:pt x="1808" y="1051"/>
                  </a:lnTo>
                  <a:lnTo>
                    <a:pt x="1857" y="904"/>
                  </a:lnTo>
                  <a:lnTo>
                    <a:pt x="1881" y="758"/>
                  </a:lnTo>
                  <a:lnTo>
                    <a:pt x="1857" y="611"/>
                  </a:lnTo>
                  <a:lnTo>
                    <a:pt x="1808" y="465"/>
                  </a:lnTo>
                  <a:lnTo>
                    <a:pt x="1735" y="343"/>
                  </a:lnTo>
                  <a:lnTo>
                    <a:pt x="1637" y="220"/>
                  </a:lnTo>
                  <a:lnTo>
                    <a:pt x="1515" y="123"/>
                  </a:lnTo>
                  <a:lnTo>
                    <a:pt x="1393" y="49"/>
                  </a:lnTo>
                  <a:lnTo>
                    <a:pt x="1246" y="1"/>
                  </a:lnTo>
                  <a:close/>
                </a:path>
              </a:pathLst>
            </a:custGeom>
            <a:solidFill>
              <a:srgbClr val="00AE9D">
                <a:alpha val="834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57" name="Google Shape;157;p17"/>
          <p:cNvSpPr/>
          <p:nvPr/>
        </p:nvSpPr>
        <p:spPr>
          <a:xfrm rot="-1627561">
            <a:off x="7471992" y="151708"/>
            <a:ext cx="280162" cy="267508"/>
          </a:xfrm>
          <a:custGeom>
            <a:avLst/>
            <a:gdLst/>
            <a:ahLst/>
            <a:cxnLst/>
            <a:rect l="l" t="t" r="r" b="b"/>
            <a:pathLst>
              <a:path w="15144" h="14460" extrusionOk="0">
                <a:moveTo>
                  <a:pt x="7572" y="1"/>
                </a:moveTo>
                <a:lnTo>
                  <a:pt x="7499" y="25"/>
                </a:lnTo>
                <a:lnTo>
                  <a:pt x="7401" y="74"/>
                </a:lnTo>
                <a:lnTo>
                  <a:pt x="7328" y="172"/>
                </a:lnTo>
                <a:lnTo>
                  <a:pt x="7255" y="294"/>
                </a:lnTo>
                <a:lnTo>
                  <a:pt x="5594" y="4104"/>
                </a:lnTo>
                <a:lnTo>
                  <a:pt x="5521" y="4226"/>
                </a:lnTo>
                <a:lnTo>
                  <a:pt x="5398" y="4373"/>
                </a:lnTo>
                <a:lnTo>
                  <a:pt x="5276" y="4495"/>
                </a:lnTo>
                <a:lnTo>
                  <a:pt x="5130" y="4617"/>
                </a:lnTo>
                <a:lnTo>
                  <a:pt x="4983" y="4715"/>
                </a:lnTo>
                <a:lnTo>
                  <a:pt x="4812" y="4788"/>
                </a:lnTo>
                <a:lnTo>
                  <a:pt x="4666" y="4861"/>
                </a:lnTo>
                <a:lnTo>
                  <a:pt x="4495" y="4886"/>
                </a:lnTo>
                <a:lnTo>
                  <a:pt x="392" y="5301"/>
                </a:lnTo>
                <a:lnTo>
                  <a:pt x="245" y="5325"/>
                </a:lnTo>
                <a:lnTo>
                  <a:pt x="123" y="5374"/>
                </a:lnTo>
                <a:lnTo>
                  <a:pt x="50" y="5423"/>
                </a:lnTo>
                <a:lnTo>
                  <a:pt x="1" y="5521"/>
                </a:lnTo>
                <a:lnTo>
                  <a:pt x="1" y="5594"/>
                </a:lnTo>
                <a:lnTo>
                  <a:pt x="25" y="5692"/>
                </a:lnTo>
                <a:lnTo>
                  <a:pt x="74" y="5789"/>
                </a:lnTo>
                <a:lnTo>
                  <a:pt x="196" y="5911"/>
                </a:lnTo>
                <a:lnTo>
                  <a:pt x="3274" y="8647"/>
                </a:lnTo>
                <a:lnTo>
                  <a:pt x="3396" y="8769"/>
                </a:lnTo>
                <a:lnTo>
                  <a:pt x="3493" y="8915"/>
                </a:lnTo>
                <a:lnTo>
                  <a:pt x="3567" y="9086"/>
                </a:lnTo>
                <a:lnTo>
                  <a:pt x="3640" y="9257"/>
                </a:lnTo>
                <a:lnTo>
                  <a:pt x="3689" y="9428"/>
                </a:lnTo>
                <a:lnTo>
                  <a:pt x="3713" y="9599"/>
                </a:lnTo>
                <a:lnTo>
                  <a:pt x="3713" y="9770"/>
                </a:lnTo>
                <a:lnTo>
                  <a:pt x="3689" y="9941"/>
                </a:lnTo>
                <a:lnTo>
                  <a:pt x="2810" y="13995"/>
                </a:lnTo>
                <a:lnTo>
                  <a:pt x="2785" y="14142"/>
                </a:lnTo>
                <a:lnTo>
                  <a:pt x="2810" y="14240"/>
                </a:lnTo>
                <a:lnTo>
                  <a:pt x="2834" y="14337"/>
                </a:lnTo>
                <a:lnTo>
                  <a:pt x="2883" y="14411"/>
                </a:lnTo>
                <a:lnTo>
                  <a:pt x="2981" y="14435"/>
                </a:lnTo>
                <a:lnTo>
                  <a:pt x="3078" y="14459"/>
                </a:lnTo>
                <a:lnTo>
                  <a:pt x="3200" y="14411"/>
                </a:lnTo>
                <a:lnTo>
                  <a:pt x="3322" y="14362"/>
                </a:lnTo>
                <a:lnTo>
                  <a:pt x="6888" y="12261"/>
                </a:lnTo>
                <a:lnTo>
                  <a:pt x="7035" y="12188"/>
                </a:lnTo>
                <a:lnTo>
                  <a:pt x="7206" y="12139"/>
                </a:lnTo>
                <a:lnTo>
                  <a:pt x="7401" y="12115"/>
                </a:lnTo>
                <a:lnTo>
                  <a:pt x="7743" y="12115"/>
                </a:lnTo>
                <a:lnTo>
                  <a:pt x="7938" y="12139"/>
                </a:lnTo>
                <a:lnTo>
                  <a:pt x="8109" y="12188"/>
                </a:lnTo>
                <a:lnTo>
                  <a:pt x="8256" y="12261"/>
                </a:lnTo>
                <a:lnTo>
                  <a:pt x="11822" y="14362"/>
                </a:lnTo>
                <a:lnTo>
                  <a:pt x="11944" y="14411"/>
                </a:lnTo>
                <a:lnTo>
                  <a:pt x="12066" y="14459"/>
                </a:lnTo>
                <a:lnTo>
                  <a:pt x="12164" y="14435"/>
                </a:lnTo>
                <a:lnTo>
                  <a:pt x="12261" y="14411"/>
                </a:lnTo>
                <a:lnTo>
                  <a:pt x="12310" y="14337"/>
                </a:lnTo>
                <a:lnTo>
                  <a:pt x="12335" y="14240"/>
                </a:lnTo>
                <a:lnTo>
                  <a:pt x="12359" y="14142"/>
                </a:lnTo>
                <a:lnTo>
                  <a:pt x="12335" y="13995"/>
                </a:lnTo>
                <a:lnTo>
                  <a:pt x="11455" y="9941"/>
                </a:lnTo>
                <a:lnTo>
                  <a:pt x="11431" y="9770"/>
                </a:lnTo>
                <a:lnTo>
                  <a:pt x="11431" y="9599"/>
                </a:lnTo>
                <a:lnTo>
                  <a:pt x="11455" y="9428"/>
                </a:lnTo>
                <a:lnTo>
                  <a:pt x="11504" y="9257"/>
                </a:lnTo>
                <a:lnTo>
                  <a:pt x="11577" y="9086"/>
                </a:lnTo>
                <a:lnTo>
                  <a:pt x="11651" y="8915"/>
                </a:lnTo>
                <a:lnTo>
                  <a:pt x="11748" y="8769"/>
                </a:lnTo>
                <a:lnTo>
                  <a:pt x="11870" y="8647"/>
                </a:lnTo>
                <a:lnTo>
                  <a:pt x="14948" y="5911"/>
                </a:lnTo>
                <a:lnTo>
                  <a:pt x="15070" y="5789"/>
                </a:lnTo>
                <a:lnTo>
                  <a:pt x="15119" y="5692"/>
                </a:lnTo>
                <a:lnTo>
                  <a:pt x="15143" y="5594"/>
                </a:lnTo>
                <a:lnTo>
                  <a:pt x="15143" y="5521"/>
                </a:lnTo>
                <a:lnTo>
                  <a:pt x="15094" y="5423"/>
                </a:lnTo>
                <a:lnTo>
                  <a:pt x="15021" y="5374"/>
                </a:lnTo>
                <a:lnTo>
                  <a:pt x="14899" y="5325"/>
                </a:lnTo>
                <a:lnTo>
                  <a:pt x="14752" y="5301"/>
                </a:lnTo>
                <a:lnTo>
                  <a:pt x="10649" y="4886"/>
                </a:lnTo>
                <a:lnTo>
                  <a:pt x="10478" y="4861"/>
                </a:lnTo>
                <a:lnTo>
                  <a:pt x="10332" y="4788"/>
                </a:lnTo>
                <a:lnTo>
                  <a:pt x="10161" y="4715"/>
                </a:lnTo>
                <a:lnTo>
                  <a:pt x="10014" y="4617"/>
                </a:lnTo>
                <a:lnTo>
                  <a:pt x="9868" y="4495"/>
                </a:lnTo>
                <a:lnTo>
                  <a:pt x="9746" y="4373"/>
                </a:lnTo>
                <a:lnTo>
                  <a:pt x="9624" y="4226"/>
                </a:lnTo>
                <a:lnTo>
                  <a:pt x="9550" y="4104"/>
                </a:lnTo>
                <a:lnTo>
                  <a:pt x="7890" y="294"/>
                </a:lnTo>
                <a:lnTo>
                  <a:pt x="7816" y="172"/>
                </a:lnTo>
                <a:lnTo>
                  <a:pt x="7743" y="74"/>
                </a:lnTo>
                <a:lnTo>
                  <a:pt x="7645" y="25"/>
                </a:lnTo>
                <a:lnTo>
                  <a:pt x="757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 name="Google Shape;158;p17"/>
          <p:cNvSpPr/>
          <p:nvPr/>
        </p:nvSpPr>
        <p:spPr>
          <a:xfrm rot="1504353">
            <a:off x="6562212" y="154091"/>
            <a:ext cx="280176" cy="267521"/>
          </a:xfrm>
          <a:custGeom>
            <a:avLst/>
            <a:gdLst/>
            <a:ahLst/>
            <a:cxnLst/>
            <a:rect l="l" t="t" r="r" b="b"/>
            <a:pathLst>
              <a:path w="15144" h="14460" extrusionOk="0">
                <a:moveTo>
                  <a:pt x="7572" y="1"/>
                </a:moveTo>
                <a:lnTo>
                  <a:pt x="7499" y="25"/>
                </a:lnTo>
                <a:lnTo>
                  <a:pt x="7401" y="74"/>
                </a:lnTo>
                <a:lnTo>
                  <a:pt x="7328" y="172"/>
                </a:lnTo>
                <a:lnTo>
                  <a:pt x="7255" y="294"/>
                </a:lnTo>
                <a:lnTo>
                  <a:pt x="5594" y="4104"/>
                </a:lnTo>
                <a:lnTo>
                  <a:pt x="5521" y="4226"/>
                </a:lnTo>
                <a:lnTo>
                  <a:pt x="5398" y="4373"/>
                </a:lnTo>
                <a:lnTo>
                  <a:pt x="5276" y="4495"/>
                </a:lnTo>
                <a:lnTo>
                  <a:pt x="5130" y="4617"/>
                </a:lnTo>
                <a:lnTo>
                  <a:pt x="4983" y="4715"/>
                </a:lnTo>
                <a:lnTo>
                  <a:pt x="4812" y="4788"/>
                </a:lnTo>
                <a:lnTo>
                  <a:pt x="4666" y="4861"/>
                </a:lnTo>
                <a:lnTo>
                  <a:pt x="4495" y="4886"/>
                </a:lnTo>
                <a:lnTo>
                  <a:pt x="392" y="5301"/>
                </a:lnTo>
                <a:lnTo>
                  <a:pt x="245" y="5325"/>
                </a:lnTo>
                <a:lnTo>
                  <a:pt x="123" y="5374"/>
                </a:lnTo>
                <a:lnTo>
                  <a:pt x="50" y="5423"/>
                </a:lnTo>
                <a:lnTo>
                  <a:pt x="1" y="5521"/>
                </a:lnTo>
                <a:lnTo>
                  <a:pt x="1" y="5594"/>
                </a:lnTo>
                <a:lnTo>
                  <a:pt x="25" y="5692"/>
                </a:lnTo>
                <a:lnTo>
                  <a:pt x="74" y="5789"/>
                </a:lnTo>
                <a:lnTo>
                  <a:pt x="196" y="5911"/>
                </a:lnTo>
                <a:lnTo>
                  <a:pt x="3274" y="8647"/>
                </a:lnTo>
                <a:lnTo>
                  <a:pt x="3396" y="8769"/>
                </a:lnTo>
                <a:lnTo>
                  <a:pt x="3493" y="8915"/>
                </a:lnTo>
                <a:lnTo>
                  <a:pt x="3567" y="9086"/>
                </a:lnTo>
                <a:lnTo>
                  <a:pt x="3640" y="9257"/>
                </a:lnTo>
                <a:lnTo>
                  <a:pt x="3689" y="9428"/>
                </a:lnTo>
                <a:lnTo>
                  <a:pt x="3713" y="9599"/>
                </a:lnTo>
                <a:lnTo>
                  <a:pt x="3713" y="9770"/>
                </a:lnTo>
                <a:lnTo>
                  <a:pt x="3689" y="9941"/>
                </a:lnTo>
                <a:lnTo>
                  <a:pt x="2810" y="13995"/>
                </a:lnTo>
                <a:lnTo>
                  <a:pt x="2785" y="14142"/>
                </a:lnTo>
                <a:lnTo>
                  <a:pt x="2810" y="14240"/>
                </a:lnTo>
                <a:lnTo>
                  <a:pt x="2834" y="14337"/>
                </a:lnTo>
                <a:lnTo>
                  <a:pt x="2883" y="14411"/>
                </a:lnTo>
                <a:lnTo>
                  <a:pt x="2981" y="14435"/>
                </a:lnTo>
                <a:lnTo>
                  <a:pt x="3078" y="14459"/>
                </a:lnTo>
                <a:lnTo>
                  <a:pt x="3200" y="14411"/>
                </a:lnTo>
                <a:lnTo>
                  <a:pt x="3322" y="14362"/>
                </a:lnTo>
                <a:lnTo>
                  <a:pt x="6888" y="12261"/>
                </a:lnTo>
                <a:lnTo>
                  <a:pt x="7035" y="12188"/>
                </a:lnTo>
                <a:lnTo>
                  <a:pt x="7206" y="12139"/>
                </a:lnTo>
                <a:lnTo>
                  <a:pt x="7401" y="12115"/>
                </a:lnTo>
                <a:lnTo>
                  <a:pt x="7743" y="12115"/>
                </a:lnTo>
                <a:lnTo>
                  <a:pt x="7938" y="12139"/>
                </a:lnTo>
                <a:lnTo>
                  <a:pt x="8109" y="12188"/>
                </a:lnTo>
                <a:lnTo>
                  <a:pt x="8256" y="12261"/>
                </a:lnTo>
                <a:lnTo>
                  <a:pt x="11822" y="14362"/>
                </a:lnTo>
                <a:lnTo>
                  <a:pt x="11944" y="14411"/>
                </a:lnTo>
                <a:lnTo>
                  <a:pt x="12066" y="14459"/>
                </a:lnTo>
                <a:lnTo>
                  <a:pt x="12164" y="14435"/>
                </a:lnTo>
                <a:lnTo>
                  <a:pt x="12261" y="14411"/>
                </a:lnTo>
                <a:lnTo>
                  <a:pt x="12310" y="14337"/>
                </a:lnTo>
                <a:lnTo>
                  <a:pt x="12335" y="14240"/>
                </a:lnTo>
                <a:lnTo>
                  <a:pt x="12359" y="14142"/>
                </a:lnTo>
                <a:lnTo>
                  <a:pt x="12335" y="13995"/>
                </a:lnTo>
                <a:lnTo>
                  <a:pt x="11455" y="9941"/>
                </a:lnTo>
                <a:lnTo>
                  <a:pt x="11431" y="9770"/>
                </a:lnTo>
                <a:lnTo>
                  <a:pt x="11431" y="9599"/>
                </a:lnTo>
                <a:lnTo>
                  <a:pt x="11455" y="9428"/>
                </a:lnTo>
                <a:lnTo>
                  <a:pt x="11504" y="9257"/>
                </a:lnTo>
                <a:lnTo>
                  <a:pt x="11577" y="9086"/>
                </a:lnTo>
                <a:lnTo>
                  <a:pt x="11651" y="8915"/>
                </a:lnTo>
                <a:lnTo>
                  <a:pt x="11748" y="8769"/>
                </a:lnTo>
                <a:lnTo>
                  <a:pt x="11870" y="8647"/>
                </a:lnTo>
                <a:lnTo>
                  <a:pt x="14948" y="5911"/>
                </a:lnTo>
                <a:lnTo>
                  <a:pt x="15070" y="5789"/>
                </a:lnTo>
                <a:lnTo>
                  <a:pt x="15119" y="5692"/>
                </a:lnTo>
                <a:lnTo>
                  <a:pt x="15143" y="5594"/>
                </a:lnTo>
                <a:lnTo>
                  <a:pt x="15143" y="5521"/>
                </a:lnTo>
                <a:lnTo>
                  <a:pt x="15094" y="5423"/>
                </a:lnTo>
                <a:lnTo>
                  <a:pt x="15021" y="5374"/>
                </a:lnTo>
                <a:lnTo>
                  <a:pt x="14899" y="5325"/>
                </a:lnTo>
                <a:lnTo>
                  <a:pt x="14752" y="5301"/>
                </a:lnTo>
                <a:lnTo>
                  <a:pt x="10649" y="4886"/>
                </a:lnTo>
                <a:lnTo>
                  <a:pt x="10478" y="4861"/>
                </a:lnTo>
                <a:lnTo>
                  <a:pt x="10332" y="4788"/>
                </a:lnTo>
                <a:lnTo>
                  <a:pt x="10161" y="4715"/>
                </a:lnTo>
                <a:lnTo>
                  <a:pt x="10014" y="4617"/>
                </a:lnTo>
                <a:lnTo>
                  <a:pt x="9868" y="4495"/>
                </a:lnTo>
                <a:lnTo>
                  <a:pt x="9746" y="4373"/>
                </a:lnTo>
                <a:lnTo>
                  <a:pt x="9624" y="4226"/>
                </a:lnTo>
                <a:lnTo>
                  <a:pt x="9550" y="4104"/>
                </a:lnTo>
                <a:lnTo>
                  <a:pt x="7890" y="294"/>
                </a:lnTo>
                <a:lnTo>
                  <a:pt x="7816" y="172"/>
                </a:lnTo>
                <a:lnTo>
                  <a:pt x="7743" y="74"/>
                </a:lnTo>
                <a:lnTo>
                  <a:pt x="7645" y="25"/>
                </a:lnTo>
                <a:lnTo>
                  <a:pt x="757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 name="Google Shape;159;p17"/>
          <p:cNvSpPr/>
          <p:nvPr/>
        </p:nvSpPr>
        <p:spPr>
          <a:xfrm rot="1973882">
            <a:off x="8707629" y="1182399"/>
            <a:ext cx="192944" cy="184229"/>
          </a:xfrm>
          <a:custGeom>
            <a:avLst/>
            <a:gdLst/>
            <a:ahLst/>
            <a:cxnLst/>
            <a:rect l="l" t="t" r="r" b="b"/>
            <a:pathLst>
              <a:path w="15144" h="14460" extrusionOk="0">
                <a:moveTo>
                  <a:pt x="7572" y="1"/>
                </a:moveTo>
                <a:lnTo>
                  <a:pt x="7499" y="25"/>
                </a:lnTo>
                <a:lnTo>
                  <a:pt x="7401" y="74"/>
                </a:lnTo>
                <a:lnTo>
                  <a:pt x="7328" y="172"/>
                </a:lnTo>
                <a:lnTo>
                  <a:pt x="7255" y="294"/>
                </a:lnTo>
                <a:lnTo>
                  <a:pt x="5594" y="4104"/>
                </a:lnTo>
                <a:lnTo>
                  <a:pt x="5521" y="4226"/>
                </a:lnTo>
                <a:lnTo>
                  <a:pt x="5398" y="4373"/>
                </a:lnTo>
                <a:lnTo>
                  <a:pt x="5276" y="4495"/>
                </a:lnTo>
                <a:lnTo>
                  <a:pt x="5130" y="4617"/>
                </a:lnTo>
                <a:lnTo>
                  <a:pt x="4983" y="4715"/>
                </a:lnTo>
                <a:lnTo>
                  <a:pt x="4812" y="4788"/>
                </a:lnTo>
                <a:lnTo>
                  <a:pt x="4666" y="4861"/>
                </a:lnTo>
                <a:lnTo>
                  <a:pt x="4495" y="4886"/>
                </a:lnTo>
                <a:lnTo>
                  <a:pt x="392" y="5301"/>
                </a:lnTo>
                <a:lnTo>
                  <a:pt x="245" y="5325"/>
                </a:lnTo>
                <a:lnTo>
                  <a:pt x="123" y="5374"/>
                </a:lnTo>
                <a:lnTo>
                  <a:pt x="50" y="5423"/>
                </a:lnTo>
                <a:lnTo>
                  <a:pt x="1" y="5521"/>
                </a:lnTo>
                <a:lnTo>
                  <a:pt x="1" y="5594"/>
                </a:lnTo>
                <a:lnTo>
                  <a:pt x="25" y="5692"/>
                </a:lnTo>
                <a:lnTo>
                  <a:pt x="74" y="5789"/>
                </a:lnTo>
                <a:lnTo>
                  <a:pt x="196" y="5911"/>
                </a:lnTo>
                <a:lnTo>
                  <a:pt x="3274" y="8647"/>
                </a:lnTo>
                <a:lnTo>
                  <a:pt x="3396" y="8769"/>
                </a:lnTo>
                <a:lnTo>
                  <a:pt x="3493" y="8915"/>
                </a:lnTo>
                <a:lnTo>
                  <a:pt x="3567" y="9086"/>
                </a:lnTo>
                <a:lnTo>
                  <a:pt x="3640" y="9257"/>
                </a:lnTo>
                <a:lnTo>
                  <a:pt x="3689" y="9428"/>
                </a:lnTo>
                <a:lnTo>
                  <a:pt x="3713" y="9599"/>
                </a:lnTo>
                <a:lnTo>
                  <a:pt x="3713" y="9770"/>
                </a:lnTo>
                <a:lnTo>
                  <a:pt x="3689" y="9941"/>
                </a:lnTo>
                <a:lnTo>
                  <a:pt x="2810" y="13995"/>
                </a:lnTo>
                <a:lnTo>
                  <a:pt x="2785" y="14142"/>
                </a:lnTo>
                <a:lnTo>
                  <a:pt x="2810" y="14240"/>
                </a:lnTo>
                <a:lnTo>
                  <a:pt x="2834" y="14337"/>
                </a:lnTo>
                <a:lnTo>
                  <a:pt x="2883" y="14411"/>
                </a:lnTo>
                <a:lnTo>
                  <a:pt x="2981" y="14435"/>
                </a:lnTo>
                <a:lnTo>
                  <a:pt x="3078" y="14459"/>
                </a:lnTo>
                <a:lnTo>
                  <a:pt x="3200" y="14411"/>
                </a:lnTo>
                <a:lnTo>
                  <a:pt x="3322" y="14362"/>
                </a:lnTo>
                <a:lnTo>
                  <a:pt x="6888" y="12261"/>
                </a:lnTo>
                <a:lnTo>
                  <a:pt x="7035" y="12188"/>
                </a:lnTo>
                <a:lnTo>
                  <a:pt x="7206" y="12139"/>
                </a:lnTo>
                <a:lnTo>
                  <a:pt x="7401" y="12115"/>
                </a:lnTo>
                <a:lnTo>
                  <a:pt x="7743" y="12115"/>
                </a:lnTo>
                <a:lnTo>
                  <a:pt x="7938" y="12139"/>
                </a:lnTo>
                <a:lnTo>
                  <a:pt x="8109" y="12188"/>
                </a:lnTo>
                <a:lnTo>
                  <a:pt x="8256" y="12261"/>
                </a:lnTo>
                <a:lnTo>
                  <a:pt x="11822" y="14362"/>
                </a:lnTo>
                <a:lnTo>
                  <a:pt x="11944" y="14411"/>
                </a:lnTo>
                <a:lnTo>
                  <a:pt x="12066" y="14459"/>
                </a:lnTo>
                <a:lnTo>
                  <a:pt x="12164" y="14435"/>
                </a:lnTo>
                <a:lnTo>
                  <a:pt x="12261" y="14411"/>
                </a:lnTo>
                <a:lnTo>
                  <a:pt x="12310" y="14337"/>
                </a:lnTo>
                <a:lnTo>
                  <a:pt x="12335" y="14240"/>
                </a:lnTo>
                <a:lnTo>
                  <a:pt x="12359" y="14142"/>
                </a:lnTo>
                <a:lnTo>
                  <a:pt x="12335" y="13995"/>
                </a:lnTo>
                <a:lnTo>
                  <a:pt x="11455" y="9941"/>
                </a:lnTo>
                <a:lnTo>
                  <a:pt x="11431" y="9770"/>
                </a:lnTo>
                <a:lnTo>
                  <a:pt x="11431" y="9599"/>
                </a:lnTo>
                <a:lnTo>
                  <a:pt x="11455" y="9428"/>
                </a:lnTo>
                <a:lnTo>
                  <a:pt x="11504" y="9257"/>
                </a:lnTo>
                <a:lnTo>
                  <a:pt x="11577" y="9086"/>
                </a:lnTo>
                <a:lnTo>
                  <a:pt x="11651" y="8915"/>
                </a:lnTo>
                <a:lnTo>
                  <a:pt x="11748" y="8769"/>
                </a:lnTo>
                <a:lnTo>
                  <a:pt x="11870" y="8647"/>
                </a:lnTo>
                <a:lnTo>
                  <a:pt x="14948" y="5911"/>
                </a:lnTo>
                <a:lnTo>
                  <a:pt x="15070" y="5789"/>
                </a:lnTo>
                <a:lnTo>
                  <a:pt x="15119" y="5692"/>
                </a:lnTo>
                <a:lnTo>
                  <a:pt x="15143" y="5594"/>
                </a:lnTo>
                <a:lnTo>
                  <a:pt x="15143" y="5521"/>
                </a:lnTo>
                <a:lnTo>
                  <a:pt x="15094" y="5423"/>
                </a:lnTo>
                <a:lnTo>
                  <a:pt x="15021" y="5374"/>
                </a:lnTo>
                <a:lnTo>
                  <a:pt x="14899" y="5325"/>
                </a:lnTo>
                <a:lnTo>
                  <a:pt x="14752" y="5301"/>
                </a:lnTo>
                <a:lnTo>
                  <a:pt x="10649" y="4886"/>
                </a:lnTo>
                <a:lnTo>
                  <a:pt x="10478" y="4861"/>
                </a:lnTo>
                <a:lnTo>
                  <a:pt x="10332" y="4788"/>
                </a:lnTo>
                <a:lnTo>
                  <a:pt x="10161" y="4715"/>
                </a:lnTo>
                <a:lnTo>
                  <a:pt x="10014" y="4617"/>
                </a:lnTo>
                <a:lnTo>
                  <a:pt x="9868" y="4495"/>
                </a:lnTo>
                <a:lnTo>
                  <a:pt x="9746" y="4373"/>
                </a:lnTo>
                <a:lnTo>
                  <a:pt x="9624" y="4226"/>
                </a:lnTo>
                <a:lnTo>
                  <a:pt x="9550" y="4104"/>
                </a:lnTo>
                <a:lnTo>
                  <a:pt x="7890" y="294"/>
                </a:lnTo>
                <a:lnTo>
                  <a:pt x="7816" y="172"/>
                </a:lnTo>
                <a:lnTo>
                  <a:pt x="7743" y="74"/>
                </a:lnTo>
                <a:lnTo>
                  <a:pt x="7645" y="25"/>
                </a:lnTo>
                <a:lnTo>
                  <a:pt x="757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 name="Google Shape;160;p17"/>
          <p:cNvSpPr txBox="1">
            <a:spLocks noGrp="1"/>
          </p:cNvSpPr>
          <p:nvPr>
            <p:ph type="sldNum" idx="12"/>
          </p:nvPr>
        </p:nvSpPr>
        <p:spPr>
          <a:xfrm>
            <a:off x="27122" y="4749851"/>
            <a:ext cx="548700" cy="393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fld id="{00000000-1234-1234-1234-123412341234}" type="slidenum">
              <a:rPr lang="en"/>
              <a:t>8</a:t>
            </a:fld>
            <a:endParaRPr/>
          </a:p>
        </p:txBody>
      </p:sp>
      <p:pic>
        <p:nvPicPr>
          <p:cNvPr id="2" name="Online Media 1" title="Identifying symmetrical figures  | Math | 4th grade | Khan Academy">
            <a:hlinkClick r:id="" action="ppaction://media"/>
            <a:extLst>
              <a:ext uri="{FF2B5EF4-FFF2-40B4-BE49-F238E27FC236}">
                <a16:creationId xmlns:a16="http://schemas.microsoft.com/office/drawing/2014/main" id="{E9EE8BCF-A8D5-42BA-AA25-5B22E04ED65E}"/>
              </a:ext>
            </a:extLst>
          </p:cNvPr>
          <p:cNvPicPr>
            <a:picLocks noRot="1" noChangeAspect="1"/>
          </p:cNvPicPr>
          <p:nvPr>
            <a:videoFile r:link="rId1"/>
          </p:nvPr>
        </p:nvPicPr>
        <p:blipFill>
          <a:blip r:embed="rId5"/>
          <a:stretch>
            <a:fillRect/>
          </a:stretch>
        </p:blipFill>
        <p:spPr>
          <a:xfrm>
            <a:off x="2930265" y="1620850"/>
            <a:ext cx="6096000" cy="34290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2"/>
                </p:tgtEl>
              </p:cMediaNode>
            </p:video>
            <p:seq concurrent="1" nextAc="seek">
              <p:cTn id="8" restart="whenNotActive" fill="hold" evtFilter="cancelBubble" nodeType="interactiveSeq">
                <p:stCondLst>
                  <p:cond evt="onClick" delay="0">
                    <p:tgtEl>
                      <p:spTgt spid="2"/>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2"/>
                                        </p:tgtEl>
                                      </p:cBhvr>
                                    </p:cmd>
                                  </p:childTnLst>
                                </p:cTn>
                              </p:par>
                            </p:childTnLst>
                          </p:cTn>
                        </p:par>
                      </p:childTnLst>
                    </p:cTn>
                  </p:par>
                </p:childTnLst>
              </p:cTn>
              <p:nextCondLst>
                <p:cond evt="onClick" delay="0">
                  <p:tgtEl>
                    <p:spTgt spid="2"/>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52"/>
        <p:cNvGrpSpPr/>
        <p:nvPr/>
      </p:nvGrpSpPr>
      <p:grpSpPr>
        <a:xfrm>
          <a:off x="0" y="0"/>
          <a:ext cx="0" cy="0"/>
          <a:chOff x="0" y="0"/>
          <a:chExt cx="0" cy="0"/>
        </a:xfrm>
      </p:grpSpPr>
      <p:sp>
        <p:nvSpPr>
          <p:cNvPr id="253" name="Google Shape;253;p28"/>
          <p:cNvSpPr txBox="1">
            <a:spLocks noGrp="1"/>
          </p:cNvSpPr>
          <p:nvPr>
            <p:ph type="title"/>
          </p:nvPr>
        </p:nvSpPr>
        <p:spPr>
          <a:xfrm>
            <a:off x="886650" y="398400"/>
            <a:ext cx="7370700" cy="8574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4000" dirty="0"/>
              <a:t>Let’s </a:t>
            </a:r>
            <a:r>
              <a:rPr lang="en-CA" sz="4000" dirty="0"/>
              <a:t>try it!</a:t>
            </a:r>
            <a:endParaRPr sz="4000" dirty="0"/>
          </a:p>
        </p:txBody>
      </p:sp>
      <p:sp>
        <p:nvSpPr>
          <p:cNvPr id="254" name="Google Shape;254;p28"/>
          <p:cNvSpPr txBox="1">
            <a:spLocks noGrp="1"/>
          </p:cNvSpPr>
          <p:nvPr>
            <p:ph type="body" idx="1"/>
          </p:nvPr>
        </p:nvSpPr>
        <p:spPr>
          <a:xfrm>
            <a:off x="618953" y="1462566"/>
            <a:ext cx="2343600" cy="1305000"/>
          </a:xfrm>
          <a:prstGeom prst="rect">
            <a:avLst/>
          </a:prstGeom>
        </p:spPr>
        <p:txBody>
          <a:bodyPr spcFirstLastPara="1" wrap="square" lIns="91425" tIns="91425" rIns="91425" bIns="91425" anchor="t" anchorCtr="0">
            <a:noAutofit/>
          </a:bodyPr>
          <a:lstStyle/>
          <a:p>
            <a:pPr marL="0" lvl="0" indent="0" algn="ctr" rtl="0">
              <a:spcBef>
                <a:spcPts val="600"/>
              </a:spcBef>
              <a:spcAft>
                <a:spcPts val="0"/>
              </a:spcAft>
              <a:buNone/>
            </a:pPr>
            <a:r>
              <a:rPr lang="en-US" sz="1600" b="1" dirty="0"/>
              <a:t>Identifying SYMMETRICAL shapes</a:t>
            </a:r>
            <a:endParaRPr sz="1600" b="1" dirty="0"/>
          </a:p>
          <a:p>
            <a:pPr marL="0" lvl="0" indent="0" algn="ctr" rtl="0">
              <a:spcBef>
                <a:spcPts val="600"/>
              </a:spcBef>
              <a:spcAft>
                <a:spcPts val="0"/>
              </a:spcAft>
              <a:buNone/>
            </a:pPr>
            <a:r>
              <a:rPr lang="en" sz="1600" dirty="0"/>
              <a:t>Which of these sh</a:t>
            </a:r>
            <a:r>
              <a:rPr lang="en-CA" sz="1600" dirty="0"/>
              <a:t>apes are </a:t>
            </a:r>
            <a:r>
              <a:rPr lang="en-CA" sz="1600" b="1" dirty="0"/>
              <a:t>SYMMETRICAL</a:t>
            </a:r>
            <a:r>
              <a:rPr lang="en-CA" sz="1600" dirty="0"/>
              <a:t>?</a:t>
            </a:r>
            <a:r>
              <a:rPr lang="en" sz="1600" dirty="0"/>
              <a:t>.</a:t>
            </a:r>
            <a:endParaRPr sz="1600" dirty="0"/>
          </a:p>
        </p:txBody>
      </p:sp>
      <p:sp>
        <p:nvSpPr>
          <p:cNvPr id="255" name="Google Shape;255;p28"/>
          <p:cNvSpPr txBox="1">
            <a:spLocks noGrp="1"/>
          </p:cNvSpPr>
          <p:nvPr>
            <p:ph type="body" idx="2"/>
          </p:nvPr>
        </p:nvSpPr>
        <p:spPr>
          <a:xfrm>
            <a:off x="3328855" y="1459613"/>
            <a:ext cx="2343600" cy="1305000"/>
          </a:xfrm>
          <a:prstGeom prst="rect">
            <a:avLst/>
          </a:prstGeom>
        </p:spPr>
        <p:txBody>
          <a:bodyPr spcFirstLastPara="1" wrap="square" lIns="91425" tIns="91425" rIns="91425" bIns="91425" anchor="t" anchorCtr="0">
            <a:noAutofit/>
          </a:bodyPr>
          <a:lstStyle/>
          <a:p>
            <a:pPr marL="0" indent="0">
              <a:buNone/>
            </a:pPr>
            <a:r>
              <a:rPr lang="en-US" b="1" dirty="0"/>
              <a:t>1)</a:t>
            </a:r>
            <a:endParaRPr lang="en-US" dirty="0"/>
          </a:p>
          <a:p>
            <a:pPr marL="0" lvl="0" indent="0" algn="l" rtl="0">
              <a:spcBef>
                <a:spcPts val="600"/>
              </a:spcBef>
              <a:spcAft>
                <a:spcPts val="0"/>
              </a:spcAft>
              <a:buNone/>
            </a:pPr>
            <a:endParaRPr sz="1200" dirty="0"/>
          </a:p>
        </p:txBody>
      </p:sp>
      <p:sp>
        <p:nvSpPr>
          <p:cNvPr id="256" name="Google Shape;256;p28"/>
          <p:cNvSpPr txBox="1">
            <a:spLocks noGrp="1"/>
          </p:cNvSpPr>
          <p:nvPr>
            <p:ph type="body" idx="3"/>
          </p:nvPr>
        </p:nvSpPr>
        <p:spPr>
          <a:xfrm>
            <a:off x="5193126" y="1443000"/>
            <a:ext cx="2343600" cy="1305000"/>
          </a:xfrm>
          <a:prstGeom prst="rect">
            <a:avLst/>
          </a:prstGeom>
        </p:spPr>
        <p:txBody>
          <a:bodyPr spcFirstLastPara="1" wrap="square" lIns="91425" tIns="91425" rIns="91425" bIns="91425" anchor="t" anchorCtr="0">
            <a:noAutofit/>
          </a:bodyPr>
          <a:lstStyle/>
          <a:p>
            <a:pPr marL="0" lvl="0" indent="0" algn="l" rtl="0">
              <a:spcBef>
                <a:spcPts val="600"/>
              </a:spcBef>
              <a:spcAft>
                <a:spcPts val="0"/>
              </a:spcAft>
              <a:buNone/>
            </a:pPr>
            <a:r>
              <a:rPr lang="en-US" b="1" dirty="0"/>
              <a:t>2)</a:t>
            </a:r>
            <a:endParaRPr sz="1200" dirty="0"/>
          </a:p>
          <a:p>
            <a:pPr marL="0" lvl="0" indent="0" algn="l" rtl="0">
              <a:spcBef>
                <a:spcPts val="600"/>
              </a:spcBef>
              <a:spcAft>
                <a:spcPts val="0"/>
              </a:spcAft>
              <a:buNone/>
            </a:pPr>
            <a:endParaRPr sz="1200" dirty="0"/>
          </a:p>
        </p:txBody>
      </p:sp>
      <p:sp>
        <p:nvSpPr>
          <p:cNvPr id="257" name="Google Shape;257;p28"/>
          <p:cNvSpPr txBox="1">
            <a:spLocks noGrp="1"/>
          </p:cNvSpPr>
          <p:nvPr>
            <p:ph type="body" idx="1"/>
          </p:nvPr>
        </p:nvSpPr>
        <p:spPr>
          <a:xfrm>
            <a:off x="569258" y="3055088"/>
            <a:ext cx="2343600" cy="1305000"/>
          </a:xfrm>
          <a:prstGeom prst="rect">
            <a:avLst/>
          </a:prstGeom>
        </p:spPr>
        <p:txBody>
          <a:bodyPr spcFirstLastPara="1" wrap="square" lIns="91425" tIns="91425" rIns="91425" bIns="91425" anchor="t" anchorCtr="0">
            <a:noAutofit/>
          </a:bodyPr>
          <a:lstStyle/>
          <a:p>
            <a:pPr marL="0" lvl="0" indent="0" algn="l" rtl="0">
              <a:spcBef>
                <a:spcPts val="600"/>
              </a:spcBef>
              <a:spcAft>
                <a:spcPts val="0"/>
              </a:spcAft>
              <a:buNone/>
            </a:pPr>
            <a:r>
              <a:rPr lang="en" b="1" dirty="0"/>
              <a:t>4) </a:t>
            </a:r>
            <a:endParaRPr b="1" dirty="0"/>
          </a:p>
        </p:txBody>
      </p:sp>
      <p:sp>
        <p:nvSpPr>
          <p:cNvPr id="258" name="Google Shape;258;p28"/>
          <p:cNvSpPr txBox="1">
            <a:spLocks noGrp="1"/>
          </p:cNvSpPr>
          <p:nvPr>
            <p:ph type="body" idx="2"/>
          </p:nvPr>
        </p:nvSpPr>
        <p:spPr>
          <a:xfrm>
            <a:off x="2443085" y="3055088"/>
            <a:ext cx="2343600" cy="1305000"/>
          </a:xfrm>
          <a:prstGeom prst="rect">
            <a:avLst/>
          </a:prstGeom>
        </p:spPr>
        <p:txBody>
          <a:bodyPr spcFirstLastPara="1" wrap="square" lIns="91425" tIns="91425" rIns="91425" bIns="91425" anchor="t" anchorCtr="0">
            <a:noAutofit/>
          </a:bodyPr>
          <a:lstStyle/>
          <a:p>
            <a:pPr marL="0" lvl="0" indent="0" algn="l" rtl="0">
              <a:spcBef>
                <a:spcPts val="600"/>
              </a:spcBef>
              <a:spcAft>
                <a:spcPts val="0"/>
              </a:spcAft>
              <a:buNone/>
            </a:pPr>
            <a:r>
              <a:rPr lang="en" b="1" dirty="0"/>
              <a:t>5)</a:t>
            </a:r>
            <a:endParaRPr b="1" dirty="0"/>
          </a:p>
        </p:txBody>
      </p:sp>
      <p:sp>
        <p:nvSpPr>
          <p:cNvPr id="259" name="Google Shape;259;p28"/>
          <p:cNvSpPr txBox="1">
            <a:spLocks noGrp="1"/>
          </p:cNvSpPr>
          <p:nvPr>
            <p:ph type="body" idx="3"/>
          </p:nvPr>
        </p:nvSpPr>
        <p:spPr>
          <a:xfrm>
            <a:off x="4482145" y="3055088"/>
            <a:ext cx="2343600" cy="1305000"/>
          </a:xfrm>
          <a:prstGeom prst="rect">
            <a:avLst/>
          </a:prstGeom>
        </p:spPr>
        <p:txBody>
          <a:bodyPr spcFirstLastPara="1" wrap="square" lIns="91425" tIns="91425" rIns="91425" bIns="91425" anchor="t" anchorCtr="0">
            <a:noAutofit/>
          </a:bodyPr>
          <a:lstStyle/>
          <a:p>
            <a:pPr marL="0" lvl="0" indent="0" algn="l" rtl="0">
              <a:spcBef>
                <a:spcPts val="600"/>
              </a:spcBef>
              <a:spcAft>
                <a:spcPts val="0"/>
              </a:spcAft>
              <a:buNone/>
            </a:pPr>
            <a:r>
              <a:rPr lang="en" b="1" dirty="0"/>
              <a:t>6)</a:t>
            </a:r>
            <a:endParaRPr b="1" dirty="0"/>
          </a:p>
          <a:p>
            <a:pPr marL="0" lvl="0" indent="0" algn="l" rtl="0">
              <a:spcBef>
                <a:spcPts val="600"/>
              </a:spcBef>
              <a:spcAft>
                <a:spcPts val="0"/>
              </a:spcAft>
              <a:buNone/>
            </a:pPr>
            <a:endParaRPr sz="1200" dirty="0"/>
          </a:p>
        </p:txBody>
      </p:sp>
      <p:sp>
        <p:nvSpPr>
          <p:cNvPr id="260" name="Google Shape;260;p28"/>
          <p:cNvSpPr txBox="1">
            <a:spLocks noGrp="1"/>
          </p:cNvSpPr>
          <p:nvPr>
            <p:ph type="sldNum" idx="12"/>
          </p:nvPr>
        </p:nvSpPr>
        <p:spPr>
          <a:xfrm>
            <a:off x="27122" y="4749851"/>
            <a:ext cx="548700" cy="393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fld id="{00000000-1234-1234-1234-123412341234}" type="slidenum">
              <a:rPr lang="en"/>
              <a:t>9</a:t>
            </a:fld>
            <a:endParaRPr/>
          </a:p>
        </p:txBody>
      </p:sp>
      <p:sp>
        <p:nvSpPr>
          <p:cNvPr id="2" name="Lightning Bolt 1">
            <a:extLst>
              <a:ext uri="{FF2B5EF4-FFF2-40B4-BE49-F238E27FC236}">
                <a16:creationId xmlns:a16="http://schemas.microsoft.com/office/drawing/2014/main" id="{FF82B01A-55D5-4BCB-8E31-A837B506EF26}"/>
              </a:ext>
            </a:extLst>
          </p:cNvPr>
          <p:cNvSpPr/>
          <p:nvPr/>
        </p:nvSpPr>
        <p:spPr>
          <a:xfrm>
            <a:off x="3658643" y="1623825"/>
            <a:ext cx="1244010" cy="857400"/>
          </a:xfrm>
          <a:prstGeom prst="lightningBol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pic>
        <p:nvPicPr>
          <p:cNvPr id="4" name="Graphic 3" descr="Glasses">
            <a:extLst>
              <a:ext uri="{FF2B5EF4-FFF2-40B4-BE49-F238E27FC236}">
                <a16:creationId xmlns:a16="http://schemas.microsoft.com/office/drawing/2014/main" id="{7AB26A4B-7520-45D5-B090-6B6D54E179F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545042" y="1514474"/>
            <a:ext cx="1030563" cy="1030563"/>
          </a:xfrm>
          <a:prstGeom prst="rect">
            <a:avLst/>
          </a:prstGeom>
        </p:spPr>
      </p:pic>
      <p:sp>
        <p:nvSpPr>
          <p:cNvPr id="13" name="Google Shape;256;p28">
            <a:extLst>
              <a:ext uri="{FF2B5EF4-FFF2-40B4-BE49-F238E27FC236}">
                <a16:creationId xmlns:a16="http://schemas.microsoft.com/office/drawing/2014/main" id="{4EAB0794-5780-42B2-AB2D-1DAA506CEBD9}"/>
              </a:ext>
            </a:extLst>
          </p:cNvPr>
          <p:cNvSpPr txBox="1">
            <a:spLocks/>
          </p:cNvSpPr>
          <p:nvPr/>
        </p:nvSpPr>
        <p:spPr>
          <a:xfrm>
            <a:off x="6825745" y="1419150"/>
            <a:ext cx="2343600" cy="13050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17500" algn="l" rtl="0">
              <a:lnSpc>
                <a:spcPct val="100000"/>
              </a:lnSpc>
              <a:spcBef>
                <a:spcPts val="600"/>
              </a:spcBef>
              <a:spcAft>
                <a:spcPts val="0"/>
              </a:spcAft>
              <a:buClr>
                <a:srgbClr val="ABE33F"/>
              </a:buClr>
              <a:buSzPts val="1400"/>
              <a:buFont typeface="Karla"/>
              <a:buChar char="◆"/>
              <a:defRPr sz="1400" b="0" i="0" u="none" strike="noStrike" cap="none">
                <a:solidFill>
                  <a:srgbClr val="004C52"/>
                </a:solidFill>
                <a:latin typeface="Karla"/>
                <a:ea typeface="Karla"/>
                <a:cs typeface="Karla"/>
                <a:sym typeface="Karla"/>
              </a:defRPr>
            </a:lvl1pPr>
            <a:lvl2pPr marL="914400" marR="0" lvl="1" indent="-317500" algn="l" rtl="0">
              <a:lnSpc>
                <a:spcPct val="100000"/>
              </a:lnSpc>
              <a:spcBef>
                <a:spcPts val="0"/>
              </a:spcBef>
              <a:spcAft>
                <a:spcPts val="0"/>
              </a:spcAft>
              <a:buClr>
                <a:srgbClr val="ABE33F"/>
              </a:buClr>
              <a:buSzPts val="1400"/>
              <a:buFont typeface="Karla"/>
              <a:buChar char="◆"/>
              <a:defRPr sz="1400" b="0" i="0" u="none" strike="noStrike" cap="none">
                <a:solidFill>
                  <a:srgbClr val="004C52"/>
                </a:solidFill>
                <a:latin typeface="Karla"/>
                <a:ea typeface="Karla"/>
                <a:cs typeface="Karla"/>
                <a:sym typeface="Karla"/>
              </a:defRPr>
            </a:lvl2pPr>
            <a:lvl3pPr marL="1371600" marR="0" lvl="2" indent="-317500" algn="l" rtl="0">
              <a:lnSpc>
                <a:spcPct val="100000"/>
              </a:lnSpc>
              <a:spcBef>
                <a:spcPts val="0"/>
              </a:spcBef>
              <a:spcAft>
                <a:spcPts val="0"/>
              </a:spcAft>
              <a:buClr>
                <a:srgbClr val="ABE33F"/>
              </a:buClr>
              <a:buSzPts val="1400"/>
              <a:buFont typeface="Karla"/>
              <a:buChar char="◇"/>
              <a:defRPr sz="1400" b="0" i="0" u="none" strike="noStrike" cap="none">
                <a:solidFill>
                  <a:srgbClr val="004C52"/>
                </a:solidFill>
                <a:latin typeface="Karla"/>
                <a:ea typeface="Karla"/>
                <a:cs typeface="Karla"/>
                <a:sym typeface="Karla"/>
              </a:defRPr>
            </a:lvl3pPr>
            <a:lvl4pPr marL="1828800" marR="0" lvl="3" indent="-317500" algn="l" rtl="0">
              <a:lnSpc>
                <a:spcPct val="100000"/>
              </a:lnSpc>
              <a:spcBef>
                <a:spcPts val="0"/>
              </a:spcBef>
              <a:spcAft>
                <a:spcPts val="0"/>
              </a:spcAft>
              <a:buClr>
                <a:srgbClr val="004C52"/>
              </a:buClr>
              <a:buSzPts val="1400"/>
              <a:buFont typeface="Karla"/>
              <a:buChar char="●"/>
              <a:defRPr sz="1400" b="0" i="0" u="none" strike="noStrike" cap="none">
                <a:solidFill>
                  <a:srgbClr val="004C52"/>
                </a:solidFill>
                <a:latin typeface="Karla"/>
                <a:ea typeface="Karla"/>
                <a:cs typeface="Karla"/>
                <a:sym typeface="Karla"/>
              </a:defRPr>
            </a:lvl4pPr>
            <a:lvl5pPr marL="2286000" marR="0" lvl="4" indent="-317500" algn="l" rtl="0">
              <a:lnSpc>
                <a:spcPct val="100000"/>
              </a:lnSpc>
              <a:spcBef>
                <a:spcPts val="0"/>
              </a:spcBef>
              <a:spcAft>
                <a:spcPts val="0"/>
              </a:spcAft>
              <a:buClr>
                <a:srgbClr val="004C52"/>
              </a:buClr>
              <a:buSzPts val="1400"/>
              <a:buFont typeface="Karla"/>
              <a:buChar char="○"/>
              <a:defRPr sz="1400" b="0" i="0" u="none" strike="noStrike" cap="none">
                <a:solidFill>
                  <a:srgbClr val="004C52"/>
                </a:solidFill>
                <a:latin typeface="Karla"/>
                <a:ea typeface="Karla"/>
                <a:cs typeface="Karla"/>
                <a:sym typeface="Karla"/>
              </a:defRPr>
            </a:lvl5pPr>
            <a:lvl6pPr marL="2743200" marR="0" lvl="5" indent="-317500" algn="l" rtl="0">
              <a:lnSpc>
                <a:spcPct val="100000"/>
              </a:lnSpc>
              <a:spcBef>
                <a:spcPts val="0"/>
              </a:spcBef>
              <a:spcAft>
                <a:spcPts val="0"/>
              </a:spcAft>
              <a:buClr>
                <a:srgbClr val="004C52"/>
              </a:buClr>
              <a:buSzPts val="1400"/>
              <a:buFont typeface="Karla"/>
              <a:buChar char="■"/>
              <a:defRPr sz="1400" b="0" i="0" u="none" strike="noStrike" cap="none">
                <a:solidFill>
                  <a:srgbClr val="004C52"/>
                </a:solidFill>
                <a:latin typeface="Karla"/>
                <a:ea typeface="Karla"/>
                <a:cs typeface="Karla"/>
                <a:sym typeface="Karla"/>
              </a:defRPr>
            </a:lvl6pPr>
            <a:lvl7pPr marL="3200400" marR="0" lvl="6" indent="-317500" algn="l" rtl="0">
              <a:lnSpc>
                <a:spcPct val="100000"/>
              </a:lnSpc>
              <a:spcBef>
                <a:spcPts val="0"/>
              </a:spcBef>
              <a:spcAft>
                <a:spcPts val="0"/>
              </a:spcAft>
              <a:buClr>
                <a:srgbClr val="004C52"/>
              </a:buClr>
              <a:buSzPts val="1400"/>
              <a:buFont typeface="Karla"/>
              <a:buChar char="●"/>
              <a:defRPr sz="1400" b="0" i="0" u="none" strike="noStrike" cap="none">
                <a:solidFill>
                  <a:srgbClr val="004C52"/>
                </a:solidFill>
                <a:latin typeface="Karla"/>
                <a:ea typeface="Karla"/>
                <a:cs typeface="Karla"/>
                <a:sym typeface="Karla"/>
              </a:defRPr>
            </a:lvl7pPr>
            <a:lvl8pPr marL="3657600" marR="0" lvl="7" indent="-317500" algn="l" rtl="0">
              <a:lnSpc>
                <a:spcPct val="100000"/>
              </a:lnSpc>
              <a:spcBef>
                <a:spcPts val="0"/>
              </a:spcBef>
              <a:spcAft>
                <a:spcPts val="0"/>
              </a:spcAft>
              <a:buClr>
                <a:srgbClr val="004C52"/>
              </a:buClr>
              <a:buSzPts val="1400"/>
              <a:buFont typeface="Karla"/>
              <a:buChar char="○"/>
              <a:defRPr sz="1400" b="0" i="0" u="none" strike="noStrike" cap="none">
                <a:solidFill>
                  <a:srgbClr val="004C52"/>
                </a:solidFill>
                <a:latin typeface="Karla"/>
                <a:ea typeface="Karla"/>
                <a:cs typeface="Karla"/>
                <a:sym typeface="Karla"/>
              </a:defRPr>
            </a:lvl8pPr>
            <a:lvl9pPr marL="4114800" marR="0" lvl="8" indent="-317500" algn="l" rtl="0">
              <a:lnSpc>
                <a:spcPct val="100000"/>
              </a:lnSpc>
              <a:spcBef>
                <a:spcPts val="0"/>
              </a:spcBef>
              <a:spcAft>
                <a:spcPts val="0"/>
              </a:spcAft>
              <a:buClr>
                <a:srgbClr val="004C52"/>
              </a:buClr>
              <a:buSzPts val="1400"/>
              <a:buFont typeface="Karla"/>
              <a:buChar char="■"/>
              <a:defRPr sz="1400" b="0" i="0" u="none" strike="noStrike" cap="none">
                <a:solidFill>
                  <a:srgbClr val="004C52"/>
                </a:solidFill>
                <a:latin typeface="Karla"/>
                <a:ea typeface="Karla"/>
                <a:cs typeface="Karla"/>
                <a:sym typeface="Karla"/>
              </a:defRPr>
            </a:lvl9pPr>
          </a:lstStyle>
          <a:p>
            <a:pPr marL="0" indent="0">
              <a:buFont typeface="Karla"/>
              <a:buNone/>
            </a:pPr>
            <a:r>
              <a:rPr lang="en-US" b="1" dirty="0"/>
              <a:t>3)</a:t>
            </a:r>
            <a:endParaRPr lang="en-US" sz="1200" dirty="0"/>
          </a:p>
          <a:p>
            <a:pPr marL="0" indent="0">
              <a:buFont typeface="Karla"/>
              <a:buNone/>
            </a:pPr>
            <a:endParaRPr lang="en-US" sz="1200" dirty="0"/>
          </a:p>
        </p:txBody>
      </p:sp>
      <p:sp>
        <p:nvSpPr>
          <p:cNvPr id="5" name="&quot;Not Allowed&quot; Symbol 4">
            <a:extLst>
              <a:ext uri="{FF2B5EF4-FFF2-40B4-BE49-F238E27FC236}">
                <a16:creationId xmlns:a16="http://schemas.microsoft.com/office/drawing/2014/main" id="{EC118E2F-7BE5-4FAB-B843-BFA24AB2B348}"/>
              </a:ext>
            </a:extLst>
          </p:cNvPr>
          <p:cNvSpPr/>
          <p:nvPr/>
        </p:nvSpPr>
        <p:spPr>
          <a:xfrm>
            <a:off x="7433616" y="1659967"/>
            <a:ext cx="823734" cy="768907"/>
          </a:xfrm>
          <a:prstGeom prst="noSmoking">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solidFill>
                <a:schemeClr val="tx1"/>
              </a:solidFill>
            </a:endParaRPr>
          </a:p>
        </p:txBody>
      </p:sp>
      <p:sp>
        <p:nvSpPr>
          <p:cNvPr id="6" name="Star: 5 Points 5">
            <a:extLst>
              <a:ext uri="{FF2B5EF4-FFF2-40B4-BE49-F238E27FC236}">
                <a16:creationId xmlns:a16="http://schemas.microsoft.com/office/drawing/2014/main" id="{7E7B335D-C19D-41CD-A64D-42F2855BC869}"/>
              </a:ext>
            </a:extLst>
          </p:cNvPr>
          <p:cNvSpPr/>
          <p:nvPr/>
        </p:nvSpPr>
        <p:spPr>
          <a:xfrm>
            <a:off x="777211" y="3225947"/>
            <a:ext cx="1244009" cy="1127051"/>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7" name="Arrow: Circular 6">
            <a:extLst>
              <a:ext uri="{FF2B5EF4-FFF2-40B4-BE49-F238E27FC236}">
                <a16:creationId xmlns:a16="http://schemas.microsoft.com/office/drawing/2014/main" id="{D7940094-EC95-4A69-9425-3424546B411E}"/>
              </a:ext>
            </a:extLst>
          </p:cNvPr>
          <p:cNvSpPr/>
          <p:nvPr/>
        </p:nvSpPr>
        <p:spPr>
          <a:xfrm>
            <a:off x="2887073" y="3251493"/>
            <a:ext cx="928593" cy="1552354"/>
          </a:xfrm>
          <a:prstGeom prst="circular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solidFill>
                <a:schemeClr val="tx1"/>
              </a:solidFill>
            </a:endParaRPr>
          </a:p>
        </p:txBody>
      </p:sp>
      <p:sp>
        <p:nvSpPr>
          <p:cNvPr id="8" name="Decagon 7">
            <a:extLst>
              <a:ext uri="{FF2B5EF4-FFF2-40B4-BE49-F238E27FC236}">
                <a16:creationId xmlns:a16="http://schemas.microsoft.com/office/drawing/2014/main" id="{9451194D-AFAC-4CEF-A647-3E29E7371A27}"/>
              </a:ext>
            </a:extLst>
          </p:cNvPr>
          <p:cNvSpPr/>
          <p:nvPr/>
        </p:nvSpPr>
        <p:spPr>
          <a:xfrm>
            <a:off x="4946719" y="3364169"/>
            <a:ext cx="1055524" cy="850605"/>
          </a:xfrm>
          <a:prstGeom prst="decag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8" name="Google Shape;259;p28">
            <a:extLst>
              <a:ext uri="{FF2B5EF4-FFF2-40B4-BE49-F238E27FC236}">
                <a16:creationId xmlns:a16="http://schemas.microsoft.com/office/drawing/2014/main" id="{8A5F3551-5790-4FD4-8B6F-D60637729872}"/>
              </a:ext>
            </a:extLst>
          </p:cNvPr>
          <p:cNvSpPr txBox="1">
            <a:spLocks/>
          </p:cNvSpPr>
          <p:nvPr/>
        </p:nvSpPr>
        <p:spPr>
          <a:xfrm>
            <a:off x="6575606" y="3056894"/>
            <a:ext cx="2343600" cy="13050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17500" algn="l" rtl="0">
              <a:lnSpc>
                <a:spcPct val="100000"/>
              </a:lnSpc>
              <a:spcBef>
                <a:spcPts val="600"/>
              </a:spcBef>
              <a:spcAft>
                <a:spcPts val="0"/>
              </a:spcAft>
              <a:buClr>
                <a:srgbClr val="ABE33F"/>
              </a:buClr>
              <a:buSzPts val="1400"/>
              <a:buFont typeface="Karla"/>
              <a:buChar char="◆"/>
              <a:defRPr sz="1400" b="0" i="0" u="none" strike="noStrike" cap="none">
                <a:solidFill>
                  <a:srgbClr val="004C52"/>
                </a:solidFill>
                <a:latin typeface="Karla"/>
                <a:ea typeface="Karla"/>
                <a:cs typeface="Karla"/>
                <a:sym typeface="Karla"/>
              </a:defRPr>
            </a:lvl1pPr>
            <a:lvl2pPr marL="914400" marR="0" lvl="1" indent="-317500" algn="l" rtl="0">
              <a:lnSpc>
                <a:spcPct val="100000"/>
              </a:lnSpc>
              <a:spcBef>
                <a:spcPts val="0"/>
              </a:spcBef>
              <a:spcAft>
                <a:spcPts val="0"/>
              </a:spcAft>
              <a:buClr>
                <a:srgbClr val="ABE33F"/>
              </a:buClr>
              <a:buSzPts val="1400"/>
              <a:buFont typeface="Karla"/>
              <a:buChar char="◆"/>
              <a:defRPr sz="1400" b="0" i="0" u="none" strike="noStrike" cap="none">
                <a:solidFill>
                  <a:srgbClr val="004C52"/>
                </a:solidFill>
                <a:latin typeface="Karla"/>
                <a:ea typeface="Karla"/>
                <a:cs typeface="Karla"/>
                <a:sym typeface="Karla"/>
              </a:defRPr>
            </a:lvl2pPr>
            <a:lvl3pPr marL="1371600" marR="0" lvl="2" indent="-317500" algn="l" rtl="0">
              <a:lnSpc>
                <a:spcPct val="100000"/>
              </a:lnSpc>
              <a:spcBef>
                <a:spcPts val="0"/>
              </a:spcBef>
              <a:spcAft>
                <a:spcPts val="0"/>
              </a:spcAft>
              <a:buClr>
                <a:srgbClr val="ABE33F"/>
              </a:buClr>
              <a:buSzPts val="1400"/>
              <a:buFont typeface="Karla"/>
              <a:buChar char="◇"/>
              <a:defRPr sz="1400" b="0" i="0" u="none" strike="noStrike" cap="none">
                <a:solidFill>
                  <a:srgbClr val="004C52"/>
                </a:solidFill>
                <a:latin typeface="Karla"/>
                <a:ea typeface="Karla"/>
                <a:cs typeface="Karla"/>
                <a:sym typeface="Karla"/>
              </a:defRPr>
            </a:lvl3pPr>
            <a:lvl4pPr marL="1828800" marR="0" lvl="3" indent="-317500" algn="l" rtl="0">
              <a:lnSpc>
                <a:spcPct val="100000"/>
              </a:lnSpc>
              <a:spcBef>
                <a:spcPts val="0"/>
              </a:spcBef>
              <a:spcAft>
                <a:spcPts val="0"/>
              </a:spcAft>
              <a:buClr>
                <a:srgbClr val="004C52"/>
              </a:buClr>
              <a:buSzPts val="1400"/>
              <a:buFont typeface="Karla"/>
              <a:buChar char="●"/>
              <a:defRPr sz="1400" b="0" i="0" u="none" strike="noStrike" cap="none">
                <a:solidFill>
                  <a:srgbClr val="004C52"/>
                </a:solidFill>
                <a:latin typeface="Karla"/>
                <a:ea typeface="Karla"/>
                <a:cs typeface="Karla"/>
                <a:sym typeface="Karla"/>
              </a:defRPr>
            </a:lvl4pPr>
            <a:lvl5pPr marL="2286000" marR="0" lvl="4" indent="-317500" algn="l" rtl="0">
              <a:lnSpc>
                <a:spcPct val="100000"/>
              </a:lnSpc>
              <a:spcBef>
                <a:spcPts val="0"/>
              </a:spcBef>
              <a:spcAft>
                <a:spcPts val="0"/>
              </a:spcAft>
              <a:buClr>
                <a:srgbClr val="004C52"/>
              </a:buClr>
              <a:buSzPts val="1400"/>
              <a:buFont typeface="Karla"/>
              <a:buChar char="○"/>
              <a:defRPr sz="1400" b="0" i="0" u="none" strike="noStrike" cap="none">
                <a:solidFill>
                  <a:srgbClr val="004C52"/>
                </a:solidFill>
                <a:latin typeface="Karla"/>
                <a:ea typeface="Karla"/>
                <a:cs typeface="Karla"/>
                <a:sym typeface="Karla"/>
              </a:defRPr>
            </a:lvl5pPr>
            <a:lvl6pPr marL="2743200" marR="0" lvl="5" indent="-317500" algn="l" rtl="0">
              <a:lnSpc>
                <a:spcPct val="100000"/>
              </a:lnSpc>
              <a:spcBef>
                <a:spcPts val="0"/>
              </a:spcBef>
              <a:spcAft>
                <a:spcPts val="0"/>
              </a:spcAft>
              <a:buClr>
                <a:srgbClr val="004C52"/>
              </a:buClr>
              <a:buSzPts val="1400"/>
              <a:buFont typeface="Karla"/>
              <a:buChar char="■"/>
              <a:defRPr sz="1400" b="0" i="0" u="none" strike="noStrike" cap="none">
                <a:solidFill>
                  <a:srgbClr val="004C52"/>
                </a:solidFill>
                <a:latin typeface="Karla"/>
                <a:ea typeface="Karla"/>
                <a:cs typeface="Karla"/>
                <a:sym typeface="Karla"/>
              </a:defRPr>
            </a:lvl6pPr>
            <a:lvl7pPr marL="3200400" marR="0" lvl="6" indent="-317500" algn="l" rtl="0">
              <a:lnSpc>
                <a:spcPct val="100000"/>
              </a:lnSpc>
              <a:spcBef>
                <a:spcPts val="0"/>
              </a:spcBef>
              <a:spcAft>
                <a:spcPts val="0"/>
              </a:spcAft>
              <a:buClr>
                <a:srgbClr val="004C52"/>
              </a:buClr>
              <a:buSzPts val="1400"/>
              <a:buFont typeface="Karla"/>
              <a:buChar char="●"/>
              <a:defRPr sz="1400" b="0" i="0" u="none" strike="noStrike" cap="none">
                <a:solidFill>
                  <a:srgbClr val="004C52"/>
                </a:solidFill>
                <a:latin typeface="Karla"/>
                <a:ea typeface="Karla"/>
                <a:cs typeface="Karla"/>
                <a:sym typeface="Karla"/>
              </a:defRPr>
            </a:lvl7pPr>
            <a:lvl8pPr marL="3657600" marR="0" lvl="7" indent="-317500" algn="l" rtl="0">
              <a:lnSpc>
                <a:spcPct val="100000"/>
              </a:lnSpc>
              <a:spcBef>
                <a:spcPts val="0"/>
              </a:spcBef>
              <a:spcAft>
                <a:spcPts val="0"/>
              </a:spcAft>
              <a:buClr>
                <a:srgbClr val="004C52"/>
              </a:buClr>
              <a:buSzPts val="1400"/>
              <a:buFont typeface="Karla"/>
              <a:buChar char="○"/>
              <a:defRPr sz="1400" b="0" i="0" u="none" strike="noStrike" cap="none">
                <a:solidFill>
                  <a:srgbClr val="004C52"/>
                </a:solidFill>
                <a:latin typeface="Karla"/>
                <a:ea typeface="Karla"/>
                <a:cs typeface="Karla"/>
                <a:sym typeface="Karla"/>
              </a:defRPr>
            </a:lvl8pPr>
            <a:lvl9pPr marL="4114800" marR="0" lvl="8" indent="-317500" algn="l" rtl="0">
              <a:lnSpc>
                <a:spcPct val="100000"/>
              </a:lnSpc>
              <a:spcBef>
                <a:spcPts val="0"/>
              </a:spcBef>
              <a:spcAft>
                <a:spcPts val="0"/>
              </a:spcAft>
              <a:buClr>
                <a:srgbClr val="004C52"/>
              </a:buClr>
              <a:buSzPts val="1400"/>
              <a:buFont typeface="Karla"/>
              <a:buChar char="■"/>
              <a:defRPr sz="1400" b="0" i="0" u="none" strike="noStrike" cap="none">
                <a:solidFill>
                  <a:srgbClr val="004C52"/>
                </a:solidFill>
                <a:latin typeface="Karla"/>
                <a:ea typeface="Karla"/>
                <a:cs typeface="Karla"/>
                <a:sym typeface="Karla"/>
              </a:defRPr>
            </a:lvl9pPr>
          </a:lstStyle>
          <a:p>
            <a:pPr marL="0" indent="0">
              <a:buFont typeface="Karla"/>
              <a:buNone/>
            </a:pPr>
            <a:r>
              <a:rPr lang="en" b="1" dirty="0"/>
              <a:t>7)</a:t>
            </a:r>
          </a:p>
          <a:p>
            <a:pPr marL="0" indent="0">
              <a:buFont typeface="Karla"/>
              <a:buNone/>
            </a:pPr>
            <a:endParaRPr lang="en" sz="1200" dirty="0"/>
          </a:p>
        </p:txBody>
      </p:sp>
      <p:pic>
        <p:nvPicPr>
          <p:cNvPr id="10" name="Graphic 9" descr="Splash">
            <a:extLst>
              <a:ext uri="{FF2B5EF4-FFF2-40B4-BE49-F238E27FC236}">
                <a16:creationId xmlns:a16="http://schemas.microsoft.com/office/drawing/2014/main" id="{3A333439-2D99-4DB6-A2EB-AB2A0527111D}"/>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7181304" y="3264561"/>
            <a:ext cx="1076046" cy="1076046"/>
          </a:xfrm>
          <a:prstGeom prst="rect">
            <a:avLst/>
          </a:prstGeom>
        </p:spPr>
      </p:pic>
    </p:spTree>
  </p:cSld>
  <p:clrMapOvr>
    <a:masterClrMapping/>
  </p:clrMapOvr>
</p:sld>
</file>

<file path=ppt/theme/theme1.xml><?xml version="1.0" encoding="utf-8"?>
<a:theme xmlns:a="http://schemas.openxmlformats.org/drawingml/2006/main" name="Escalus template">
  <a:themeElements>
    <a:clrScheme name="Custom 347">
      <a:dk1>
        <a:srgbClr val="004C52"/>
      </a:dk1>
      <a:lt1>
        <a:srgbClr val="FFFFFF"/>
      </a:lt1>
      <a:dk2>
        <a:srgbClr val="788788"/>
      </a:dk2>
      <a:lt2>
        <a:srgbClr val="D7EEEC"/>
      </a:lt2>
      <a:accent1>
        <a:srgbClr val="004C52"/>
      </a:accent1>
      <a:accent2>
        <a:srgbClr val="00AE9D"/>
      </a:accent2>
      <a:accent3>
        <a:srgbClr val="4BD3B0"/>
      </a:accent3>
      <a:accent4>
        <a:srgbClr val="68DD6B"/>
      </a:accent4>
      <a:accent5>
        <a:srgbClr val="ABE33F"/>
      </a:accent5>
      <a:accent6>
        <a:srgbClr val="DBEEA6"/>
      </a:accent6>
      <a:hlink>
        <a:srgbClr val="004C52"/>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1038</TotalTime>
  <Words>362</Words>
  <Application>Microsoft Office PowerPoint</Application>
  <PresentationFormat>On-screen Show (16:9)</PresentationFormat>
  <Paragraphs>48</Paragraphs>
  <Slides>10</Slides>
  <Notes>10</Notes>
  <HiddenSlides>0</HiddenSlides>
  <MMClips>2</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Raleway</vt:lpstr>
      <vt:lpstr>Arial</vt:lpstr>
      <vt:lpstr>Karla</vt:lpstr>
      <vt:lpstr>Escalus template</vt:lpstr>
      <vt:lpstr>Geometry Lesson 2: Congruency &amp; Symmetry </vt:lpstr>
      <vt:lpstr>1. CONGRUENCY</vt:lpstr>
      <vt:lpstr>What does CONGRUENT mean?</vt:lpstr>
      <vt:lpstr>YOUR TURN!</vt:lpstr>
      <vt:lpstr>YOUR TURN!</vt:lpstr>
      <vt:lpstr>2. SYMMETRY</vt:lpstr>
      <vt:lpstr>What is SYMMETRY?</vt:lpstr>
      <vt:lpstr>More on Symmetry</vt:lpstr>
      <vt:lpstr>Let’s try it!</vt:lpstr>
      <vt:lpstr>Let’s try it!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Geometry Lesson 2: Congruency &amp; Symmetry </dc:title>
  <cp:lastModifiedBy>James Schalk</cp:lastModifiedBy>
  <cp:revision>17</cp:revision>
  <dcterms:modified xsi:type="dcterms:W3CDTF">2020-06-12T08:14:42Z</dcterms:modified>
</cp:coreProperties>
</file>